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B3BB0-8E4F-41BB-8381-14B6610F81F0}" v="25" dt="2022-04-22T17:13:03.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Lueckel" userId="1fbc884ea668cf7c" providerId="LiveId" clId="{A5F06B86-4A9D-49BD-A7B8-9EDAD592B081}"/>
    <pc:docChg chg="addSld modSld">
      <pc:chgData name="Victoria Lueckel" userId="1fbc884ea668cf7c" providerId="LiveId" clId="{A5F06B86-4A9D-49BD-A7B8-9EDAD592B081}" dt="2022-03-10T19:47:04.920" v="1" actId="680"/>
      <pc:docMkLst>
        <pc:docMk/>
      </pc:docMkLst>
      <pc:sldChg chg="addSp delSp modSp">
        <pc:chgData name="Victoria Lueckel" userId="1fbc884ea668cf7c" providerId="LiveId" clId="{A5F06B86-4A9D-49BD-A7B8-9EDAD592B081}" dt="2022-03-10T19:46:43.463" v="0"/>
        <pc:sldMkLst>
          <pc:docMk/>
          <pc:sldMk cId="723846408" sldId="257"/>
        </pc:sldMkLst>
        <pc:spChg chg="del">
          <ac:chgData name="Victoria Lueckel" userId="1fbc884ea668cf7c" providerId="LiveId" clId="{A5F06B86-4A9D-49BD-A7B8-9EDAD592B081}" dt="2022-03-10T19:46:43.463" v="0"/>
          <ac:spMkLst>
            <pc:docMk/>
            <pc:sldMk cId="723846408" sldId="257"/>
            <ac:spMk id="3" creationId="{A07A6DED-165D-44FF-AB20-D0C68034890B}"/>
          </ac:spMkLst>
        </pc:spChg>
        <pc:picChg chg="add mod">
          <ac:chgData name="Victoria Lueckel" userId="1fbc884ea668cf7c" providerId="LiveId" clId="{A5F06B86-4A9D-49BD-A7B8-9EDAD592B081}" dt="2022-03-10T19:46:43.463" v="0"/>
          <ac:picMkLst>
            <pc:docMk/>
            <pc:sldMk cId="723846408" sldId="257"/>
            <ac:picMk id="5" creationId="{226E09B3-7D25-407A-8708-45AB081D0543}"/>
          </ac:picMkLst>
        </pc:picChg>
      </pc:sldChg>
      <pc:sldChg chg="new">
        <pc:chgData name="Victoria Lueckel" userId="1fbc884ea668cf7c" providerId="LiveId" clId="{A5F06B86-4A9D-49BD-A7B8-9EDAD592B081}" dt="2022-03-10T19:47:04.920" v="1" actId="680"/>
        <pc:sldMkLst>
          <pc:docMk/>
          <pc:sldMk cId="1173489893" sldId="258"/>
        </pc:sldMkLst>
      </pc:sldChg>
    </pc:docChg>
  </pc:docChgLst>
  <pc:docChgLst>
    <pc:chgData name="Victoria Lueckel" userId="1fbc884ea668cf7c" providerId="LiveId" clId="{DC5B3BB0-8E4F-41BB-8381-14B6610F81F0}"/>
    <pc:docChg chg="undo custSel addSld delSld modSld">
      <pc:chgData name="Victoria Lueckel" userId="1fbc884ea668cf7c" providerId="LiveId" clId="{DC5B3BB0-8E4F-41BB-8381-14B6610F81F0}" dt="2022-04-22T17:13:18.640" v="1149" actId="1076"/>
      <pc:docMkLst>
        <pc:docMk/>
      </pc:docMkLst>
      <pc:sldChg chg="addSp delSp modSp mod">
        <pc:chgData name="Victoria Lueckel" userId="1fbc884ea668cf7c" providerId="LiveId" clId="{DC5B3BB0-8E4F-41BB-8381-14B6610F81F0}" dt="2022-04-11T00:50:16.499" v="1061" actId="20577"/>
        <pc:sldMkLst>
          <pc:docMk/>
          <pc:sldMk cId="1756935491" sldId="256"/>
        </pc:sldMkLst>
        <pc:spChg chg="mod">
          <ac:chgData name="Victoria Lueckel" userId="1fbc884ea668cf7c" providerId="LiveId" clId="{DC5B3BB0-8E4F-41BB-8381-14B6610F81F0}" dt="2022-04-11T00:50:16.499" v="1061" actId="20577"/>
          <ac:spMkLst>
            <pc:docMk/>
            <pc:sldMk cId="1756935491" sldId="256"/>
            <ac:spMk id="2" creationId="{064FD356-D262-40EC-A490-541DD4D6F3E1}"/>
          </ac:spMkLst>
        </pc:spChg>
        <pc:spChg chg="mod">
          <ac:chgData name="Victoria Lueckel" userId="1fbc884ea668cf7c" providerId="LiveId" clId="{DC5B3BB0-8E4F-41BB-8381-14B6610F81F0}" dt="2022-04-07T22:27:52.456" v="250" actId="27636"/>
          <ac:spMkLst>
            <pc:docMk/>
            <pc:sldMk cId="1756935491" sldId="256"/>
            <ac:spMk id="3" creationId="{1446E6D3-1EFE-4293-9F8E-43EC42E7FC08}"/>
          </ac:spMkLst>
        </pc:spChg>
        <pc:spChg chg="add del mod">
          <ac:chgData name="Victoria Lueckel" userId="1fbc884ea668cf7c" providerId="LiveId" clId="{DC5B3BB0-8E4F-41BB-8381-14B6610F81F0}" dt="2022-03-26T16:07:22.924" v="18"/>
          <ac:spMkLst>
            <pc:docMk/>
            <pc:sldMk cId="1756935491" sldId="256"/>
            <ac:spMk id="4" creationId="{EEC6678D-695D-485C-B0D1-91312378CE59}"/>
          </ac:spMkLst>
        </pc:spChg>
      </pc:sldChg>
      <pc:sldChg chg="addSp delSp modSp mod setBg">
        <pc:chgData name="Victoria Lueckel" userId="1fbc884ea668cf7c" providerId="LiveId" clId="{DC5B3BB0-8E4F-41BB-8381-14B6610F81F0}" dt="2022-04-14T23:24:33.393" v="1069" actId="20577"/>
        <pc:sldMkLst>
          <pc:docMk/>
          <pc:sldMk cId="723846408" sldId="257"/>
        </pc:sldMkLst>
        <pc:spChg chg="mod">
          <ac:chgData name="Victoria Lueckel" userId="1fbc884ea668cf7c" providerId="LiveId" clId="{DC5B3BB0-8E4F-41BB-8381-14B6610F81F0}" dt="2022-04-14T23:24:33.393" v="1069" actId="20577"/>
          <ac:spMkLst>
            <pc:docMk/>
            <pc:sldMk cId="723846408" sldId="257"/>
            <ac:spMk id="2" creationId="{0584FEE8-0091-4AAB-9A0D-965C9ED99AB9}"/>
          </ac:spMkLst>
        </pc:spChg>
        <pc:spChg chg="add del mod">
          <ac:chgData name="Victoria Lueckel" userId="1fbc884ea668cf7c" providerId="LiveId" clId="{DC5B3BB0-8E4F-41BB-8381-14B6610F81F0}" dt="2022-04-14T23:24:29.196" v="1067" actId="26606"/>
          <ac:spMkLst>
            <pc:docMk/>
            <pc:sldMk cId="723846408" sldId="257"/>
            <ac:spMk id="4" creationId="{0FC893D6-F221-4949-8992-5674EF9EC5EF}"/>
          </ac:spMkLst>
        </pc:spChg>
        <pc:graphicFrameChg chg="add">
          <ac:chgData name="Victoria Lueckel" userId="1fbc884ea668cf7c" providerId="LiveId" clId="{DC5B3BB0-8E4F-41BB-8381-14B6610F81F0}" dt="2022-04-14T23:24:29.196" v="1067" actId="26606"/>
          <ac:graphicFrameMkLst>
            <pc:docMk/>
            <pc:sldMk cId="723846408" sldId="257"/>
            <ac:graphicFrameMk id="6" creationId="{C3D92F4D-78CB-4BDA-C5E3-4874DC157A35}"/>
          </ac:graphicFrameMkLst>
        </pc:graphicFrameChg>
        <pc:picChg chg="del">
          <ac:chgData name="Victoria Lueckel" userId="1fbc884ea668cf7c" providerId="LiveId" clId="{DC5B3BB0-8E4F-41BB-8381-14B6610F81F0}" dt="2022-04-07T22:19:39.470" v="111" actId="478"/>
          <ac:picMkLst>
            <pc:docMk/>
            <pc:sldMk cId="723846408" sldId="257"/>
            <ac:picMk id="5" creationId="{226E09B3-7D25-407A-8708-45AB081D0543}"/>
          </ac:picMkLst>
        </pc:picChg>
      </pc:sldChg>
      <pc:sldChg chg="addSp delSp modSp mod setBg">
        <pc:chgData name="Victoria Lueckel" userId="1fbc884ea668cf7c" providerId="LiveId" clId="{DC5B3BB0-8E4F-41BB-8381-14B6610F81F0}" dt="2022-04-14T23:23:56.284" v="1066" actId="20577"/>
        <pc:sldMkLst>
          <pc:docMk/>
          <pc:sldMk cId="1173489893" sldId="258"/>
        </pc:sldMkLst>
        <pc:spChg chg="mod">
          <ac:chgData name="Victoria Lueckel" userId="1fbc884ea668cf7c" providerId="LiveId" clId="{DC5B3BB0-8E4F-41BB-8381-14B6610F81F0}" dt="2022-04-14T23:23:56.284" v="1066" actId="20577"/>
          <ac:spMkLst>
            <pc:docMk/>
            <pc:sldMk cId="1173489893" sldId="258"/>
            <ac:spMk id="2" creationId="{6FB58D94-54F0-4682-BF6A-64E6852299E8}"/>
          </ac:spMkLst>
        </pc:spChg>
        <pc:spChg chg="del">
          <ac:chgData name="Victoria Lueckel" userId="1fbc884ea668cf7c" providerId="LiveId" clId="{DC5B3BB0-8E4F-41BB-8381-14B6610F81F0}" dt="2022-04-07T22:13:24.513" v="108"/>
          <ac:spMkLst>
            <pc:docMk/>
            <pc:sldMk cId="1173489893" sldId="258"/>
            <ac:spMk id="3" creationId="{C6128AED-97C9-4B13-9C39-D25A10BA216C}"/>
          </ac:spMkLst>
        </pc:spChg>
        <pc:spChg chg="add mod ord">
          <ac:chgData name="Victoria Lueckel" userId="1fbc884ea668cf7c" providerId="LiveId" clId="{DC5B3BB0-8E4F-41BB-8381-14B6610F81F0}" dt="2022-04-14T23:23:51.876" v="1065" actId="26606"/>
          <ac:spMkLst>
            <pc:docMk/>
            <pc:sldMk cId="1173489893" sldId="258"/>
            <ac:spMk id="7" creationId="{3D87506B-58B8-4BB1-91C5-C96C4C73D23A}"/>
          </ac:spMkLst>
        </pc:spChg>
        <pc:picChg chg="add mod">
          <ac:chgData name="Victoria Lueckel" userId="1fbc884ea668cf7c" providerId="LiveId" clId="{DC5B3BB0-8E4F-41BB-8381-14B6610F81F0}" dt="2022-04-14T23:23:51.876" v="1065" actId="26606"/>
          <ac:picMkLst>
            <pc:docMk/>
            <pc:sldMk cId="1173489893" sldId="258"/>
            <ac:picMk id="4" creationId="{5232CE7D-FB44-4309-934B-B775C9AE7B45}"/>
          </ac:picMkLst>
        </pc:picChg>
        <pc:picChg chg="add del mod">
          <ac:chgData name="Victoria Lueckel" userId="1fbc884ea668cf7c" providerId="LiveId" clId="{DC5B3BB0-8E4F-41BB-8381-14B6610F81F0}" dt="2022-04-07T22:22:04.479" v="133" actId="478"/>
          <ac:picMkLst>
            <pc:docMk/>
            <pc:sldMk cId="1173489893" sldId="258"/>
            <ac:picMk id="5" creationId="{AE814CEE-D6A6-4A41-BCAE-E77A58DB0DF6}"/>
          </ac:picMkLst>
        </pc:picChg>
      </pc:sldChg>
      <pc:sldChg chg="modSp new mod">
        <pc:chgData name="Victoria Lueckel" userId="1fbc884ea668cf7c" providerId="LiveId" clId="{DC5B3BB0-8E4F-41BB-8381-14B6610F81F0}" dt="2022-04-07T22:45:27.537" v="538" actId="20577"/>
        <pc:sldMkLst>
          <pc:docMk/>
          <pc:sldMk cId="1946557665" sldId="259"/>
        </pc:sldMkLst>
        <pc:spChg chg="mod">
          <ac:chgData name="Victoria Lueckel" userId="1fbc884ea668cf7c" providerId="LiveId" clId="{DC5B3BB0-8E4F-41BB-8381-14B6610F81F0}" dt="2022-04-07T22:23:49.283" v="164" actId="255"/>
          <ac:spMkLst>
            <pc:docMk/>
            <pc:sldMk cId="1946557665" sldId="259"/>
            <ac:spMk id="2" creationId="{2A9373BC-B7C6-46E8-BAFE-B056A4887924}"/>
          </ac:spMkLst>
        </pc:spChg>
        <pc:spChg chg="mod">
          <ac:chgData name="Victoria Lueckel" userId="1fbc884ea668cf7c" providerId="LiveId" clId="{DC5B3BB0-8E4F-41BB-8381-14B6610F81F0}" dt="2022-04-07T22:45:27.537" v="538" actId="20577"/>
          <ac:spMkLst>
            <pc:docMk/>
            <pc:sldMk cId="1946557665" sldId="259"/>
            <ac:spMk id="3" creationId="{F5A12F7D-344C-4C77-ADE0-65C14CCA5230}"/>
          </ac:spMkLst>
        </pc:spChg>
      </pc:sldChg>
      <pc:sldChg chg="addSp modSp new mod setBg">
        <pc:chgData name="Victoria Lueckel" userId="1fbc884ea668cf7c" providerId="LiveId" clId="{DC5B3BB0-8E4F-41BB-8381-14B6610F81F0}" dt="2022-04-14T23:24:55.622" v="1070" actId="26606"/>
        <pc:sldMkLst>
          <pc:docMk/>
          <pc:sldMk cId="2658164323" sldId="260"/>
        </pc:sldMkLst>
        <pc:spChg chg="mod">
          <ac:chgData name="Victoria Lueckel" userId="1fbc884ea668cf7c" providerId="LiveId" clId="{DC5B3BB0-8E4F-41BB-8381-14B6610F81F0}" dt="2022-04-14T23:24:55.622" v="1070" actId="26606"/>
          <ac:spMkLst>
            <pc:docMk/>
            <pc:sldMk cId="2658164323" sldId="260"/>
            <ac:spMk id="2" creationId="{C3EA5A66-B146-4444-8A2B-0C51576A77F7}"/>
          </ac:spMkLst>
        </pc:spChg>
        <pc:spChg chg="mod">
          <ac:chgData name="Victoria Lueckel" userId="1fbc884ea668cf7c" providerId="LiveId" clId="{DC5B3BB0-8E4F-41BB-8381-14B6610F81F0}" dt="2022-04-14T23:24:55.622" v="1070" actId="26606"/>
          <ac:spMkLst>
            <pc:docMk/>
            <pc:sldMk cId="2658164323" sldId="260"/>
            <ac:spMk id="3" creationId="{E0E63FF2-A0CE-4F57-BE1F-D610950C9CE4}"/>
          </ac:spMkLst>
        </pc:spChg>
        <pc:spChg chg="add">
          <ac:chgData name="Victoria Lueckel" userId="1fbc884ea668cf7c" providerId="LiveId" clId="{DC5B3BB0-8E4F-41BB-8381-14B6610F81F0}" dt="2022-04-14T23:24:55.622" v="1070" actId="26606"/>
          <ac:spMkLst>
            <pc:docMk/>
            <pc:sldMk cId="2658164323" sldId="260"/>
            <ac:spMk id="8" creationId="{DC878D9A-77BE-4701-AE3D-EEFC53CD50BC}"/>
          </ac:spMkLst>
        </pc:spChg>
        <pc:spChg chg="add">
          <ac:chgData name="Victoria Lueckel" userId="1fbc884ea668cf7c" providerId="LiveId" clId="{DC5B3BB0-8E4F-41BB-8381-14B6610F81F0}" dt="2022-04-14T23:24:55.622" v="1070" actId="26606"/>
          <ac:spMkLst>
            <pc:docMk/>
            <pc:sldMk cId="2658164323" sldId="260"/>
            <ac:spMk id="10" creationId="{F643BE08-0ED1-4B73-AC6D-B7E26A59CDAA}"/>
          </ac:spMkLst>
        </pc:spChg>
        <pc:spChg chg="add">
          <ac:chgData name="Victoria Lueckel" userId="1fbc884ea668cf7c" providerId="LiveId" clId="{DC5B3BB0-8E4F-41BB-8381-14B6610F81F0}" dt="2022-04-14T23:24:55.622" v="1070" actId="26606"/>
          <ac:spMkLst>
            <pc:docMk/>
            <pc:sldMk cId="2658164323" sldId="260"/>
            <ac:spMk id="12" creationId="{956B2094-7FC0-45FC-BFED-3CB88CEE63F5}"/>
          </ac:spMkLst>
        </pc:spChg>
        <pc:spChg chg="add">
          <ac:chgData name="Victoria Lueckel" userId="1fbc884ea668cf7c" providerId="LiveId" clId="{DC5B3BB0-8E4F-41BB-8381-14B6610F81F0}" dt="2022-04-14T23:24:55.622" v="1070" actId="26606"/>
          <ac:spMkLst>
            <pc:docMk/>
            <pc:sldMk cId="2658164323" sldId="260"/>
            <ac:spMk id="14" creationId="{07A4B640-BB7F-4272-A710-068DBA9F9A6E}"/>
          </ac:spMkLst>
        </pc:spChg>
      </pc:sldChg>
      <pc:sldChg chg="addSp delSp modSp new mod setBg">
        <pc:chgData name="Victoria Lueckel" userId="1fbc884ea668cf7c" providerId="LiveId" clId="{DC5B3BB0-8E4F-41BB-8381-14B6610F81F0}" dt="2022-04-14T23:27:41.983" v="1076" actId="26606"/>
        <pc:sldMkLst>
          <pc:docMk/>
          <pc:sldMk cId="1222929927" sldId="261"/>
        </pc:sldMkLst>
        <pc:spChg chg="mod">
          <ac:chgData name="Victoria Lueckel" userId="1fbc884ea668cf7c" providerId="LiveId" clId="{DC5B3BB0-8E4F-41BB-8381-14B6610F81F0}" dt="2022-04-14T23:27:41.983" v="1076" actId="26606"/>
          <ac:spMkLst>
            <pc:docMk/>
            <pc:sldMk cId="1222929927" sldId="261"/>
            <ac:spMk id="2" creationId="{B1B3673E-3147-4767-9CA8-88504E081E91}"/>
          </ac:spMkLst>
        </pc:spChg>
        <pc:spChg chg="mod ord">
          <ac:chgData name="Victoria Lueckel" userId="1fbc884ea668cf7c" providerId="LiveId" clId="{DC5B3BB0-8E4F-41BB-8381-14B6610F81F0}" dt="2022-04-14T23:27:41.983" v="1076" actId="26606"/>
          <ac:spMkLst>
            <pc:docMk/>
            <pc:sldMk cId="1222929927" sldId="261"/>
            <ac:spMk id="3" creationId="{2F14E42F-693B-4543-9E10-44D88C45BC61}"/>
          </ac:spMkLst>
        </pc:spChg>
        <pc:spChg chg="add del">
          <ac:chgData name="Victoria Lueckel" userId="1fbc884ea668cf7c" providerId="LiveId" clId="{DC5B3BB0-8E4F-41BB-8381-14B6610F81F0}" dt="2022-04-14T23:27:41.935" v="1075" actId="26606"/>
          <ac:spMkLst>
            <pc:docMk/>
            <pc:sldMk cId="1222929927" sldId="261"/>
            <ac:spMk id="10" creationId="{11C7711F-3983-4AB1-AFDE-96F7C06514D3}"/>
          </ac:spMkLst>
        </pc:spChg>
        <pc:spChg chg="add del">
          <ac:chgData name="Victoria Lueckel" userId="1fbc884ea668cf7c" providerId="LiveId" clId="{DC5B3BB0-8E4F-41BB-8381-14B6610F81F0}" dt="2022-04-14T23:27:41.935" v="1075" actId="26606"/>
          <ac:spMkLst>
            <pc:docMk/>
            <pc:sldMk cId="1222929927" sldId="261"/>
            <ac:spMk id="18" creationId="{B3085476-B49E-49ED-87D2-1165E69D2605}"/>
          </ac:spMkLst>
        </pc:spChg>
        <pc:grpChg chg="add del">
          <ac:chgData name="Victoria Lueckel" userId="1fbc884ea668cf7c" providerId="LiveId" clId="{DC5B3BB0-8E4F-41BB-8381-14B6610F81F0}" dt="2022-04-14T23:27:41.935" v="1075" actId="26606"/>
          <ac:grpSpMkLst>
            <pc:docMk/>
            <pc:sldMk cId="1222929927" sldId="261"/>
            <ac:grpSpMk id="12" creationId="{89BC9D38-9241-4F71-9B45-73827299E4C5}"/>
          </ac:grpSpMkLst>
        </pc:grpChg>
        <pc:picChg chg="add mod">
          <ac:chgData name="Victoria Lueckel" userId="1fbc884ea668cf7c" providerId="LiveId" clId="{DC5B3BB0-8E4F-41BB-8381-14B6610F81F0}" dt="2022-04-14T23:27:41.983" v="1076" actId="26606"/>
          <ac:picMkLst>
            <pc:docMk/>
            <pc:sldMk cId="1222929927" sldId="261"/>
            <ac:picMk id="5" creationId="{673C7666-C285-459B-8860-DB723E62A6D8}"/>
          </ac:picMkLst>
        </pc:picChg>
        <pc:cxnChg chg="add del">
          <ac:chgData name="Victoria Lueckel" userId="1fbc884ea668cf7c" providerId="LiveId" clId="{DC5B3BB0-8E4F-41BB-8381-14B6610F81F0}" dt="2022-04-14T23:27:41.935" v="1075" actId="26606"/>
          <ac:cxnSpMkLst>
            <pc:docMk/>
            <pc:sldMk cId="1222929927" sldId="261"/>
            <ac:cxnSpMk id="20" creationId="{59BA5C68-DFCC-4101-8403-F96781CDDD7A}"/>
          </ac:cxnSpMkLst>
        </pc:cxnChg>
      </pc:sldChg>
      <pc:sldChg chg="addSp delSp modSp new del mod">
        <pc:chgData name="Victoria Lueckel" userId="1fbc884ea668cf7c" providerId="LiveId" clId="{DC5B3BB0-8E4F-41BB-8381-14B6610F81F0}" dt="2022-04-07T22:55:11.509" v="560" actId="2696"/>
        <pc:sldMkLst>
          <pc:docMk/>
          <pc:sldMk cId="632660716" sldId="262"/>
        </pc:sldMkLst>
        <pc:spChg chg="del">
          <ac:chgData name="Victoria Lueckel" userId="1fbc884ea668cf7c" providerId="LiveId" clId="{DC5B3BB0-8E4F-41BB-8381-14B6610F81F0}" dt="2022-04-07T22:54:15.245" v="552"/>
          <ac:spMkLst>
            <pc:docMk/>
            <pc:sldMk cId="632660716" sldId="262"/>
            <ac:spMk id="2" creationId="{0883FFFF-D3DB-44AC-B7D4-6939557E875B}"/>
          </ac:spMkLst>
        </pc:spChg>
        <pc:spChg chg="add mod">
          <ac:chgData name="Victoria Lueckel" userId="1fbc884ea668cf7c" providerId="LiveId" clId="{DC5B3BB0-8E4F-41BB-8381-14B6610F81F0}" dt="2022-04-07T22:54:56.525" v="559" actId="20577"/>
          <ac:spMkLst>
            <pc:docMk/>
            <pc:sldMk cId="632660716" sldId="262"/>
            <ac:spMk id="4" creationId="{1AF01790-DEF9-42E2-8FB8-89776A75AD71}"/>
          </ac:spMkLst>
        </pc:spChg>
      </pc:sldChg>
      <pc:sldChg chg="addSp delSp modSp new mod setBg">
        <pc:chgData name="Victoria Lueckel" userId="1fbc884ea668cf7c" providerId="LiveId" clId="{DC5B3BB0-8E4F-41BB-8381-14B6610F81F0}" dt="2022-04-07T23:18:53.721" v="597" actId="20577"/>
        <pc:sldMkLst>
          <pc:docMk/>
          <pc:sldMk cId="2488798018" sldId="262"/>
        </pc:sldMkLst>
        <pc:spChg chg="mod">
          <ac:chgData name="Victoria Lueckel" userId="1fbc884ea668cf7c" providerId="LiveId" clId="{DC5B3BB0-8E4F-41BB-8381-14B6610F81F0}" dt="2022-04-07T23:18:33.205" v="595" actId="26606"/>
          <ac:spMkLst>
            <pc:docMk/>
            <pc:sldMk cId="2488798018" sldId="262"/>
            <ac:spMk id="2" creationId="{FE59FDC7-9BD5-4898-9521-5EC450BE38C5}"/>
          </ac:spMkLst>
        </pc:spChg>
        <pc:spChg chg="del">
          <ac:chgData name="Victoria Lueckel" userId="1fbc884ea668cf7c" providerId="LiveId" clId="{DC5B3BB0-8E4F-41BB-8381-14B6610F81F0}" dt="2022-04-07T23:16:38.754" v="588"/>
          <ac:spMkLst>
            <pc:docMk/>
            <pc:sldMk cId="2488798018" sldId="262"/>
            <ac:spMk id="3" creationId="{0315E903-2E76-47D1-9725-5E35A7B6EC62}"/>
          </ac:spMkLst>
        </pc:spChg>
        <pc:spChg chg="add mod ord">
          <ac:chgData name="Victoria Lueckel" userId="1fbc884ea668cf7c" providerId="LiveId" clId="{DC5B3BB0-8E4F-41BB-8381-14B6610F81F0}" dt="2022-04-07T23:18:53.721" v="597" actId="20577"/>
          <ac:spMkLst>
            <pc:docMk/>
            <pc:sldMk cId="2488798018" sldId="262"/>
            <ac:spMk id="6" creationId="{4D8676EA-6ECF-4747-BC0D-E49AF68FF3A4}"/>
          </ac:spMkLst>
        </pc:spChg>
        <pc:spChg chg="add">
          <ac:chgData name="Victoria Lueckel" userId="1fbc884ea668cf7c" providerId="LiveId" clId="{DC5B3BB0-8E4F-41BB-8381-14B6610F81F0}" dt="2022-04-07T23:18:33.205" v="595" actId="26606"/>
          <ac:spMkLst>
            <pc:docMk/>
            <pc:sldMk cId="2488798018" sldId="262"/>
            <ac:spMk id="12" creationId="{22AC0F86-9A78-4E84-A4B4-ADB8B2629A0C}"/>
          </ac:spMkLst>
        </pc:spChg>
        <pc:spChg chg="add">
          <ac:chgData name="Victoria Lueckel" userId="1fbc884ea668cf7c" providerId="LiveId" clId="{DC5B3BB0-8E4F-41BB-8381-14B6610F81F0}" dt="2022-04-07T23:18:33.205" v="595" actId="26606"/>
          <ac:spMkLst>
            <pc:docMk/>
            <pc:sldMk cId="2488798018" sldId="262"/>
            <ac:spMk id="20" creationId="{69A54E25-1C05-48E5-A5CC-3778C1D3632D}"/>
          </ac:spMkLst>
        </pc:spChg>
        <pc:grpChg chg="add">
          <ac:chgData name="Victoria Lueckel" userId="1fbc884ea668cf7c" providerId="LiveId" clId="{DC5B3BB0-8E4F-41BB-8381-14B6610F81F0}" dt="2022-04-07T23:18:33.205" v="595" actId="26606"/>
          <ac:grpSpMkLst>
            <pc:docMk/>
            <pc:sldMk cId="2488798018" sldId="262"/>
            <ac:grpSpMk id="14" creationId="{4AF78B9E-8BE2-4706-9377-A05FA25ABABF}"/>
          </ac:grpSpMkLst>
        </pc:grpChg>
        <pc:picChg chg="add del mod">
          <ac:chgData name="Victoria Lueckel" userId="1fbc884ea668cf7c" providerId="LiveId" clId="{DC5B3BB0-8E4F-41BB-8381-14B6610F81F0}" dt="2022-04-07T23:17:39.682" v="589" actId="478"/>
          <ac:picMkLst>
            <pc:docMk/>
            <pc:sldMk cId="2488798018" sldId="262"/>
            <ac:picMk id="4" creationId="{8AF148FD-3173-4B1B-B3FE-FDA1555DF95F}"/>
          </ac:picMkLst>
        </pc:picChg>
        <pc:picChg chg="add mod">
          <ac:chgData name="Victoria Lueckel" userId="1fbc884ea668cf7c" providerId="LiveId" clId="{DC5B3BB0-8E4F-41BB-8381-14B6610F81F0}" dt="2022-04-07T23:18:33.205" v="595" actId="26606"/>
          <ac:picMkLst>
            <pc:docMk/>
            <pc:sldMk cId="2488798018" sldId="262"/>
            <ac:picMk id="7" creationId="{9E856BF1-BABB-48EC-B5E2-F4037D9810B2}"/>
          </ac:picMkLst>
        </pc:picChg>
        <pc:cxnChg chg="add">
          <ac:chgData name="Victoria Lueckel" userId="1fbc884ea668cf7c" providerId="LiveId" clId="{DC5B3BB0-8E4F-41BB-8381-14B6610F81F0}" dt="2022-04-07T23:18:33.205" v="595" actId="26606"/>
          <ac:cxnSpMkLst>
            <pc:docMk/>
            <pc:sldMk cId="2488798018" sldId="262"/>
            <ac:cxnSpMk id="22" creationId="{0E5D0023-B23E-4823-8D72-B07FFF8CAE96}"/>
          </ac:cxnSpMkLst>
        </pc:cxnChg>
      </pc:sldChg>
      <pc:sldChg chg="addSp modSp new mod setBg">
        <pc:chgData name="Victoria Lueckel" userId="1fbc884ea668cf7c" providerId="LiveId" clId="{DC5B3BB0-8E4F-41BB-8381-14B6610F81F0}" dt="2022-04-07T23:20:54.524" v="616" actId="5793"/>
        <pc:sldMkLst>
          <pc:docMk/>
          <pc:sldMk cId="1860699666" sldId="263"/>
        </pc:sldMkLst>
        <pc:spChg chg="mod">
          <ac:chgData name="Victoria Lueckel" userId="1fbc884ea668cf7c" providerId="LiveId" clId="{DC5B3BB0-8E4F-41BB-8381-14B6610F81F0}" dt="2022-04-07T23:20:23.140" v="608" actId="20577"/>
          <ac:spMkLst>
            <pc:docMk/>
            <pc:sldMk cId="1860699666" sldId="263"/>
            <ac:spMk id="2" creationId="{08DD1F78-6584-49DC-A431-66B7F3210FA9}"/>
          </ac:spMkLst>
        </pc:spChg>
        <pc:spChg chg="mod">
          <ac:chgData name="Victoria Lueckel" userId="1fbc884ea668cf7c" providerId="LiveId" clId="{DC5B3BB0-8E4F-41BB-8381-14B6610F81F0}" dt="2022-04-07T23:20:54.524" v="616" actId="5793"/>
          <ac:spMkLst>
            <pc:docMk/>
            <pc:sldMk cId="1860699666" sldId="263"/>
            <ac:spMk id="3" creationId="{A2E0C3B2-5DAE-4AA7-9D08-97922CDB5072}"/>
          </ac:spMkLst>
        </pc:spChg>
        <pc:spChg chg="add">
          <ac:chgData name="Victoria Lueckel" userId="1fbc884ea668cf7c" providerId="LiveId" clId="{DC5B3BB0-8E4F-41BB-8381-14B6610F81F0}" dt="2022-04-07T23:20:15.925" v="606" actId="26606"/>
          <ac:spMkLst>
            <pc:docMk/>
            <pc:sldMk cId="1860699666" sldId="263"/>
            <ac:spMk id="9" creationId="{A440FBE6-72B7-43D4-A8EB-FDBC35FE56C6}"/>
          </ac:spMkLst>
        </pc:spChg>
        <pc:grpChg chg="add">
          <ac:chgData name="Victoria Lueckel" userId="1fbc884ea668cf7c" providerId="LiveId" clId="{DC5B3BB0-8E4F-41BB-8381-14B6610F81F0}" dt="2022-04-07T23:20:15.925" v="606" actId="26606"/>
          <ac:grpSpMkLst>
            <pc:docMk/>
            <pc:sldMk cId="1860699666" sldId="263"/>
            <ac:grpSpMk id="11" creationId="{647B8492-BC4D-4046-B35A-C38E03494068}"/>
          </ac:grpSpMkLst>
        </pc:grpChg>
        <pc:picChg chg="add mod">
          <ac:chgData name="Victoria Lueckel" userId="1fbc884ea668cf7c" providerId="LiveId" clId="{DC5B3BB0-8E4F-41BB-8381-14B6610F81F0}" dt="2022-04-07T23:20:15.925" v="606" actId="26606"/>
          <ac:picMkLst>
            <pc:docMk/>
            <pc:sldMk cId="1860699666" sldId="263"/>
            <ac:picMk id="4" creationId="{F4374701-1C53-4A3C-B87E-FD8193E20DEC}"/>
          </ac:picMkLst>
        </pc:picChg>
        <pc:cxnChg chg="add">
          <ac:chgData name="Victoria Lueckel" userId="1fbc884ea668cf7c" providerId="LiveId" clId="{DC5B3BB0-8E4F-41BB-8381-14B6610F81F0}" dt="2022-04-07T23:20:15.925" v="606" actId="26606"/>
          <ac:cxnSpMkLst>
            <pc:docMk/>
            <pc:sldMk cId="1860699666" sldId="263"/>
            <ac:cxnSpMk id="17" creationId="{16652DC1-CA18-4263-AC06-BAB0B05EC783}"/>
          </ac:cxnSpMkLst>
        </pc:cxnChg>
      </pc:sldChg>
      <pc:sldChg chg="modSp new mod">
        <pc:chgData name="Victoria Lueckel" userId="1fbc884ea668cf7c" providerId="LiveId" clId="{DC5B3BB0-8E4F-41BB-8381-14B6610F81F0}" dt="2022-04-09T22:53:54.234" v="651" actId="20577"/>
        <pc:sldMkLst>
          <pc:docMk/>
          <pc:sldMk cId="2987218827" sldId="264"/>
        </pc:sldMkLst>
        <pc:spChg chg="mod">
          <ac:chgData name="Victoria Lueckel" userId="1fbc884ea668cf7c" providerId="LiveId" clId="{DC5B3BB0-8E4F-41BB-8381-14B6610F81F0}" dt="2022-04-09T22:53:54.234" v="651" actId="20577"/>
          <ac:spMkLst>
            <pc:docMk/>
            <pc:sldMk cId="2987218827" sldId="264"/>
            <ac:spMk id="3" creationId="{83117DAF-0AD4-43B5-A59E-29DABA2A83F5}"/>
          </ac:spMkLst>
        </pc:spChg>
      </pc:sldChg>
      <pc:sldChg chg="addSp modSp new mod setBg">
        <pc:chgData name="Victoria Lueckel" userId="1fbc884ea668cf7c" providerId="LiveId" clId="{DC5B3BB0-8E4F-41BB-8381-14B6610F81F0}" dt="2022-04-17T21:36:04.246" v="1137" actId="20577"/>
        <pc:sldMkLst>
          <pc:docMk/>
          <pc:sldMk cId="2239512028" sldId="265"/>
        </pc:sldMkLst>
        <pc:spChg chg="mod">
          <ac:chgData name="Victoria Lueckel" userId="1fbc884ea668cf7c" providerId="LiveId" clId="{DC5B3BB0-8E4F-41BB-8381-14B6610F81F0}" dt="2022-04-17T21:36:04.246" v="1137" actId="20577"/>
          <ac:spMkLst>
            <pc:docMk/>
            <pc:sldMk cId="2239512028" sldId="265"/>
            <ac:spMk id="2" creationId="{736A5DF3-AFE3-41E7-800E-1DDCC3D6E012}"/>
          </ac:spMkLst>
        </pc:spChg>
        <pc:spChg chg="mod">
          <ac:chgData name="Victoria Lueckel" userId="1fbc884ea668cf7c" providerId="LiveId" clId="{DC5B3BB0-8E4F-41BB-8381-14B6610F81F0}" dt="2022-04-09T23:05:48.994" v="713" actId="20577"/>
          <ac:spMkLst>
            <pc:docMk/>
            <pc:sldMk cId="2239512028" sldId="265"/>
            <ac:spMk id="3" creationId="{8680DDFA-6D92-4A80-A7F3-C0FC2E9FAF77}"/>
          </ac:spMkLst>
        </pc:spChg>
        <pc:spChg chg="add">
          <ac:chgData name="Victoria Lueckel" userId="1fbc884ea668cf7c" providerId="LiveId" clId="{DC5B3BB0-8E4F-41BB-8381-14B6610F81F0}" dt="2022-04-09T23:04:44.505" v="674" actId="26606"/>
          <ac:spMkLst>
            <pc:docMk/>
            <pc:sldMk cId="2239512028" sldId="265"/>
            <ac:spMk id="12" creationId="{16F1A1B1-D72D-4219-AE30-3EDB2FD22E54}"/>
          </ac:spMkLst>
        </pc:spChg>
        <pc:grpChg chg="add">
          <ac:chgData name="Victoria Lueckel" userId="1fbc884ea668cf7c" providerId="LiveId" clId="{DC5B3BB0-8E4F-41BB-8381-14B6610F81F0}" dt="2022-04-09T23:04:44.505" v="674" actId="26606"/>
          <ac:grpSpMkLst>
            <pc:docMk/>
            <pc:sldMk cId="2239512028" sldId="265"/>
            <ac:grpSpMk id="14" creationId="{601FE7BE-30C9-47E1-AA23-7FC5DE0C9D35}"/>
          </ac:grpSpMkLst>
        </pc:grpChg>
        <pc:picChg chg="add mod">
          <ac:chgData name="Victoria Lueckel" userId="1fbc884ea668cf7c" providerId="LiveId" clId="{DC5B3BB0-8E4F-41BB-8381-14B6610F81F0}" dt="2022-04-09T23:04:44.505" v="674" actId="26606"/>
          <ac:picMkLst>
            <pc:docMk/>
            <pc:sldMk cId="2239512028" sldId="265"/>
            <ac:picMk id="4" creationId="{54A0EDFD-9925-4902-A358-E5DA7739C1BF}"/>
          </ac:picMkLst>
        </pc:picChg>
        <pc:picChg chg="add mod">
          <ac:chgData name="Victoria Lueckel" userId="1fbc884ea668cf7c" providerId="LiveId" clId="{DC5B3BB0-8E4F-41BB-8381-14B6610F81F0}" dt="2022-04-09T23:04:44.505" v="674" actId="26606"/>
          <ac:picMkLst>
            <pc:docMk/>
            <pc:sldMk cId="2239512028" sldId="265"/>
            <ac:picMk id="5" creationId="{AD4C92F9-6E6F-4208-9437-2C4A22E48C34}"/>
          </ac:picMkLst>
        </pc:picChg>
        <pc:picChg chg="add mod ord">
          <ac:chgData name="Victoria Lueckel" userId="1fbc884ea668cf7c" providerId="LiveId" clId="{DC5B3BB0-8E4F-41BB-8381-14B6610F81F0}" dt="2022-04-09T23:04:44.505" v="674" actId="26606"/>
          <ac:picMkLst>
            <pc:docMk/>
            <pc:sldMk cId="2239512028" sldId="265"/>
            <ac:picMk id="7" creationId="{8D9705EB-39B8-4A21-A57A-430304AEB70B}"/>
          </ac:picMkLst>
        </pc:picChg>
        <pc:cxnChg chg="add">
          <ac:chgData name="Victoria Lueckel" userId="1fbc884ea668cf7c" providerId="LiveId" clId="{DC5B3BB0-8E4F-41BB-8381-14B6610F81F0}" dt="2022-04-09T23:04:44.505" v="674" actId="26606"/>
          <ac:cxnSpMkLst>
            <pc:docMk/>
            <pc:sldMk cId="2239512028" sldId="265"/>
            <ac:cxnSpMk id="20" creationId="{1F510FDE-DE95-4B70-9D1C-7214BFCC3457}"/>
          </ac:cxnSpMkLst>
        </pc:cxnChg>
      </pc:sldChg>
      <pc:sldChg chg="addSp delSp modSp new mod setBg setClrOvrMap">
        <pc:chgData name="Victoria Lueckel" userId="1fbc884ea668cf7c" providerId="LiveId" clId="{DC5B3BB0-8E4F-41BB-8381-14B6610F81F0}" dt="2022-04-14T23:38:17.795" v="1098" actId="26606"/>
        <pc:sldMkLst>
          <pc:docMk/>
          <pc:sldMk cId="3266907790" sldId="266"/>
        </pc:sldMkLst>
        <pc:spChg chg="mod ord">
          <ac:chgData name="Victoria Lueckel" userId="1fbc884ea668cf7c" providerId="LiveId" clId="{DC5B3BB0-8E4F-41BB-8381-14B6610F81F0}" dt="2022-04-14T23:38:17.795" v="1098" actId="26606"/>
          <ac:spMkLst>
            <pc:docMk/>
            <pc:sldMk cId="3266907790" sldId="266"/>
            <ac:spMk id="2" creationId="{876DD0AB-4F74-4E64-9128-1947C3708AC8}"/>
          </ac:spMkLst>
        </pc:spChg>
        <pc:spChg chg="mod ord">
          <ac:chgData name="Victoria Lueckel" userId="1fbc884ea668cf7c" providerId="LiveId" clId="{DC5B3BB0-8E4F-41BB-8381-14B6610F81F0}" dt="2022-04-14T23:38:17.795" v="1098" actId="26606"/>
          <ac:spMkLst>
            <pc:docMk/>
            <pc:sldMk cId="3266907790" sldId="266"/>
            <ac:spMk id="3" creationId="{A8B88138-8418-4AE8-8550-12D331B4288B}"/>
          </ac:spMkLst>
        </pc:spChg>
        <pc:spChg chg="add del">
          <ac:chgData name="Victoria Lueckel" userId="1fbc884ea668cf7c" providerId="LiveId" clId="{DC5B3BB0-8E4F-41BB-8381-14B6610F81F0}" dt="2022-04-14T23:36:54.444" v="1091" actId="26606"/>
          <ac:spMkLst>
            <pc:docMk/>
            <pc:sldMk cId="3266907790" sldId="266"/>
            <ac:spMk id="8" creationId="{D6E5E839-040E-4D3E-B50A-8D803DFE4AE0}"/>
          </ac:spMkLst>
        </pc:spChg>
        <pc:spChg chg="add del">
          <ac:chgData name="Victoria Lueckel" userId="1fbc884ea668cf7c" providerId="LiveId" clId="{DC5B3BB0-8E4F-41BB-8381-14B6610F81F0}" dt="2022-04-14T23:36:54.444" v="1091" actId="26606"/>
          <ac:spMkLst>
            <pc:docMk/>
            <pc:sldMk cId="3266907790" sldId="266"/>
            <ac:spMk id="10" creationId="{FFF3F4B4-A2E6-47B5-92FB-37BEEAFA4CC0}"/>
          </ac:spMkLst>
        </pc:spChg>
        <pc:spChg chg="add del">
          <ac:chgData name="Victoria Lueckel" userId="1fbc884ea668cf7c" providerId="LiveId" clId="{DC5B3BB0-8E4F-41BB-8381-14B6610F81F0}" dt="2022-04-14T23:36:54.444" v="1091" actId="26606"/>
          <ac:spMkLst>
            <pc:docMk/>
            <pc:sldMk cId="3266907790" sldId="266"/>
            <ac:spMk id="12" creationId="{1D124D17-3A82-47D5-80C1-F990ABB1E41E}"/>
          </ac:spMkLst>
        </pc:spChg>
        <pc:spChg chg="add del">
          <ac:chgData name="Victoria Lueckel" userId="1fbc884ea668cf7c" providerId="LiveId" clId="{DC5B3BB0-8E4F-41BB-8381-14B6610F81F0}" dt="2022-04-14T23:36:54.444" v="1091" actId="26606"/>
          <ac:spMkLst>
            <pc:docMk/>
            <pc:sldMk cId="3266907790" sldId="266"/>
            <ac:spMk id="14" creationId="{AB4A78C8-C0E0-45DA-BC2C-2C8D4153BDFC}"/>
          </ac:spMkLst>
        </pc:spChg>
        <pc:spChg chg="add del">
          <ac:chgData name="Victoria Lueckel" userId="1fbc884ea668cf7c" providerId="LiveId" clId="{DC5B3BB0-8E4F-41BB-8381-14B6610F81F0}" dt="2022-04-14T23:36:54.414" v="1090" actId="26606"/>
          <ac:spMkLst>
            <pc:docMk/>
            <pc:sldMk cId="3266907790" sldId="266"/>
            <ac:spMk id="19" creationId="{5EB8E3BF-F464-4900-8994-851061A9AD60}"/>
          </ac:spMkLst>
        </pc:spChg>
        <pc:spChg chg="add del">
          <ac:chgData name="Victoria Lueckel" userId="1fbc884ea668cf7c" providerId="LiveId" clId="{DC5B3BB0-8E4F-41BB-8381-14B6610F81F0}" dt="2022-04-14T23:38:17.795" v="1098" actId="26606"/>
          <ac:spMkLst>
            <pc:docMk/>
            <pc:sldMk cId="3266907790" sldId="266"/>
            <ac:spMk id="26" creationId="{22AC0F86-9A78-4E84-A4B4-ADB8B2629A0C}"/>
          </ac:spMkLst>
        </pc:spChg>
        <pc:spChg chg="add del">
          <ac:chgData name="Victoria Lueckel" userId="1fbc884ea668cf7c" providerId="LiveId" clId="{DC5B3BB0-8E4F-41BB-8381-14B6610F81F0}" dt="2022-04-14T23:38:17.795" v="1098" actId="26606"/>
          <ac:spMkLst>
            <pc:docMk/>
            <pc:sldMk cId="3266907790" sldId="266"/>
            <ac:spMk id="27" creationId="{69A54E25-1C05-48E5-A5CC-3778C1D3632D}"/>
          </ac:spMkLst>
        </pc:spChg>
        <pc:spChg chg="add">
          <ac:chgData name="Victoria Lueckel" userId="1fbc884ea668cf7c" providerId="LiveId" clId="{DC5B3BB0-8E4F-41BB-8381-14B6610F81F0}" dt="2022-04-14T23:38:17.795" v="1098" actId="26606"/>
          <ac:spMkLst>
            <pc:docMk/>
            <pc:sldMk cId="3266907790" sldId="266"/>
            <ac:spMk id="34" creationId="{5EB8E3BF-F464-4900-8994-851061A9AD60}"/>
          </ac:spMkLst>
        </pc:spChg>
        <pc:grpChg chg="add del">
          <ac:chgData name="Victoria Lueckel" userId="1fbc884ea668cf7c" providerId="LiveId" clId="{DC5B3BB0-8E4F-41BB-8381-14B6610F81F0}" dt="2022-04-14T23:38:17.795" v="1098" actId="26606"/>
          <ac:grpSpMkLst>
            <pc:docMk/>
            <pc:sldMk cId="3266907790" sldId="266"/>
            <ac:grpSpMk id="28" creationId="{4AF78B9E-8BE2-4706-9377-A05FA25ABABF}"/>
          </ac:grpSpMkLst>
        </pc:grpChg>
        <pc:picChg chg="add del mod">
          <ac:chgData name="Victoria Lueckel" userId="1fbc884ea668cf7c" providerId="LiveId" clId="{DC5B3BB0-8E4F-41BB-8381-14B6610F81F0}" dt="2022-04-14T23:31:48.168" v="1082" actId="478"/>
          <ac:picMkLst>
            <pc:docMk/>
            <pc:sldMk cId="3266907790" sldId="266"/>
            <ac:picMk id="5" creationId="{068E4A31-7150-4D63-93F3-0A869B35E81E}"/>
          </ac:picMkLst>
        </pc:picChg>
        <pc:picChg chg="add mod ord">
          <ac:chgData name="Victoria Lueckel" userId="1fbc884ea668cf7c" providerId="LiveId" clId="{DC5B3BB0-8E4F-41BB-8381-14B6610F81F0}" dt="2022-04-14T23:38:17.795" v="1098" actId="26606"/>
          <ac:picMkLst>
            <pc:docMk/>
            <pc:sldMk cId="3266907790" sldId="266"/>
            <ac:picMk id="7" creationId="{B1D1A4C2-2A5F-4B9C-8ECF-1ACC3838DF1A}"/>
          </ac:picMkLst>
        </pc:picChg>
        <pc:cxnChg chg="add del">
          <ac:chgData name="Victoria Lueckel" userId="1fbc884ea668cf7c" providerId="LiveId" clId="{DC5B3BB0-8E4F-41BB-8381-14B6610F81F0}" dt="2022-04-14T23:36:54.414" v="1090" actId="26606"/>
          <ac:cxnSpMkLst>
            <pc:docMk/>
            <pc:sldMk cId="3266907790" sldId="266"/>
            <ac:cxnSpMk id="21" creationId="{8E0602D6-3A81-42F8-AE67-1BAAFC967CB0}"/>
          </ac:cxnSpMkLst>
        </pc:cxnChg>
        <pc:cxnChg chg="add del">
          <ac:chgData name="Victoria Lueckel" userId="1fbc884ea668cf7c" providerId="LiveId" clId="{DC5B3BB0-8E4F-41BB-8381-14B6610F81F0}" dt="2022-04-14T23:38:17.795" v="1098" actId="26606"/>
          <ac:cxnSpMkLst>
            <pc:docMk/>
            <pc:sldMk cId="3266907790" sldId="266"/>
            <ac:cxnSpMk id="29" creationId="{0E5D0023-B23E-4823-8D72-B07FFF8CAE96}"/>
          </ac:cxnSpMkLst>
        </pc:cxnChg>
        <pc:cxnChg chg="add">
          <ac:chgData name="Victoria Lueckel" userId="1fbc884ea668cf7c" providerId="LiveId" clId="{DC5B3BB0-8E4F-41BB-8381-14B6610F81F0}" dt="2022-04-14T23:38:17.795" v="1098" actId="26606"/>
          <ac:cxnSpMkLst>
            <pc:docMk/>
            <pc:sldMk cId="3266907790" sldId="266"/>
            <ac:cxnSpMk id="36" creationId="{8E0602D6-3A81-42F8-AE67-1BAAFC967CB0}"/>
          </ac:cxnSpMkLst>
        </pc:cxnChg>
      </pc:sldChg>
      <pc:sldChg chg="addSp modSp new mod setBg">
        <pc:chgData name="Victoria Lueckel" userId="1fbc884ea668cf7c" providerId="LiveId" clId="{DC5B3BB0-8E4F-41BB-8381-14B6610F81F0}" dt="2022-04-17T21:36:19.854" v="1139" actId="20577"/>
        <pc:sldMkLst>
          <pc:docMk/>
          <pc:sldMk cId="1913104034" sldId="267"/>
        </pc:sldMkLst>
        <pc:spChg chg="mod">
          <ac:chgData name="Victoria Lueckel" userId="1fbc884ea668cf7c" providerId="LiveId" clId="{DC5B3BB0-8E4F-41BB-8381-14B6610F81F0}" dt="2022-04-17T21:36:19.854" v="1139" actId="20577"/>
          <ac:spMkLst>
            <pc:docMk/>
            <pc:sldMk cId="1913104034" sldId="267"/>
            <ac:spMk id="2" creationId="{C6D35603-129C-445E-ABF7-10773E2F56A4}"/>
          </ac:spMkLst>
        </pc:spChg>
        <pc:spChg chg="mod ord">
          <ac:chgData name="Victoria Lueckel" userId="1fbc884ea668cf7c" providerId="LiveId" clId="{DC5B3BB0-8E4F-41BB-8381-14B6610F81F0}" dt="2022-04-09T23:15:18.662" v="732" actId="26606"/>
          <ac:spMkLst>
            <pc:docMk/>
            <pc:sldMk cId="1913104034" sldId="267"/>
            <ac:spMk id="3" creationId="{7979687D-AAFD-44A5-BB16-23ABE6112B28}"/>
          </ac:spMkLst>
        </pc:spChg>
        <pc:picChg chg="add mod">
          <ac:chgData name="Victoria Lueckel" userId="1fbc884ea668cf7c" providerId="LiveId" clId="{DC5B3BB0-8E4F-41BB-8381-14B6610F81F0}" dt="2022-04-09T23:15:18.662" v="732" actId="26606"/>
          <ac:picMkLst>
            <pc:docMk/>
            <pc:sldMk cId="1913104034" sldId="267"/>
            <ac:picMk id="5" creationId="{0F4B6CD8-83F9-44FB-83EE-C142B770CE7C}"/>
          </ac:picMkLst>
        </pc:picChg>
      </pc:sldChg>
      <pc:sldChg chg="addSp modSp new mod setBg">
        <pc:chgData name="Victoria Lueckel" userId="1fbc884ea668cf7c" providerId="LiveId" clId="{DC5B3BB0-8E4F-41BB-8381-14B6610F81F0}" dt="2022-04-14T23:38:55.478" v="1100" actId="26606"/>
        <pc:sldMkLst>
          <pc:docMk/>
          <pc:sldMk cId="1308556963" sldId="268"/>
        </pc:sldMkLst>
        <pc:spChg chg="mod">
          <ac:chgData name="Victoria Lueckel" userId="1fbc884ea668cf7c" providerId="LiveId" clId="{DC5B3BB0-8E4F-41BB-8381-14B6610F81F0}" dt="2022-04-14T23:38:55.478" v="1100" actId="26606"/>
          <ac:spMkLst>
            <pc:docMk/>
            <pc:sldMk cId="1308556963" sldId="268"/>
            <ac:spMk id="2" creationId="{CD3B73FA-650E-4B5B-936F-872344B545EF}"/>
          </ac:spMkLst>
        </pc:spChg>
        <pc:spChg chg="mod ord">
          <ac:chgData name="Victoria Lueckel" userId="1fbc884ea668cf7c" providerId="LiveId" clId="{DC5B3BB0-8E4F-41BB-8381-14B6610F81F0}" dt="2022-04-14T23:38:55.478" v="1100" actId="26606"/>
          <ac:spMkLst>
            <pc:docMk/>
            <pc:sldMk cId="1308556963" sldId="268"/>
            <ac:spMk id="3" creationId="{3CA9CC10-47F9-4F97-8F81-B0DB3BAB663A}"/>
          </ac:spMkLst>
        </pc:spChg>
        <pc:spChg chg="add">
          <ac:chgData name="Victoria Lueckel" userId="1fbc884ea668cf7c" providerId="LiveId" clId="{DC5B3BB0-8E4F-41BB-8381-14B6610F81F0}" dt="2022-04-14T23:38:55.478" v="1100" actId="26606"/>
          <ac:spMkLst>
            <pc:docMk/>
            <pc:sldMk cId="1308556963" sldId="268"/>
            <ac:spMk id="10" creationId="{11C7711F-3983-4AB1-AFDE-96F7C06514D3}"/>
          </ac:spMkLst>
        </pc:spChg>
        <pc:spChg chg="add">
          <ac:chgData name="Victoria Lueckel" userId="1fbc884ea668cf7c" providerId="LiveId" clId="{DC5B3BB0-8E4F-41BB-8381-14B6610F81F0}" dt="2022-04-14T23:38:55.478" v="1100" actId="26606"/>
          <ac:spMkLst>
            <pc:docMk/>
            <pc:sldMk cId="1308556963" sldId="268"/>
            <ac:spMk id="18" creationId="{B3085476-B49E-49ED-87D2-1165E69D2605}"/>
          </ac:spMkLst>
        </pc:spChg>
        <pc:grpChg chg="add">
          <ac:chgData name="Victoria Lueckel" userId="1fbc884ea668cf7c" providerId="LiveId" clId="{DC5B3BB0-8E4F-41BB-8381-14B6610F81F0}" dt="2022-04-14T23:38:55.478" v="1100" actId="26606"/>
          <ac:grpSpMkLst>
            <pc:docMk/>
            <pc:sldMk cId="1308556963" sldId="268"/>
            <ac:grpSpMk id="12" creationId="{89BC9D38-9241-4F71-9B45-73827299E4C5}"/>
          </ac:grpSpMkLst>
        </pc:grpChg>
        <pc:picChg chg="add mod">
          <ac:chgData name="Victoria Lueckel" userId="1fbc884ea668cf7c" providerId="LiveId" clId="{DC5B3BB0-8E4F-41BB-8381-14B6610F81F0}" dt="2022-04-14T23:38:55.478" v="1100" actId="26606"/>
          <ac:picMkLst>
            <pc:docMk/>
            <pc:sldMk cId="1308556963" sldId="268"/>
            <ac:picMk id="5" creationId="{1D8EB84D-A3FF-4610-803D-0C1AF8C7DF05}"/>
          </ac:picMkLst>
        </pc:picChg>
        <pc:cxnChg chg="add">
          <ac:chgData name="Victoria Lueckel" userId="1fbc884ea668cf7c" providerId="LiveId" clId="{DC5B3BB0-8E4F-41BB-8381-14B6610F81F0}" dt="2022-04-14T23:38:55.478" v="1100" actId="26606"/>
          <ac:cxnSpMkLst>
            <pc:docMk/>
            <pc:sldMk cId="1308556963" sldId="268"/>
            <ac:cxnSpMk id="20" creationId="{59BA5C68-DFCC-4101-8403-F96781CDDD7A}"/>
          </ac:cxnSpMkLst>
        </pc:cxnChg>
      </pc:sldChg>
      <pc:sldChg chg="addSp delSp modSp new mod">
        <pc:chgData name="Victoria Lueckel" userId="1fbc884ea668cf7c" providerId="LiveId" clId="{DC5B3BB0-8E4F-41BB-8381-14B6610F81F0}" dt="2022-04-14T23:41:34.560" v="1110" actId="20577"/>
        <pc:sldMkLst>
          <pc:docMk/>
          <pc:sldMk cId="359747171" sldId="269"/>
        </pc:sldMkLst>
        <pc:spChg chg="mod">
          <ac:chgData name="Victoria Lueckel" userId="1fbc884ea668cf7c" providerId="LiveId" clId="{DC5B3BB0-8E4F-41BB-8381-14B6610F81F0}" dt="2022-04-14T23:41:34.560" v="1110" actId="20577"/>
          <ac:spMkLst>
            <pc:docMk/>
            <pc:sldMk cId="359747171" sldId="269"/>
            <ac:spMk id="2" creationId="{93AA4C1D-99B4-4AA8-8281-6E1F2E25F761}"/>
          </ac:spMkLst>
        </pc:spChg>
        <pc:spChg chg="mod">
          <ac:chgData name="Victoria Lueckel" userId="1fbc884ea668cf7c" providerId="LiveId" clId="{DC5B3BB0-8E4F-41BB-8381-14B6610F81F0}" dt="2022-04-09T23:31:30.240" v="801" actId="20577"/>
          <ac:spMkLst>
            <pc:docMk/>
            <pc:sldMk cId="359747171" sldId="269"/>
            <ac:spMk id="3" creationId="{D12980A3-8A13-44CD-B898-F5158DFF481D}"/>
          </ac:spMkLst>
        </pc:spChg>
        <pc:picChg chg="add del mod">
          <ac:chgData name="Victoria Lueckel" userId="1fbc884ea668cf7c" providerId="LiveId" clId="{DC5B3BB0-8E4F-41BB-8381-14B6610F81F0}" dt="2022-04-14T23:39:23.302" v="1101" actId="478"/>
          <ac:picMkLst>
            <pc:docMk/>
            <pc:sldMk cId="359747171" sldId="269"/>
            <ac:picMk id="5" creationId="{6476097A-B7AC-43BE-8F73-B6DD8418EC36}"/>
          </ac:picMkLst>
        </pc:picChg>
        <pc:picChg chg="add mod">
          <ac:chgData name="Victoria Lueckel" userId="1fbc884ea668cf7c" providerId="LiveId" clId="{DC5B3BB0-8E4F-41BB-8381-14B6610F81F0}" dt="2022-04-14T23:41:30.603" v="1108" actId="1076"/>
          <ac:picMkLst>
            <pc:docMk/>
            <pc:sldMk cId="359747171" sldId="269"/>
            <ac:picMk id="6" creationId="{7E0BF622-6288-4C3B-AC1C-4CB25080F3FE}"/>
          </ac:picMkLst>
        </pc:picChg>
      </pc:sldChg>
      <pc:sldChg chg="addSp delSp modSp new mod setBg">
        <pc:chgData name="Victoria Lueckel" userId="1fbc884ea668cf7c" providerId="LiveId" clId="{DC5B3BB0-8E4F-41BB-8381-14B6610F81F0}" dt="2022-04-10T16:07:55.190" v="875" actId="26606"/>
        <pc:sldMkLst>
          <pc:docMk/>
          <pc:sldMk cId="3085609560" sldId="270"/>
        </pc:sldMkLst>
        <pc:spChg chg="mod">
          <ac:chgData name="Victoria Lueckel" userId="1fbc884ea668cf7c" providerId="LiveId" clId="{DC5B3BB0-8E4F-41BB-8381-14B6610F81F0}" dt="2022-04-10T16:07:31.187" v="873" actId="26606"/>
          <ac:spMkLst>
            <pc:docMk/>
            <pc:sldMk cId="3085609560" sldId="270"/>
            <ac:spMk id="2" creationId="{7A261C74-92B6-4362-93C8-A07F2BBA8E65}"/>
          </ac:spMkLst>
        </pc:spChg>
        <pc:spChg chg="del">
          <ac:chgData name="Victoria Lueckel" userId="1fbc884ea668cf7c" providerId="LiveId" clId="{DC5B3BB0-8E4F-41BB-8381-14B6610F81F0}" dt="2022-04-09T23:36:18.669" v="823"/>
          <ac:spMkLst>
            <pc:docMk/>
            <pc:sldMk cId="3085609560" sldId="270"/>
            <ac:spMk id="3" creationId="{553CFDA1-0634-4CDB-AD1A-1AA753CA1514}"/>
          </ac:spMkLst>
        </pc:spChg>
        <pc:spChg chg="add mod ord">
          <ac:chgData name="Victoria Lueckel" userId="1fbc884ea668cf7c" providerId="LiveId" clId="{DC5B3BB0-8E4F-41BB-8381-14B6610F81F0}" dt="2022-04-10T16:07:31.187" v="873" actId="26606"/>
          <ac:spMkLst>
            <pc:docMk/>
            <pc:sldMk cId="3085609560" sldId="270"/>
            <ac:spMk id="4" creationId="{5448EEB9-B25A-4B27-BF14-7D94802415CF}"/>
          </ac:spMkLst>
        </pc:spChg>
        <pc:spChg chg="add del">
          <ac:chgData name="Victoria Lueckel" userId="1fbc884ea668cf7c" providerId="LiveId" clId="{DC5B3BB0-8E4F-41BB-8381-14B6610F81F0}" dt="2022-04-10T16:07:31.149" v="872" actId="26606"/>
          <ac:spMkLst>
            <pc:docMk/>
            <pc:sldMk cId="3085609560" sldId="270"/>
            <ac:spMk id="12" creationId="{572F6A24-139E-4EB5-86D2-431F42EF85CB}"/>
          </ac:spMkLst>
        </pc:spChg>
        <pc:spChg chg="add del">
          <ac:chgData name="Victoria Lueckel" userId="1fbc884ea668cf7c" providerId="LiveId" clId="{DC5B3BB0-8E4F-41BB-8381-14B6610F81F0}" dt="2022-04-10T16:07:31.149" v="872" actId="26606"/>
          <ac:spMkLst>
            <pc:docMk/>
            <pc:sldMk cId="3085609560" sldId="270"/>
            <ac:spMk id="20" creationId="{C9DA5B05-DD14-4860-AC45-02A8D2EE1AA5}"/>
          </ac:spMkLst>
        </pc:spChg>
        <pc:grpChg chg="add del">
          <ac:chgData name="Victoria Lueckel" userId="1fbc884ea668cf7c" providerId="LiveId" clId="{DC5B3BB0-8E4F-41BB-8381-14B6610F81F0}" dt="2022-04-10T16:07:31.149" v="872" actId="26606"/>
          <ac:grpSpMkLst>
            <pc:docMk/>
            <pc:sldMk cId="3085609560" sldId="270"/>
            <ac:grpSpMk id="14" creationId="{3963AE85-BE5D-4975-BACF-DDDCC9C2ACDE}"/>
          </ac:grpSpMkLst>
        </pc:grpChg>
        <pc:picChg chg="add del mod">
          <ac:chgData name="Victoria Lueckel" userId="1fbc884ea668cf7c" providerId="LiveId" clId="{DC5B3BB0-8E4F-41BB-8381-14B6610F81F0}" dt="2022-04-10T16:01:16.209" v="835" actId="478"/>
          <ac:picMkLst>
            <pc:docMk/>
            <pc:sldMk cId="3085609560" sldId="270"/>
            <ac:picMk id="5" creationId="{C1465A38-DB68-4D3B-B49C-FBBF30A1C1D3}"/>
          </ac:picMkLst>
        </pc:picChg>
        <pc:picChg chg="add mod modCrop">
          <ac:chgData name="Victoria Lueckel" userId="1fbc884ea668cf7c" providerId="LiveId" clId="{DC5B3BB0-8E4F-41BB-8381-14B6610F81F0}" dt="2022-04-10T16:07:55.190" v="875" actId="26606"/>
          <ac:picMkLst>
            <pc:docMk/>
            <pc:sldMk cId="3085609560" sldId="270"/>
            <ac:picMk id="7" creationId="{2EDBCD57-8A31-4602-8A36-409C4F8E2CC0}"/>
          </ac:picMkLst>
        </pc:picChg>
        <pc:cxnChg chg="add del">
          <ac:chgData name="Victoria Lueckel" userId="1fbc884ea668cf7c" providerId="LiveId" clId="{DC5B3BB0-8E4F-41BB-8381-14B6610F81F0}" dt="2022-04-10T16:07:31.149" v="872" actId="26606"/>
          <ac:cxnSpMkLst>
            <pc:docMk/>
            <pc:sldMk cId="3085609560" sldId="270"/>
            <ac:cxnSpMk id="22" creationId="{36BE37AC-AD36-4C42-9B8C-C5500F4E7C63}"/>
          </ac:cxnSpMkLst>
        </pc:cxnChg>
      </pc:sldChg>
      <pc:sldChg chg="addSp delSp modSp new mod setBg">
        <pc:chgData name="Victoria Lueckel" userId="1fbc884ea668cf7c" providerId="LiveId" clId="{DC5B3BB0-8E4F-41BB-8381-14B6610F81F0}" dt="2022-04-10T16:13:50.141" v="890" actId="26606"/>
        <pc:sldMkLst>
          <pc:docMk/>
          <pc:sldMk cId="4291206982" sldId="271"/>
        </pc:sldMkLst>
        <pc:spChg chg="mod">
          <ac:chgData name="Victoria Lueckel" userId="1fbc884ea668cf7c" providerId="LiveId" clId="{DC5B3BB0-8E4F-41BB-8381-14B6610F81F0}" dt="2022-04-10T16:13:04.179" v="887" actId="20577"/>
          <ac:spMkLst>
            <pc:docMk/>
            <pc:sldMk cId="4291206982" sldId="271"/>
            <ac:spMk id="2" creationId="{22F5C1FC-E027-4BC5-AEBB-7CD9A9B844C9}"/>
          </ac:spMkLst>
        </pc:spChg>
        <pc:spChg chg="mod ord">
          <ac:chgData name="Victoria Lueckel" userId="1fbc884ea668cf7c" providerId="LiveId" clId="{DC5B3BB0-8E4F-41BB-8381-14B6610F81F0}" dt="2022-04-10T16:12:58.722" v="886" actId="26606"/>
          <ac:spMkLst>
            <pc:docMk/>
            <pc:sldMk cId="4291206982" sldId="271"/>
            <ac:spMk id="3" creationId="{1714595A-7FE6-4316-82EF-DAB790FB0435}"/>
          </ac:spMkLst>
        </pc:spChg>
        <pc:spChg chg="add del">
          <ac:chgData name="Victoria Lueckel" userId="1fbc884ea668cf7c" providerId="LiveId" clId="{DC5B3BB0-8E4F-41BB-8381-14B6610F81F0}" dt="2022-04-10T16:13:50.141" v="890" actId="26606"/>
          <ac:spMkLst>
            <pc:docMk/>
            <pc:sldMk cId="4291206982" sldId="271"/>
            <ac:spMk id="10" creationId="{11C7711F-3983-4AB1-AFDE-96F7C06514D3}"/>
          </ac:spMkLst>
        </pc:spChg>
        <pc:spChg chg="add del">
          <ac:chgData name="Victoria Lueckel" userId="1fbc884ea668cf7c" providerId="LiveId" clId="{DC5B3BB0-8E4F-41BB-8381-14B6610F81F0}" dt="2022-04-10T16:13:50.141" v="890" actId="26606"/>
          <ac:spMkLst>
            <pc:docMk/>
            <pc:sldMk cId="4291206982" sldId="271"/>
            <ac:spMk id="18" creationId="{B3085476-B49E-49ED-87D2-1165E69D2605}"/>
          </ac:spMkLst>
        </pc:spChg>
        <pc:spChg chg="add del">
          <ac:chgData name="Victoria Lueckel" userId="1fbc884ea668cf7c" providerId="LiveId" clId="{DC5B3BB0-8E4F-41BB-8381-14B6610F81F0}" dt="2022-04-10T16:13:50.141" v="890" actId="26606"/>
          <ac:spMkLst>
            <pc:docMk/>
            <pc:sldMk cId="4291206982" sldId="271"/>
            <ac:spMk id="25" creationId="{11C7711F-3983-4AB1-AFDE-96F7C06514D3}"/>
          </ac:spMkLst>
        </pc:spChg>
        <pc:spChg chg="add del">
          <ac:chgData name="Victoria Lueckel" userId="1fbc884ea668cf7c" providerId="LiveId" clId="{DC5B3BB0-8E4F-41BB-8381-14B6610F81F0}" dt="2022-04-10T16:13:50.141" v="890" actId="26606"/>
          <ac:spMkLst>
            <pc:docMk/>
            <pc:sldMk cId="4291206982" sldId="271"/>
            <ac:spMk id="33" creationId="{B3085476-B49E-49ED-87D2-1165E69D2605}"/>
          </ac:spMkLst>
        </pc:spChg>
        <pc:grpChg chg="add del">
          <ac:chgData name="Victoria Lueckel" userId="1fbc884ea668cf7c" providerId="LiveId" clId="{DC5B3BB0-8E4F-41BB-8381-14B6610F81F0}" dt="2022-04-10T16:13:50.141" v="890" actId="26606"/>
          <ac:grpSpMkLst>
            <pc:docMk/>
            <pc:sldMk cId="4291206982" sldId="271"/>
            <ac:grpSpMk id="12" creationId="{89BC9D38-9241-4F71-9B45-73827299E4C5}"/>
          </ac:grpSpMkLst>
        </pc:grpChg>
        <pc:grpChg chg="add del">
          <ac:chgData name="Victoria Lueckel" userId="1fbc884ea668cf7c" providerId="LiveId" clId="{DC5B3BB0-8E4F-41BB-8381-14B6610F81F0}" dt="2022-04-10T16:13:50.141" v="890" actId="26606"/>
          <ac:grpSpMkLst>
            <pc:docMk/>
            <pc:sldMk cId="4291206982" sldId="271"/>
            <ac:grpSpMk id="27" creationId="{89BC9D38-9241-4F71-9B45-73827299E4C5}"/>
          </ac:grpSpMkLst>
        </pc:grpChg>
        <pc:picChg chg="add mod modCrop">
          <ac:chgData name="Victoria Lueckel" userId="1fbc884ea668cf7c" providerId="LiveId" clId="{DC5B3BB0-8E4F-41BB-8381-14B6610F81F0}" dt="2022-04-10T16:13:50.141" v="890" actId="26606"/>
          <ac:picMkLst>
            <pc:docMk/>
            <pc:sldMk cId="4291206982" sldId="271"/>
            <ac:picMk id="5" creationId="{0495159C-AD35-43AB-BC10-DD7D2BD48ED9}"/>
          </ac:picMkLst>
        </pc:picChg>
        <pc:cxnChg chg="add del">
          <ac:chgData name="Victoria Lueckel" userId="1fbc884ea668cf7c" providerId="LiveId" clId="{DC5B3BB0-8E4F-41BB-8381-14B6610F81F0}" dt="2022-04-10T16:13:50.141" v="890" actId="26606"/>
          <ac:cxnSpMkLst>
            <pc:docMk/>
            <pc:sldMk cId="4291206982" sldId="271"/>
            <ac:cxnSpMk id="20" creationId="{59BA5C68-DFCC-4101-8403-F96781CDDD7A}"/>
          </ac:cxnSpMkLst>
        </pc:cxnChg>
        <pc:cxnChg chg="add del">
          <ac:chgData name="Victoria Lueckel" userId="1fbc884ea668cf7c" providerId="LiveId" clId="{DC5B3BB0-8E4F-41BB-8381-14B6610F81F0}" dt="2022-04-10T16:13:50.141" v="890" actId="26606"/>
          <ac:cxnSpMkLst>
            <pc:docMk/>
            <pc:sldMk cId="4291206982" sldId="271"/>
            <ac:cxnSpMk id="35" creationId="{59BA5C68-DFCC-4101-8403-F96781CDDD7A}"/>
          </ac:cxnSpMkLst>
        </pc:cxnChg>
      </pc:sldChg>
      <pc:sldChg chg="addSp modSp new mod setBg">
        <pc:chgData name="Victoria Lueckel" userId="1fbc884ea668cf7c" providerId="LiveId" clId="{DC5B3BB0-8E4F-41BB-8381-14B6610F81F0}" dt="2022-04-17T21:36:47.517" v="1141" actId="20577"/>
        <pc:sldMkLst>
          <pc:docMk/>
          <pc:sldMk cId="198873019" sldId="272"/>
        </pc:sldMkLst>
        <pc:spChg chg="mod">
          <ac:chgData name="Victoria Lueckel" userId="1fbc884ea668cf7c" providerId="LiveId" clId="{DC5B3BB0-8E4F-41BB-8381-14B6610F81F0}" dt="2022-04-17T21:36:47.517" v="1141" actId="20577"/>
          <ac:spMkLst>
            <pc:docMk/>
            <pc:sldMk cId="198873019" sldId="272"/>
            <ac:spMk id="2" creationId="{BBCC7BC6-19E9-49B8-A2C2-9F4F69125430}"/>
          </ac:spMkLst>
        </pc:spChg>
        <pc:spChg chg="mod">
          <ac:chgData name="Victoria Lueckel" userId="1fbc884ea668cf7c" providerId="LiveId" clId="{DC5B3BB0-8E4F-41BB-8381-14B6610F81F0}" dt="2022-04-14T23:42:32.880" v="1112" actId="26606"/>
          <ac:spMkLst>
            <pc:docMk/>
            <pc:sldMk cId="198873019" sldId="272"/>
            <ac:spMk id="3" creationId="{83C3AEF9-D259-4C8D-A940-F3DA58CB6D2D}"/>
          </ac:spMkLst>
        </pc:spChg>
        <pc:picChg chg="add mod">
          <ac:chgData name="Victoria Lueckel" userId="1fbc884ea668cf7c" providerId="LiveId" clId="{DC5B3BB0-8E4F-41BB-8381-14B6610F81F0}" dt="2022-04-14T23:42:32.880" v="1112" actId="26606"/>
          <ac:picMkLst>
            <pc:docMk/>
            <pc:sldMk cId="198873019" sldId="272"/>
            <ac:picMk id="5" creationId="{5D0480CC-6ED3-4BC7-A889-4E490BC9A59C}"/>
          </ac:picMkLst>
        </pc:picChg>
      </pc:sldChg>
      <pc:sldChg chg="addSp delSp modSp new mod setBg">
        <pc:chgData name="Victoria Lueckel" userId="1fbc884ea668cf7c" providerId="LiveId" clId="{DC5B3BB0-8E4F-41BB-8381-14B6610F81F0}" dt="2022-04-14T23:42:52.467" v="1114" actId="26606"/>
        <pc:sldMkLst>
          <pc:docMk/>
          <pc:sldMk cId="1290829074" sldId="273"/>
        </pc:sldMkLst>
        <pc:spChg chg="mod">
          <ac:chgData name="Victoria Lueckel" userId="1fbc884ea668cf7c" providerId="LiveId" clId="{DC5B3BB0-8E4F-41BB-8381-14B6610F81F0}" dt="2022-04-14T23:42:52.467" v="1114" actId="26606"/>
          <ac:spMkLst>
            <pc:docMk/>
            <pc:sldMk cId="1290829074" sldId="273"/>
            <ac:spMk id="2" creationId="{5C7DA2CF-6D54-4BA9-A98A-602C5E3BC0B9}"/>
          </ac:spMkLst>
        </pc:spChg>
        <pc:spChg chg="mod">
          <ac:chgData name="Victoria Lueckel" userId="1fbc884ea668cf7c" providerId="LiveId" clId="{DC5B3BB0-8E4F-41BB-8381-14B6610F81F0}" dt="2022-04-14T23:42:52.467" v="1114" actId="26606"/>
          <ac:spMkLst>
            <pc:docMk/>
            <pc:sldMk cId="1290829074" sldId="273"/>
            <ac:spMk id="3" creationId="{FFE22471-2540-4145-A9FF-D4E2A309C999}"/>
          </ac:spMkLst>
        </pc:spChg>
        <pc:spChg chg="add del">
          <ac:chgData name="Victoria Lueckel" userId="1fbc884ea668cf7c" providerId="LiveId" clId="{DC5B3BB0-8E4F-41BB-8381-14B6610F81F0}" dt="2022-04-14T23:42:52.467" v="1114" actId="26606"/>
          <ac:spMkLst>
            <pc:docMk/>
            <pc:sldMk cId="1290829074" sldId="273"/>
            <ac:spMk id="8" creationId="{29369C1F-C4A4-40B4-B6E0-2858C840F618}"/>
          </ac:spMkLst>
        </pc:spChg>
        <pc:picChg chg="add del">
          <ac:chgData name="Victoria Lueckel" userId="1fbc884ea668cf7c" providerId="LiveId" clId="{DC5B3BB0-8E4F-41BB-8381-14B6610F81F0}" dt="2022-04-14T23:42:52.467" v="1114" actId="26606"/>
          <ac:picMkLst>
            <pc:docMk/>
            <pc:sldMk cId="1290829074" sldId="273"/>
            <ac:picMk id="10" creationId="{D2C6A0EE-D2D9-448F-B083-7DEEB674BA77}"/>
          </ac:picMkLst>
        </pc:picChg>
        <pc:cxnChg chg="add del">
          <ac:chgData name="Victoria Lueckel" userId="1fbc884ea668cf7c" providerId="LiveId" clId="{DC5B3BB0-8E4F-41BB-8381-14B6610F81F0}" dt="2022-04-14T23:42:52.467" v="1114" actId="26606"/>
          <ac:cxnSpMkLst>
            <pc:docMk/>
            <pc:sldMk cId="1290829074" sldId="273"/>
            <ac:cxnSpMk id="12" creationId="{96DC9B3E-DC68-4FF2-9781-CB1E626F5526}"/>
          </ac:cxnSpMkLst>
        </pc:cxnChg>
      </pc:sldChg>
      <pc:sldChg chg="addSp delSp modSp new mod setBg">
        <pc:chgData name="Victoria Lueckel" userId="1fbc884ea668cf7c" providerId="LiveId" clId="{DC5B3BB0-8E4F-41BB-8381-14B6610F81F0}" dt="2022-04-14T23:44:26.475" v="1129" actId="255"/>
        <pc:sldMkLst>
          <pc:docMk/>
          <pc:sldMk cId="1792421484" sldId="274"/>
        </pc:sldMkLst>
        <pc:spChg chg="mod">
          <ac:chgData name="Victoria Lueckel" userId="1fbc884ea668cf7c" providerId="LiveId" clId="{DC5B3BB0-8E4F-41BB-8381-14B6610F81F0}" dt="2022-04-14T23:43:51.223" v="1126" actId="26606"/>
          <ac:spMkLst>
            <pc:docMk/>
            <pc:sldMk cId="1792421484" sldId="274"/>
            <ac:spMk id="2" creationId="{D0B1DD95-1634-4051-93C8-077B06C3F8B6}"/>
          </ac:spMkLst>
        </pc:spChg>
        <pc:spChg chg="mod ord">
          <ac:chgData name="Victoria Lueckel" userId="1fbc884ea668cf7c" providerId="LiveId" clId="{DC5B3BB0-8E4F-41BB-8381-14B6610F81F0}" dt="2022-04-14T23:44:26.475" v="1129" actId="255"/>
          <ac:spMkLst>
            <pc:docMk/>
            <pc:sldMk cId="1792421484" sldId="274"/>
            <ac:spMk id="3" creationId="{7C00AEA2-8F5F-499B-ADDA-4AA80AE121E8}"/>
          </ac:spMkLst>
        </pc:spChg>
        <pc:spChg chg="add del">
          <ac:chgData name="Victoria Lueckel" userId="1fbc884ea668cf7c" providerId="LiveId" clId="{DC5B3BB0-8E4F-41BB-8381-14B6610F81F0}" dt="2022-04-14T23:43:43.229" v="1121" actId="26606"/>
          <ac:spMkLst>
            <pc:docMk/>
            <pc:sldMk cId="1792421484" sldId="274"/>
            <ac:spMk id="10" creationId="{11C7711F-3983-4AB1-AFDE-96F7C06514D3}"/>
          </ac:spMkLst>
        </pc:spChg>
        <pc:spChg chg="add del">
          <ac:chgData name="Victoria Lueckel" userId="1fbc884ea668cf7c" providerId="LiveId" clId="{DC5B3BB0-8E4F-41BB-8381-14B6610F81F0}" dt="2022-04-14T23:43:43.229" v="1121" actId="26606"/>
          <ac:spMkLst>
            <pc:docMk/>
            <pc:sldMk cId="1792421484" sldId="274"/>
            <ac:spMk id="18" creationId="{B3085476-B49E-49ED-87D2-1165E69D2605}"/>
          </ac:spMkLst>
        </pc:spChg>
        <pc:grpChg chg="add del">
          <ac:chgData name="Victoria Lueckel" userId="1fbc884ea668cf7c" providerId="LiveId" clId="{DC5B3BB0-8E4F-41BB-8381-14B6610F81F0}" dt="2022-04-14T23:43:43.229" v="1121" actId="26606"/>
          <ac:grpSpMkLst>
            <pc:docMk/>
            <pc:sldMk cId="1792421484" sldId="274"/>
            <ac:grpSpMk id="12" creationId="{89BC9D38-9241-4F71-9B45-73827299E4C5}"/>
          </ac:grpSpMkLst>
        </pc:grpChg>
        <pc:picChg chg="add mod modCrop">
          <ac:chgData name="Victoria Lueckel" userId="1fbc884ea668cf7c" providerId="LiveId" clId="{DC5B3BB0-8E4F-41BB-8381-14B6610F81F0}" dt="2022-04-14T23:44:18.313" v="1128" actId="18131"/>
          <ac:picMkLst>
            <pc:docMk/>
            <pc:sldMk cId="1792421484" sldId="274"/>
            <ac:picMk id="5" creationId="{4A29E763-F4FD-4D39-B3CF-A9A1F25C070C}"/>
          </ac:picMkLst>
        </pc:picChg>
        <pc:cxnChg chg="add del">
          <ac:chgData name="Victoria Lueckel" userId="1fbc884ea668cf7c" providerId="LiveId" clId="{DC5B3BB0-8E4F-41BB-8381-14B6610F81F0}" dt="2022-04-14T23:43:43.229" v="1121" actId="26606"/>
          <ac:cxnSpMkLst>
            <pc:docMk/>
            <pc:sldMk cId="1792421484" sldId="274"/>
            <ac:cxnSpMk id="20" creationId="{59BA5C68-DFCC-4101-8403-F96781CDDD7A}"/>
          </ac:cxnSpMkLst>
        </pc:cxnChg>
      </pc:sldChg>
      <pc:sldChg chg="modSp new mod">
        <pc:chgData name="Victoria Lueckel" userId="1fbc884ea668cf7c" providerId="LiveId" clId="{DC5B3BB0-8E4F-41BB-8381-14B6610F81F0}" dt="2022-04-17T21:37:07.065" v="1143" actId="20577"/>
        <pc:sldMkLst>
          <pc:docMk/>
          <pc:sldMk cId="827405587" sldId="275"/>
        </pc:sldMkLst>
        <pc:spChg chg="mod">
          <ac:chgData name="Victoria Lueckel" userId="1fbc884ea668cf7c" providerId="LiveId" clId="{DC5B3BB0-8E4F-41BB-8381-14B6610F81F0}" dt="2022-04-17T21:37:07.065" v="1143" actId="20577"/>
          <ac:spMkLst>
            <pc:docMk/>
            <pc:sldMk cId="827405587" sldId="275"/>
            <ac:spMk id="2" creationId="{6114CD1E-4C03-4709-8CAC-B3B5A6897D52}"/>
          </ac:spMkLst>
        </pc:spChg>
        <pc:spChg chg="mod">
          <ac:chgData name="Victoria Lueckel" userId="1fbc884ea668cf7c" providerId="LiveId" clId="{DC5B3BB0-8E4F-41BB-8381-14B6610F81F0}" dt="2022-04-11T00:39:55.746" v="1054" actId="20577"/>
          <ac:spMkLst>
            <pc:docMk/>
            <pc:sldMk cId="827405587" sldId="275"/>
            <ac:spMk id="3" creationId="{8F2C362D-2FC5-4B7B-943A-B43961DE6FB9}"/>
          </ac:spMkLst>
        </pc:spChg>
      </pc:sldChg>
      <pc:sldChg chg="addSp delSp modSp new mod">
        <pc:chgData name="Victoria Lueckel" userId="1fbc884ea668cf7c" providerId="LiveId" clId="{DC5B3BB0-8E4F-41BB-8381-14B6610F81F0}" dt="2022-04-22T17:13:18.640" v="1149" actId="1076"/>
        <pc:sldMkLst>
          <pc:docMk/>
          <pc:sldMk cId="3846033699" sldId="276"/>
        </pc:sldMkLst>
        <pc:spChg chg="mod">
          <ac:chgData name="Victoria Lueckel" userId="1fbc884ea668cf7c" providerId="LiveId" clId="{DC5B3BB0-8E4F-41BB-8381-14B6610F81F0}" dt="2022-04-14T23:45:42.768" v="1136" actId="20577"/>
          <ac:spMkLst>
            <pc:docMk/>
            <pc:sldMk cId="3846033699" sldId="276"/>
            <ac:spMk id="2" creationId="{E09F7BF4-FFD6-4D0B-B847-762911632E91}"/>
          </ac:spMkLst>
        </pc:spChg>
        <pc:spChg chg="del">
          <ac:chgData name="Victoria Lueckel" userId="1fbc884ea668cf7c" providerId="LiveId" clId="{DC5B3BB0-8E4F-41BB-8381-14B6610F81F0}" dt="2022-04-14T23:45:29.374" v="1131"/>
          <ac:spMkLst>
            <pc:docMk/>
            <pc:sldMk cId="3846033699" sldId="276"/>
            <ac:spMk id="3" creationId="{9B4BC534-A894-44FD-BC6D-94DA1BEA20BD}"/>
          </ac:spMkLst>
        </pc:spChg>
        <pc:spChg chg="add del mod">
          <ac:chgData name="Victoria Lueckel" userId="1fbc884ea668cf7c" providerId="LiveId" clId="{DC5B3BB0-8E4F-41BB-8381-14B6610F81F0}" dt="2022-04-22T17:13:03.002" v="1145"/>
          <ac:spMkLst>
            <pc:docMk/>
            <pc:sldMk cId="3846033699" sldId="276"/>
            <ac:spMk id="4" creationId="{F2E0AEF6-9EF5-4A77-A1B7-C3F7F827E70B}"/>
          </ac:spMkLst>
        </pc:spChg>
        <pc:picChg chg="add del mod">
          <ac:chgData name="Victoria Lueckel" userId="1fbc884ea668cf7c" providerId="LiveId" clId="{DC5B3BB0-8E4F-41BB-8381-14B6610F81F0}" dt="2022-04-22T17:13:00.023" v="1144" actId="478"/>
          <ac:picMkLst>
            <pc:docMk/>
            <pc:sldMk cId="3846033699" sldId="276"/>
            <ac:picMk id="5" creationId="{E394409E-4BA6-488F-9CA9-8D898202B43A}"/>
          </ac:picMkLst>
        </pc:picChg>
        <pc:picChg chg="add mod">
          <ac:chgData name="Victoria Lueckel" userId="1fbc884ea668cf7c" providerId="LiveId" clId="{DC5B3BB0-8E4F-41BB-8381-14B6610F81F0}" dt="2022-04-22T17:13:18.640" v="1149" actId="1076"/>
          <ac:picMkLst>
            <pc:docMk/>
            <pc:sldMk cId="3846033699" sldId="276"/>
            <ac:picMk id="7" creationId="{12CC180B-AE56-46CA-806A-370E21AA0F1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C262D-EDA2-4382-B612-EF8B0F1C1FC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8829B18-6D05-4938-BD69-487F0E2EA9A3}">
      <dgm:prSet/>
      <dgm:spPr/>
      <dgm:t>
        <a:bodyPr/>
        <a:lstStyle/>
        <a:p>
          <a:r>
            <a:rPr lang="es-CL" b="1" i="1"/>
            <a:t>El arte de la guerra</a:t>
          </a:r>
          <a:r>
            <a:rPr lang="es-CL"/>
            <a:t> es un libro sobre tácticas y estrategias militares, escrito por Sunzi («Maestro Sun»), un famoso estratega militar chino. </a:t>
          </a:r>
          <a:endParaRPr lang="en-US"/>
        </a:p>
      </dgm:t>
    </dgm:pt>
    <dgm:pt modelId="{9FB0A66C-BEC6-42AA-818D-748857E7C993}" type="parTrans" cxnId="{D6581CC7-2A55-4214-A863-E4FD848FBC5E}">
      <dgm:prSet/>
      <dgm:spPr/>
      <dgm:t>
        <a:bodyPr/>
        <a:lstStyle/>
        <a:p>
          <a:endParaRPr lang="en-US"/>
        </a:p>
      </dgm:t>
    </dgm:pt>
    <dgm:pt modelId="{D0FD61A1-573B-4425-8382-66485BE00670}" type="sibTrans" cxnId="{D6581CC7-2A55-4214-A863-E4FD848FBC5E}">
      <dgm:prSet/>
      <dgm:spPr/>
      <dgm:t>
        <a:bodyPr/>
        <a:lstStyle/>
        <a:p>
          <a:endParaRPr lang="en-US"/>
        </a:p>
      </dgm:t>
    </dgm:pt>
    <dgm:pt modelId="{3A75E603-1406-439E-9797-46CC802AA862}">
      <dgm:prSet/>
      <dgm:spPr/>
      <dgm:t>
        <a:bodyPr/>
        <a:lstStyle/>
        <a:p>
          <a:r>
            <a:rPr lang="es-CL"/>
            <a:t>Se trata de un antiguo tratado militar chino que data del final del periodo de las primaveras y otoños (aproximadamente del siglo V a. C.). </a:t>
          </a:r>
          <a:endParaRPr lang="en-US"/>
        </a:p>
      </dgm:t>
    </dgm:pt>
    <dgm:pt modelId="{F7422C83-2C46-44BB-A018-94019C4DCF61}" type="parTrans" cxnId="{E456FA61-E477-4326-A826-2201078632D0}">
      <dgm:prSet/>
      <dgm:spPr/>
      <dgm:t>
        <a:bodyPr/>
        <a:lstStyle/>
        <a:p>
          <a:endParaRPr lang="en-US"/>
        </a:p>
      </dgm:t>
    </dgm:pt>
    <dgm:pt modelId="{27AD64BD-DE65-4547-A82D-74D4BE1A95C9}" type="sibTrans" cxnId="{E456FA61-E477-4326-A826-2201078632D0}">
      <dgm:prSet/>
      <dgm:spPr/>
      <dgm:t>
        <a:bodyPr/>
        <a:lstStyle/>
        <a:p>
          <a:endParaRPr lang="en-US"/>
        </a:p>
      </dgm:t>
    </dgm:pt>
    <dgm:pt modelId="{CE42F9A4-FBCD-4E5E-A93B-2E8FBD3B8B95}">
      <dgm:prSet/>
      <dgm:spPr/>
      <dgm:t>
        <a:bodyPr/>
        <a:lstStyle/>
        <a:p>
          <a:r>
            <a:rPr lang="es-CL"/>
            <a:t>La obra consta de trece capítulos, cada uno dedicado a un aspecto de la guerra y cómo se aplica a la estrategia y tácticas militares. </a:t>
          </a:r>
          <a:endParaRPr lang="en-US"/>
        </a:p>
      </dgm:t>
    </dgm:pt>
    <dgm:pt modelId="{7FA86A24-C9F4-4457-87D5-6FF80F473982}" type="parTrans" cxnId="{30EAE8DF-9444-444A-964D-4A56A7DE7DAD}">
      <dgm:prSet/>
      <dgm:spPr/>
      <dgm:t>
        <a:bodyPr/>
        <a:lstStyle/>
        <a:p>
          <a:endParaRPr lang="en-US"/>
        </a:p>
      </dgm:t>
    </dgm:pt>
    <dgm:pt modelId="{2F714E4E-E387-4B5A-95FF-2C91F4ED4D17}" type="sibTrans" cxnId="{30EAE8DF-9444-444A-964D-4A56A7DE7DAD}">
      <dgm:prSet/>
      <dgm:spPr/>
      <dgm:t>
        <a:bodyPr/>
        <a:lstStyle/>
        <a:p>
          <a:endParaRPr lang="en-US"/>
        </a:p>
      </dgm:t>
    </dgm:pt>
    <dgm:pt modelId="{5020BDC6-39D0-44B9-B368-3FDECEA4EB2B}" type="pres">
      <dgm:prSet presAssocID="{424C262D-EDA2-4382-B612-EF8B0F1C1FC5}" presName="linear" presStyleCnt="0">
        <dgm:presLayoutVars>
          <dgm:animLvl val="lvl"/>
          <dgm:resizeHandles val="exact"/>
        </dgm:presLayoutVars>
      </dgm:prSet>
      <dgm:spPr/>
    </dgm:pt>
    <dgm:pt modelId="{27F39BE7-5E1B-4757-90B3-5E291E2EDAFF}" type="pres">
      <dgm:prSet presAssocID="{A8829B18-6D05-4938-BD69-487F0E2EA9A3}" presName="parentText" presStyleLbl="node1" presStyleIdx="0" presStyleCnt="3">
        <dgm:presLayoutVars>
          <dgm:chMax val="0"/>
          <dgm:bulletEnabled val="1"/>
        </dgm:presLayoutVars>
      </dgm:prSet>
      <dgm:spPr/>
    </dgm:pt>
    <dgm:pt modelId="{73F0F48F-303B-4CCE-A59D-F450AF9FE96E}" type="pres">
      <dgm:prSet presAssocID="{D0FD61A1-573B-4425-8382-66485BE00670}" presName="spacer" presStyleCnt="0"/>
      <dgm:spPr/>
    </dgm:pt>
    <dgm:pt modelId="{8E895C0B-5FE1-48EB-9601-93B2979B4A6B}" type="pres">
      <dgm:prSet presAssocID="{3A75E603-1406-439E-9797-46CC802AA862}" presName="parentText" presStyleLbl="node1" presStyleIdx="1" presStyleCnt="3">
        <dgm:presLayoutVars>
          <dgm:chMax val="0"/>
          <dgm:bulletEnabled val="1"/>
        </dgm:presLayoutVars>
      </dgm:prSet>
      <dgm:spPr/>
    </dgm:pt>
    <dgm:pt modelId="{C307071D-A71F-459C-878E-50FA3099DD4B}" type="pres">
      <dgm:prSet presAssocID="{27AD64BD-DE65-4547-A82D-74D4BE1A95C9}" presName="spacer" presStyleCnt="0"/>
      <dgm:spPr/>
    </dgm:pt>
    <dgm:pt modelId="{B2BCF01C-DC17-485B-8233-581A64B7123A}" type="pres">
      <dgm:prSet presAssocID="{CE42F9A4-FBCD-4E5E-A93B-2E8FBD3B8B95}" presName="parentText" presStyleLbl="node1" presStyleIdx="2" presStyleCnt="3">
        <dgm:presLayoutVars>
          <dgm:chMax val="0"/>
          <dgm:bulletEnabled val="1"/>
        </dgm:presLayoutVars>
      </dgm:prSet>
      <dgm:spPr/>
    </dgm:pt>
  </dgm:ptLst>
  <dgm:cxnLst>
    <dgm:cxn modelId="{E456FA61-E477-4326-A826-2201078632D0}" srcId="{424C262D-EDA2-4382-B612-EF8B0F1C1FC5}" destId="{3A75E603-1406-439E-9797-46CC802AA862}" srcOrd="1" destOrd="0" parTransId="{F7422C83-2C46-44BB-A018-94019C4DCF61}" sibTransId="{27AD64BD-DE65-4547-A82D-74D4BE1A95C9}"/>
    <dgm:cxn modelId="{F344744F-A738-4788-971E-40E34AB268B3}" type="presOf" srcId="{A8829B18-6D05-4938-BD69-487F0E2EA9A3}" destId="{27F39BE7-5E1B-4757-90B3-5E291E2EDAFF}" srcOrd="0" destOrd="0" presId="urn:microsoft.com/office/officeart/2005/8/layout/vList2"/>
    <dgm:cxn modelId="{EB423BA0-71AA-47DF-8A5F-DC42BB5CB57D}" type="presOf" srcId="{424C262D-EDA2-4382-B612-EF8B0F1C1FC5}" destId="{5020BDC6-39D0-44B9-B368-3FDECEA4EB2B}" srcOrd="0" destOrd="0" presId="urn:microsoft.com/office/officeart/2005/8/layout/vList2"/>
    <dgm:cxn modelId="{D6581CC7-2A55-4214-A863-E4FD848FBC5E}" srcId="{424C262D-EDA2-4382-B612-EF8B0F1C1FC5}" destId="{A8829B18-6D05-4938-BD69-487F0E2EA9A3}" srcOrd="0" destOrd="0" parTransId="{9FB0A66C-BEC6-42AA-818D-748857E7C993}" sibTransId="{D0FD61A1-573B-4425-8382-66485BE00670}"/>
    <dgm:cxn modelId="{30EAE8DF-9444-444A-964D-4A56A7DE7DAD}" srcId="{424C262D-EDA2-4382-B612-EF8B0F1C1FC5}" destId="{CE42F9A4-FBCD-4E5E-A93B-2E8FBD3B8B95}" srcOrd="2" destOrd="0" parTransId="{7FA86A24-C9F4-4457-87D5-6FF80F473982}" sibTransId="{2F714E4E-E387-4B5A-95FF-2C91F4ED4D17}"/>
    <dgm:cxn modelId="{8A4DDFED-CB71-4F09-B2D4-408B30C7AE52}" type="presOf" srcId="{CE42F9A4-FBCD-4E5E-A93B-2E8FBD3B8B95}" destId="{B2BCF01C-DC17-485B-8233-581A64B7123A}" srcOrd="0" destOrd="0" presId="urn:microsoft.com/office/officeart/2005/8/layout/vList2"/>
    <dgm:cxn modelId="{9DCC8DFC-764E-468F-84B1-F0024F9DA282}" type="presOf" srcId="{3A75E603-1406-439E-9797-46CC802AA862}" destId="{8E895C0B-5FE1-48EB-9601-93B2979B4A6B}" srcOrd="0" destOrd="0" presId="urn:microsoft.com/office/officeart/2005/8/layout/vList2"/>
    <dgm:cxn modelId="{DB75D6C5-5201-47BF-875E-35624705EF35}" type="presParOf" srcId="{5020BDC6-39D0-44B9-B368-3FDECEA4EB2B}" destId="{27F39BE7-5E1B-4757-90B3-5E291E2EDAFF}" srcOrd="0" destOrd="0" presId="urn:microsoft.com/office/officeart/2005/8/layout/vList2"/>
    <dgm:cxn modelId="{584D5005-4708-4B5E-9CAD-D9C5B6E894B2}" type="presParOf" srcId="{5020BDC6-39D0-44B9-B368-3FDECEA4EB2B}" destId="{73F0F48F-303B-4CCE-A59D-F450AF9FE96E}" srcOrd="1" destOrd="0" presId="urn:microsoft.com/office/officeart/2005/8/layout/vList2"/>
    <dgm:cxn modelId="{425910F7-AB44-4785-B431-8150A949D39F}" type="presParOf" srcId="{5020BDC6-39D0-44B9-B368-3FDECEA4EB2B}" destId="{8E895C0B-5FE1-48EB-9601-93B2979B4A6B}" srcOrd="2" destOrd="0" presId="urn:microsoft.com/office/officeart/2005/8/layout/vList2"/>
    <dgm:cxn modelId="{4A46654E-8198-4447-B54A-19CF2D48C360}" type="presParOf" srcId="{5020BDC6-39D0-44B9-B368-3FDECEA4EB2B}" destId="{C307071D-A71F-459C-878E-50FA3099DD4B}" srcOrd="3" destOrd="0" presId="urn:microsoft.com/office/officeart/2005/8/layout/vList2"/>
    <dgm:cxn modelId="{1C61E8E5-11A3-4D79-BD21-397AE4B27AF5}" type="presParOf" srcId="{5020BDC6-39D0-44B9-B368-3FDECEA4EB2B}" destId="{B2BCF01C-DC17-485B-8233-581A64B7123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39BE7-5E1B-4757-90B3-5E291E2EDAFF}">
      <dsp:nvSpPr>
        <dsp:cNvPr id="0" name=""/>
        <dsp:cNvSpPr/>
      </dsp:nvSpPr>
      <dsp:spPr>
        <a:xfrm>
          <a:off x="0" y="20481"/>
          <a:ext cx="9601196" cy="8985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b="1" i="1" kern="1200"/>
            <a:t>El arte de la guerra</a:t>
          </a:r>
          <a:r>
            <a:rPr lang="es-CL" sz="2400" kern="1200"/>
            <a:t> es un libro sobre tácticas y estrategias militares, escrito por Sunzi («Maestro Sun»), un famoso estratega militar chino. </a:t>
          </a:r>
          <a:endParaRPr lang="en-US" sz="2400" kern="1200"/>
        </a:p>
      </dsp:txBody>
      <dsp:txXfrm>
        <a:off x="43864" y="64345"/>
        <a:ext cx="9513468" cy="810832"/>
      </dsp:txXfrm>
    </dsp:sp>
    <dsp:sp modelId="{8E895C0B-5FE1-48EB-9601-93B2979B4A6B}">
      <dsp:nvSpPr>
        <dsp:cNvPr id="0" name=""/>
        <dsp:cNvSpPr/>
      </dsp:nvSpPr>
      <dsp:spPr>
        <a:xfrm>
          <a:off x="0" y="988161"/>
          <a:ext cx="9601196" cy="898560"/>
        </a:xfrm>
        <a:prstGeom prst="round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a:t>Se trata de un antiguo tratado militar chino que data del final del periodo de las primaveras y otoños (aproximadamente del siglo V a. C.). </a:t>
          </a:r>
          <a:endParaRPr lang="en-US" sz="2400" kern="1200"/>
        </a:p>
      </dsp:txBody>
      <dsp:txXfrm>
        <a:off x="43864" y="1032025"/>
        <a:ext cx="9513468" cy="810832"/>
      </dsp:txXfrm>
    </dsp:sp>
    <dsp:sp modelId="{B2BCF01C-DC17-485B-8233-581A64B7123A}">
      <dsp:nvSpPr>
        <dsp:cNvPr id="0" name=""/>
        <dsp:cNvSpPr/>
      </dsp:nvSpPr>
      <dsp:spPr>
        <a:xfrm>
          <a:off x="0" y="1955841"/>
          <a:ext cx="9601196" cy="898560"/>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a:t>La obra consta de trece capítulos, cada uno dedicado a un aspecto de la guerra y cómo se aplica a la estrategia y tácticas militares. </a:t>
          </a:r>
          <a:endParaRPr lang="en-US" sz="2400" kern="1200"/>
        </a:p>
      </dsp:txBody>
      <dsp:txXfrm>
        <a:off x="43864" y="1999705"/>
        <a:ext cx="9513468"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FD356-D262-40EC-A490-541DD4D6F3E1}"/>
              </a:ext>
            </a:extLst>
          </p:cNvPr>
          <p:cNvSpPr>
            <a:spLocks noGrp="1"/>
          </p:cNvSpPr>
          <p:nvPr>
            <p:ph type="ctrTitle"/>
          </p:nvPr>
        </p:nvSpPr>
        <p:spPr>
          <a:xfrm>
            <a:off x="2692398" y="1351128"/>
            <a:ext cx="6815669" cy="2306469"/>
          </a:xfrm>
        </p:spPr>
        <p:txBody>
          <a:bodyPr/>
          <a:lstStyle/>
          <a:p>
            <a:br>
              <a:rPr lang="es-CL" dirty="0"/>
            </a:br>
            <a:br>
              <a:rPr lang="es-CL" dirty="0"/>
            </a:br>
            <a:r>
              <a:rPr lang="es-CL" sz="4000" dirty="0"/>
              <a:t>El arte de la guerra </a:t>
            </a:r>
            <a:br>
              <a:rPr lang="es-CL" sz="4000" dirty="0"/>
            </a:br>
            <a:r>
              <a:rPr lang="es-CL" sz="4000" dirty="0" err="1"/>
              <a:t>Sunzi</a:t>
            </a:r>
            <a:r>
              <a:rPr lang="es-CL" sz="4000" dirty="0"/>
              <a:t> </a:t>
            </a:r>
            <a:r>
              <a:rPr lang="es-CL" sz="3200"/>
              <a:t>(1°parte</a:t>
            </a:r>
            <a:r>
              <a:rPr lang="es-CL" sz="3200" dirty="0"/>
              <a:t>)</a:t>
            </a:r>
            <a:br>
              <a:rPr lang="es-CL" sz="3200" dirty="0"/>
            </a:br>
            <a:r>
              <a:rPr lang="es-CL" sz="4000" i="1" dirty="0" err="1"/>
              <a:t>Sunzi</a:t>
            </a:r>
            <a:r>
              <a:rPr lang="es-CL" sz="4000" i="1" dirty="0"/>
              <a:t> </a:t>
            </a:r>
            <a:r>
              <a:rPr lang="es-CL" sz="4000" i="1" dirty="0" err="1"/>
              <a:t>bingfa</a:t>
            </a:r>
            <a:r>
              <a:rPr lang="es-CL" sz="4000" i="1" dirty="0"/>
              <a:t>  </a:t>
            </a:r>
            <a:r>
              <a:rPr kumimoji="0" lang="zh-CN" altLang="es-CL" sz="3600" b="1" i="0" u="none" strike="noStrike" cap="none" normalizeH="0" baseline="0" dirty="0">
                <a:ln>
                  <a:noFill/>
                </a:ln>
                <a:solidFill>
                  <a:schemeClr val="tx1"/>
                </a:solidFill>
                <a:effectLst/>
                <a:latin typeface="Arial Unicode MS"/>
              </a:rPr>
              <a:t>孙</a:t>
            </a:r>
            <a:r>
              <a:rPr kumimoji="0" lang="zh-CN" altLang="es-CL" sz="3600" i="0" u="none" strike="noStrike" cap="none" normalizeH="0" baseline="0" dirty="0">
                <a:ln>
                  <a:noFill/>
                </a:ln>
                <a:solidFill>
                  <a:schemeClr val="tx1"/>
                </a:solidFill>
                <a:effectLst/>
                <a:latin typeface="Arial Unicode MS"/>
              </a:rPr>
              <a:t>子兵法</a:t>
            </a:r>
            <a:br>
              <a:rPr kumimoji="0" lang="es-CL" altLang="zh-CN" sz="3600" i="0" u="none" strike="noStrike" cap="none" normalizeH="0" baseline="0" dirty="0">
                <a:ln>
                  <a:noFill/>
                </a:ln>
                <a:solidFill>
                  <a:schemeClr val="tx1"/>
                </a:solidFill>
                <a:effectLst/>
                <a:latin typeface="Arial Unicode MS"/>
              </a:rPr>
            </a:br>
            <a:endParaRPr lang="es-CL" sz="2000" dirty="0"/>
          </a:p>
        </p:txBody>
      </p:sp>
      <p:sp>
        <p:nvSpPr>
          <p:cNvPr id="3" name="Subtítulo 2">
            <a:extLst>
              <a:ext uri="{FF2B5EF4-FFF2-40B4-BE49-F238E27FC236}">
                <a16:creationId xmlns:a16="http://schemas.microsoft.com/office/drawing/2014/main" id="{1446E6D3-1EFE-4293-9F8E-43EC42E7FC08}"/>
              </a:ext>
            </a:extLst>
          </p:cNvPr>
          <p:cNvSpPr>
            <a:spLocks noGrp="1"/>
          </p:cNvSpPr>
          <p:nvPr>
            <p:ph type="subTitle" idx="1"/>
          </p:nvPr>
        </p:nvSpPr>
        <p:spPr>
          <a:xfrm>
            <a:off x="2692398" y="3657597"/>
            <a:ext cx="6815669" cy="1569496"/>
          </a:xfrm>
        </p:spPr>
        <p:txBody>
          <a:bodyPr>
            <a:normAutofit fontScale="85000" lnSpcReduction="20000"/>
          </a:bodyPr>
          <a:lstStyle/>
          <a:p>
            <a:pPr algn="ctr"/>
            <a:r>
              <a:rPr lang="es-CL" sz="2400" dirty="0"/>
              <a:t>Expositora: Victoria Lueckel</a:t>
            </a:r>
          </a:p>
          <a:p>
            <a:pPr algn="ctr"/>
            <a:r>
              <a:rPr lang="es-CL" sz="2400" dirty="0"/>
              <a:t>Sinóloga M.A</a:t>
            </a:r>
          </a:p>
          <a:p>
            <a:pPr algn="ctr"/>
            <a:r>
              <a:rPr lang="es-CL" sz="2400" dirty="0"/>
              <a:t>Friedrich Wilhelm </a:t>
            </a:r>
            <a:r>
              <a:rPr lang="es-CL" sz="2400" dirty="0" err="1"/>
              <a:t>Universität</a:t>
            </a:r>
            <a:r>
              <a:rPr lang="es-CL" sz="2400" dirty="0"/>
              <a:t> Bonn, Alemania</a:t>
            </a:r>
          </a:p>
          <a:p>
            <a:pPr algn="ctr"/>
            <a:r>
              <a:rPr lang="es-CL" sz="2400" dirty="0"/>
              <a:t>Programa Asia Pacifico, PUCV</a:t>
            </a:r>
          </a:p>
          <a:p>
            <a:endParaRPr lang="es-CL" dirty="0"/>
          </a:p>
        </p:txBody>
      </p:sp>
    </p:spTree>
    <p:extLst>
      <p:ext uri="{BB962C8B-B14F-4D97-AF65-F5344CB8AC3E}">
        <p14:creationId xmlns:p14="http://schemas.microsoft.com/office/powerpoint/2010/main" val="175693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F1A1B1-D72D-4219-AE30-3EDB2FD2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01FE7BE-30C9-47E1-AA23-7FC5DE0C9D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58256DDC-2B46-4CBD-98CD-4843A1D36C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AB299BC9-AA13-472C-B2CB-8B1A49F1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CCEA125A-C8E0-43E9-A034-878F58FA98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BC268254-A470-41D9-884E-9DE377E94B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736A5DF3-AFE3-41E7-800E-1DDCC3D6E012}"/>
              </a:ext>
            </a:extLst>
          </p:cNvPr>
          <p:cNvSpPr>
            <a:spLocks noGrp="1"/>
          </p:cNvSpPr>
          <p:nvPr>
            <p:ph type="title"/>
          </p:nvPr>
        </p:nvSpPr>
        <p:spPr>
          <a:xfrm>
            <a:off x="1170564" y="982132"/>
            <a:ext cx="4667015" cy="1303867"/>
          </a:xfrm>
        </p:spPr>
        <p:txBody>
          <a:bodyPr>
            <a:normAutofit/>
          </a:bodyPr>
          <a:lstStyle/>
          <a:p>
            <a:r>
              <a:rPr lang="es-CL" dirty="0"/>
              <a:t> </a:t>
            </a:r>
          </a:p>
        </p:txBody>
      </p:sp>
      <p:cxnSp>
        <p:nvCxnSpPr>
          <p:cNvPr id="20" name="Straight Connector 19">
            <a:extLst>
              <a:ext uri="{FF2B5EF4-FFF2-40B4-BE49-F238E27FC236}">
                <a16:creationId xmlns:a16="http://schemas.microsoft.com/office/drawing/2014/main" id="{1F510FDE-DE95-4B70-9D1C-7214BFCC34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92391"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8680DDFA-6D92-4A80-A7F3-C0FC2E9FAF77}"/>
              </a:ext>
            </a:extLst>
          </p:cNvPr>
          <p:cNvSpPr>
            <a:spLocks noGrp="1"/>
          </p:cNvSpPr>
          <p:nvPr>
            <p:ph idx="1"/>
          </p:nvPr>
        </p:nvSpPr>
        <p:spPr>
          <a:xfrm>
            <a:off x="1167385" y="2556932"/>
            <a:ext cx="4673373" cy="3318936"/>
          </a:xfrm>
        </p:spPr>
        <p:txBody>
          <a:bodyPr>
            <a:normAutofit/>
          </a:bodyPr>
          <a:lstStyle/>
          <a:p>
            <a:r>
              <a:rPr lang="es-CL" dirty="0">
                <a:effectLst/>
                <a:ea typeface="Calibri" panose="020F0502020204030204" pitchFamily="34" charset="0"/>
                <a:cs typeface="Calibri" panose="020F0502020204030204" pitchFamily="34" charset="0"/>
              </a:rPr>
              <a:t>La filosofía y la ciencia florecieron: Confucio (551-479 a.C.) formuló su doctrina del orden y la armonía humana, </a:t>
            </a:r>
            <a:r>
              <a:rPr lang="es-CL" dirty="0" err="1">
                <a:effectLst/>
                <a:ea typeface="Calibri" panose="020F0502020204030204" pitchFamily="34" charset="0"/>
                <a:cs typeface="Calibri" panose="020F0502020204030204" pitchFamily="34" charset="0"/>
              </a:rPr>
              <a:t>Sunzi</a:t>
            </a:r>
            <a:r>
              <a:rPr lang="es-CL" dirty="0">
                <a:effectLst/>
                <a:ea typeface="Calibri" panose="020F0502020204030204" pitchFamily="34" charset="0"/>
                <a:cs typeface="Calibri" panose="020F0502020204030204" pitchFamily="34" charset="0"/>
              </a:rPr>
              <a:t> (c. 534-453 a.C.) se dedicó al arte de la guerra, y se dice que </a:t>
            </a:r>
            <a:r>
              <a:rPr lang="es-CL" dirty="0" err="1">
                <a:effectLst/>
                <a:ea typeface="Calibri" panose="020F0502020204030204" pitchFamily="34" charset="0"/>
                <a:cs typeface="Calibri" panose="020F0502020204030204" pitchFamily="34" charset="0"/>
              </a:rPr>
              <a:t>Laozi</a:t>
            </a:r>
            <a:r>
              <a:rPr lang="es-CL" dirty="0">
                <a:effectLst/>
                <a:ea typeface="Calibri" panose="020F0502020204030204" pitchFamily="34" charset="0"/>
                <a:cs typeface="Calibri" panose="020F0502020204030204" pitchFamily="34" charset="0"/>
              </a:rPr>
              <a:t> fundó el taoísmo - la doctrina del camino correcto- durante este periodo.</a:t>
            </a:r>
          </a:p>
          <a:p>
            <a:endParaRPr lang="es-CL" sz="1800" dirty="0">
              <a:effectLst/>
              <a:ea typeface="Calibri" panose="020F0502020204030204" pitchFamily="34" charset="0"/>
              <a:cs typeface="Times New Roman" panose="02020603050405020304" pitchFamily="18" charset="0"/>
            </a:endParaRPr>
          </a:p>
        </p:txBody>
      </p:sp>
      <p:pic>
        <p:nvPicPr>
          <p:cNvPr id="7" name="Imagen 6" descr="Imagen que contiene dibujo&#10;&#10;Descripción generada automáticamente">
            <a:extLst>
              <a:ext uri="{FF2B5EF4-FFF2-40B4-BE49-F238E27FC236}">
                <a16:creationId xmlns:a16="http://schemas.microsoft.com/office/drawing/2014/main" id="{8D9705EB-39B8-4A21-A57A-430304AEB70B}"/>
              </a:ext>
            </a:extLst>
          </p:cNvPr>
          <p:cNvPicPr>
            <a:picLocks noChangeAspect="1"/>
          </p:cNvPicPr>
          <p:nvPr/>
        </p:nvPicPr>
        <p:blipFill>
          <a:blip r:embed="rId5"/>
          <a:stretch>
            <a:fillRect/>
          </a:stretch>
        </p:blipFill>
        <p:spPr>
          <a:xfrm>
            <a:off x="6460510" y="1253744"/>
            <a:ext cx="1958178" cy="2131227"/>
          </a:xfrm>
          <a:prstGeom prst="rect">
            <a:avLst/>
          </a:prstGeom>
        </p:spPr>
      </p:pic>
      <p:pic>
        <p:nvPicPr>
          <p:cNvPr id="4" name="Marcador de contenido 4" descr="Un dibujo de un hombre con barba y bigote&#10;&#10;Descripción generada automáticamente con confianza baja">
            <a:extLst>
              <a:ext uri="{FF2B5EF4-FFF2-40B4-BE49-F238E27FC236}">
                <a16:creationId xmlns:a16="http://schemas.microsoft.com/office/drawing/2014/main" id="{54A0EDFD-9925-4902-A358-E5DA7739C1BF}"/>
              </a:ext>
            </a:extLst>
          </p:cNvPr>
          <p:cNvPicPr>
            <a:picLocks noChangeAspect="1"/>
          </p:cNvPicPr>
          <p:nvPr/>
        </p:nvPicPr>
        <p:blipFill>
          <a:blip r:embed="rId6"/>
          <a:stretch>
            <a:fillRect/>
          </a:stretch>
        </p:blipFill>
        <p:spPr>
          <a:xfrm>
            <a:off x="6312311" y="3731806"/>
            <a:ext cx="2254703" cy="1688850"/>
          </a:xfrm>
          <a:prstGeom prst="rect">
            <a:avLst/>
          </a:prstGeom>
        </p:spPr>
      </p:pic>
      <p:pic>
        <p:nvPicPr>
          <p:cNvPr id="5" name="Imagen 4" descr="Imagen que contiene Diagrama&#10;&#10;Descripción generada automáticamente">
            <a:extLst>
              <a:ext uri="{FF2B5EF4-FFF2-40B4-BE49-F238E27FC236}">
                <a16:creationId xmlns:a16="http://schemas.microsoft.com/office/drawing/2014/main" id="{AD4C92F9-6E6F-4208-9437-2C4A22E48C34}"/>
              </a:ext>
            </a:extLst>
          </p:cNvPr>
          <p:cNvPicPr>
            <a:picLocks noChangeAspect="1"/>
          </p:cNvPicPr>
          <p:nvPr/>
        </p:nvPicPr>
        <p:blipFill>
          <a:blip r:embed="rId7"/>
          <a:stretch>
            <a:fillRect/>
          </a:stretch>
        </p:blipFill>
        <p:spPr>
          <a:xfrm>
            <a:off x="8724859" y="1373388"/>
            <a:ext cx="2254829" cy="4137300"/>
          </a:xfrm>
          <a:prstGeom prst="rect">
            <a:avLst/>
          </a:prstGeom>
        </p:spPr>
      </p:pic>
    </p:spTree>
    <p:extLst>
      <p:ext uri="{BB962C8B-B14F-4D97-AF65-F5344CB8AC3E}">
        <p14:creationId xmlns:p14="http://schemas.microsoft.com/office/powerpoint/2010/main" val="223951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interior, tabla, viejo, pequeño&#10;&#10;Descripción generada automáticamente">
            <a:extLst>
              <a:ext uri="{FF2B5EF4-FFF2-40B4-BE49-F238E27FC236}">
                <a16:creationId xmlns:a16="http://schemas.microsoft.com/office/drawing/2014/main" id="{B1D1A4C2-2A5F-4B9C-8ECF-1ACC3838DF1A}"/>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876DD0AB-4F74-4E64-9128-1947C3708AC8}"/>
              </a:ext>
            </a:extLst>
          </p:cNvPr>
          <p:cNvSpPr>
            <a:spLocks noGrp="1"/>
          </p:cNvSpPr>
          <p:nvPr>
            <p:ph type="title"/>
          </p:nvPr>
        </p:nvSpPr>
        <p:spPr>
          <a:xfrm>
            <a:off x="1295402" y="982132"/>
            <a:ext cx="9601196" cy="1303867"/>
          </a:xfrm>
        </p:spPr>
        <p:txBody>
          <a:bodyPr>
            <a:normAutofit/>
          </a:bodyPr>
          <a:lstStyle/>
          <a:p>
            <a:r>
              <a:rPr lang="es-CL">
                <a:solidFill>
                  <a:srgbClr val="FFFFFF"/>
                </a:solidFill>
              </a:rPr>
              <a:t> </a:t>
            </a:r>
          </a:p>
        </p:txBody>
      </p:sp>
      <p:cxnSp>
        <p:nvCxnSpPr>
          <p:cNvPr id="36" name="Straight Connector 35">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A8B88138-8418-4AE8-8550-12D331B4288B}"/>
              </a:ext>
            </a:extLst>
          </p:cNvPr>
          <p:cNvSpPr>
            <a:spLocks noGrp="1"/>
          </p:cNvSpPr>
          <p:nvPr>
            <p:ph idx="1"/>
          </p:nvPr>
        </p:nvSpPr>
        <p:spPr>
          <a:xfrm>
            <a:off x="1295401" y="2556932"/>
            <a:ext cx="9601196" cy="3318936"/>
          </a:xfrm>
        </p:spPr>
        <p:txBody>
          <a:bodyPr>
            <a:normAutofit/>
          </a:bodyPr>
          <a:lstStyle/>
          <a:p>
            <a:r>
              <a:rPr lang="es-CL" dirty="0">
                <a:solidFill>
                  <a:srgbClr val="FFFFFF"/>
                </a:solidFill>
                <a:effectLst/>
                <a:ea typeface="Calibri" panose="020F0502020204030204" pitchFamily="34" charset="0"/>
              </a:rPr>
              <a:t>La creciente prosperidad social y el aumento de la población dieron lugar a luchas por la distribución. A medida que el poder de la dinastía Zhou disminuía, los señores feudales se nombraron a sí mismos reyes y comenzaron a luchar por la supremacía en China.</a:t>
            </a:r>
          </a:p>
          <a:p>
            <a:r>
              <a:rPr lang="es-CL" dirty="0">
                <a:solidFill>
                  <a:srgbClr val="FFFFFF"/>
                </a:solidFill>
                <a:effectLst/>
                <a:ea typeface="Calibri" panose="020F0502020204030204" pitchFamily="34" charset="0"/>
              </a:rPr>
              <a:t>De más de 100 países pequeños, siete estados poderosos surgieron como resultado de innumerables guerras.</a:t>
            </a:r>
            <a:endParaRPr lang="es-CL" dirty="0">
              <a:solidFill>
                <a:srgbClr val="FFFFFF"/>
              </a:solidFill>
            </a:endParaRPr>
          </a:p>
        </p:txBody>
      </p:sp>
    </p:spTree>
    <p:extLst>
      <p:ext uri="{BB962C8B-B14F-4D97-AF65-F5344CB8AC3E}">
        <p14:creationId xmlns:p14="http://schemas.microsoft.com/office/powerpoint/2010/main" val="326690779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D35603-129C-445E-ABF7-10773E2F56A4}"/>
              </a:ext>
            </a:extLst>
          </p:cNvPr>
          <p:cNvSpPr>
            <a:spLocks noGrp="1"/>
          </p:cNvSpPr>
          <p:nvPr>
            <p:ph type="title"/>
          </p:nvPr>
        </p:nvSpPr>
        <p:spPr>
          <a:xfrm>
            <a:off x="1295402" y="982132"/>
            <a:ext cx="9601196" cy="1303867"/>
          </a:xfrm>
        </p:spPr>
        <p:txBody>
          <a:bodyPr>
            <a:normAutofit/>
          </a:bodyPr>
          <a:lstStyle/>
          <a:p>
            <a:r>
              <a:rPr lang="es-CL" dirty="0"/>
              <a:t>  </a:t>
            </a:r>
          </a:p>
        </p:txBody>
      </p:sp>
      <p:pic>
        <p:nvPicPr>
          <p:cNvPr id="5" name="Imagen 4" descr="Dibujo de una persona&#10;&#10;Descripción generada automáticamente con confianza baja">
            <a:extLst>
              <a:ext uri="{FF2B5EF4-FFF2-40B4-BE49-F238E27FC236}">
                <a16:creationId xmlns:a16="http://schemas.microsoft.com/office/drawing/2014/main" id="{0F4B6CD8-83F9-44FB-83EE-C142B770CE7C}"/>
              </a:ext>
            </a:extLst>
          </p:cNvPr>
          <p:cNvPicPr>
            <a:picLocks noChangeAspect="1"/>
          </p:cNvPicPr>
          <p:nvPr/>
        </p:nvPicPr>
        <p:blipFill rotWithShape="1">
          <a:blip r:embed="rId3"/>
          <a:srcRect l="15187" r="12873" b="-2"/>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Marcador de contenido 2">
            <a:extLst>
              <a:ext uri="{FF2B5EF4-FFF2-40B4-BE49-F238E27FC236}">
                <a16:creationId xmlns:a16="http://schemas.microsoft.com/office/drawing/2014/main" id="{7979687D-AAFD-44A5-BB16-23ABE6112B28}"/>
              </a:ext>
            </a:extLst>
          </p:cNvPr>
          <p:cNvSpPr>
            <a:spLocks noGrp="1"/>
          </p:cNvSpPr>
          <p:nvPr>
            <p:ph idx="1"/>
          </p:nvPr>
        </p:nvSpPr>
        <p:spPr>
          <a:xfrm>
            <a:off x="4639732" y="2556932"/>
            <a:ext cx="6256863" cy="3318936"/>
          </a:xfrm>
        </p:spPr>
        <p:txBody>
          <a:bodyPr>
            <a:normAutofit/>
          </a:bodyPr>
          <a:lstStyle/>
          <a:p>
            <a:r>
              <a:rPr lang="es-CL" sz="2200" dirty="0">
                <a:effectLst/>
                <a:ea typeface="Calibri" panose="020F0502020204030204" pitchFamily="34" charset="0"/>
                <a:cs typeface="Calibri" panose="020F0502020204030204" pitchFamily="34" charset="0"/>
              </a:rPr>
              <a:t>Para el éxito ya no eran decisivos los nobles aurigas, sino los campesinos que luchaban en la infantería armada de los ejércitos que crecían rápidamente.</a:t>
            </a:r>
          </a:p>
          <a:p>
            <a:r>
              <a:rPr lang="es-CL" sz="2200" dirty="0">
                <a:effectLst/>
                <a:ea typeface="Calibri" panose="020F0502020204030204" pitchFamily="34" charset="0"/>
                <a:cs typeface="Times New Roman" panose="02020603050405020304" pitchFamily="18" charset="0"/>
              </a:rPr>
              <a:t> </a:t>
            </a:r>
            <a:r>
              <a:rPr lang="es-CL" sz="2200" dirty="0">
                <a:effectLst/>
                <a:ea typeface="Calibri" panose="020F0502020204030204" pitchFamily="34" charset="0"/>
                <a:cs typeface="Calibri" panose="020F0502020204030204" pitchFamily="34" charset="0"/>
              </a:rPr>
              <a:t>Además, prevalecía un sistema meritocrático: Los cargos y los rangos de los oficiales ya no se heredan, sino que se conceden según el principio del mérito. Con la unificación del imperio bajo la dinastía Qin en el 221 a.C., se puso fin a una era confusa.</a:t>
            </a:r>
            <a:endParaRPr lang="es-CL" sz="2200" dirty="0">
              <a:effectLst/>
              <a:ea typeface="Calibri" panose="020F0502020204030204" pitchFamily="34" charset="0"/>
              <a:cs typeface="Times New Roman" panose="02020603050405020304" pitchFamily="18" charset="0"/>
            </a:endParaRPr>
          </a:p>
          <a:p>
            <a:endParaRPr lang="es-CL" sz="2200" dirty="0"/>
          </a:p>
        </p:txBody>
      </p:sp>
    </p:spTree>
    <p:extLst>
      <p:ext uri="{BB962C8B-B14F-4D97-AF65-F5344CB8AC3E}">
        <p14:creationId xmlns:p14="http://schemas.microsoft.com/office/powerpoint/2010/main" val="191310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3" name="Picture 1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CD3B73FA-650E-4B5B-936F-872344B545EF}"/>
              </a:ext>
            </a:extLst>
          </p:cNvPr>
          <p:cNvSpPr>
            <a:spLocks noGrp="1"/>
          </p:cNvSpPr>
          <p:nvPr>
            <p:ph type="title"/>
          </p:nvPr>
        </p:nvSpPr>
        <p:spPr>
          <a:xfrm>
            <a:off x="4626508" y="982132"/>
            <a:ext cx="6270090" cy="1303867"/>
          </a:xfrm>
        </p:spPr>
        <p:txBody>
          <a:bodyPr>
            <a:normAutofit/>
          </a:bodyPr>
          <a:lstStyle/>
          <a:p>
            <a:r>
              <a:rPr lang="es-CL" dirty="0"/>
              <a:t>Origen </a:t>
            </a:r>
          </a:p>
        </p:txBody>
      </p:sp>
      <p:sp>
        <p:nvSpPr>
          <p:cNvPr id="18" name="Rectangle 1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1D8EB84D-A3FF-4610-803D-0C1AF8C7DF05}"/>
              </a:ext>
            </a:extLst>
          </p:cNvPr>
          <p:cNvPicPr>
            <a:picLocks noChangeAspect="1"/>
          </p:cNvPicPr>
          <p:nvPr/>
        </p:nvPicPr>
        <p:blipFill rotWithShape="1">
          <a:blip r:embed="rId5"/>
          <a:srcRect l="23045" r="3923" b="-2"/>
          <a:stretch/>
        </p:blipFill>
        <p:spPr>
          <a:xfrm>
            <a:off x="1412683" y="1410208"/>
            <a:ext cx="2433793" cy="3858780"/>
          </a:xfrm>
          <a:prstGeom prst="rect">
            <a:avLst/>
          </a:prstGeom>
        </p:spPr>
      </p:pic>
      <p:cxnSp>
        <p:nvCxnSpPr>
          <p:cNvPr id="20" name="Straight Connector 1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3CA9CC10-47F9-4F97-8F81-B0DB3BAB663A}"/>
              </a:ext>
            </a:extLst>
          </p:cNvPr>
          <p:cNvSpPr>
            <a:spLocks noGrp="1"/>
          </p:cNvSpPr>
          <p:nvPr>
            <p:ph idx="1"/>
          </p:nvPr>
        </p:nvSpPr>
        <p:spPr>
          <a:xfrm>
            <a:off x="4636482" y="2556932"/>
            <a:ext cx="6260114" cy="3318936"/>
          </a:xfrm>
        </p:spPr>
        <p:txBody>
          <a:bodyPr>
            <a:normAutofit/>
          </a:bodyPr>
          <a:lstStyle/>
          <a:p>
            <a:pPr>
              <a:lnSpc>
                <a:spcPct val="90000"/>
              </a:lnSpc>
            </a:pPr>
            <a:r>
              <a:rPr lang="es-CL" sz="2000" dirty="0">
                <a:effectLst/>
                <a:ea typeface="Calibri" panose="020F0502020204030204" pitchFamily="34" charset="0"/>
              </a:rPr>
              <a:t>El Arte de la Guerra tiene probablemente varios autores que contribuyeron a la obra (siglo IV y III a. C.).</a:t>
            </a:r>
            <a:endParaRPr lang="es-CL" sz="2000">
              <a:effectLst/>
              <a:ea typeface="Calibri" panose="020F0502020204030204" pitchFamily="34" charset="0"/>
            </a:endParaRPr>
          </a:p>
          <a:p>
            <a:pPr>
              <a:lnSpc>
                <a:spcPct val="90000"/>
              </a:lnSpc>
            </a:pPr>
            <a:r>
              <a:rPr lang="es-CL" sz="2000" dirty="0">
                <a:effectLst/>
                <a:ea typeface="Calibri" panose="020F0502020204030204" pitchFamily="34" charset="0"/>
              </a:rPr>
              <a:t>La capa más antigua consiste en dichos y aforismos militares que </a:t>
            </a:r>
            <a:r>
              <a:rPr lang="es-CL" sz="2000" dirty="0" err="1">
                <a:effectLst/>
                <a:ea typeface="Calibri" panose="020F0502020204030204" pitchFamily="34" charset="0"/>
              </a:rPr>
              <a:t>Sunzi</a:t>
            </a:r>
            <a:r>
              <a:rPr lang="es-CL" sz="2000" dirty="0">
                <a:effectLst/>
                <a:ea typeface="Calibri" panose="020F0502020204030204" pitchFamily="34" charset="0"/>
              </a:rPr>
              <a:t> adoptó de la lengua vernácula. </a:t>
            </a:r>
            <a:endParaRPr lang="es-CL" sz="2000">
              <a:ea typeface="Calibri" panose="020F0502020204030204" pitchFamily="34" charset="0"/>
            </a:endParaRPr>
          </a:p>
          <a:p>
            <a:pPr>
              <a:lnSpc>
                <a:spcPct val="90000"/>
              </a:lnSpc>
            </a:pPr>
            <a:r>
              <a:rPr lang="es-CL" sz="2000" dirty="0">
                <a:effectLst/>
                <a:ea typeface="Calibri" panose="020F0502020204030204" pitchFamily="34" charset="0"/>
              </a:rPr>
              <a:t>Las secciones de diálogo se refieren al estilo que era común en la época de Confucio.</a:t>
            </a:r>
            <a:endParaRPr lang="es-CL" sz="2000">
              <a:effectLst/>
              <a:ea typeface="Calibri" panose="020F0502020204030204" pitchFamily="34" charset="0"/>
            </a:endParaRPr>
          </a:p>
          <a:p>
            <a:pPr>
              <a:lnSpc>
                <a:spcPct val="90000"/>
              </a:lnSpc>
            </a:pPr>
            <a:r>
              <a:rPr lang="es-CL" sz="2000" dirty="0">
                <a:effectLst/>
                <a:ea typeface="Calibri" panose="020F0502020204030204" pitchFamily="34" charset="0"/>
                <a:cs typeface="Calibri" panose="020F0502020204030204" pitchFamily="34" charset="0"/>
              </a:rPr>
              <a:t>En la llamada época de las Cien Escuelas, innumerables eruditos trabajaron en nuevos órdenes de valores y sociedad. Muchos de ellos desconfiaban de la guerra.</a:t>
            </a:r>
            <a:endParaRPr lang="es-CL" sz="2000">
              <a:effectLst/>
              <a:ea typeface="Calibri" panose="020F0502020204030204" pitchFamily="34" charset="0"/>
              <a:cs typeface="Times New Roman" panose="02020603050405020304" pitchFamily="18" charset="0"/>
            </a:endParaRPr>
          </a:p>
          <a:p>
            <a:pPr>
              <a:lnSpc>
                <a:spcPct val="90000"/>
              </a:lnSpc>
            </a:pPr>
            <a:endParaRPr lang="es-CL" sz="2000"/>
          </a:p>
        </p:txBody>
      </p:sp>
    </p:spTree>
    <p:extLst>
      <p:ext uri="{BB962C8B-B14F-4D97-AF65-F5344CB8AC3E}">
        <p14:creationId xmlns:p14="http://schemas.microsoft.com/office/powerpoint/2010/main" val="130855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A4C1D-99B4-4AA8-8281-6E1F2E25F761}"/>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D12980A3-8A13-44CD-B898-F5158DFF481D}"/>
              </a:ext>
            </a:extLst>
          </p:cNvPr>
          <p:cNvSpPr>
            <a:spLocks noGrp="1"/>
          </p:cNvSpPr>
          <p:nvPr>
            <p:ph idx="1"/>
          </p:nvPr>
        </p:nvSpPr>
        <p:spPr/>
        <p:txBody>
          <a:bodyPr>
            <a:normAutofit/>
          </a:bodyPr>
          <a:lstStyle/>
          <a:p>
            <a:r>
              <a:rPr lang="es-CL" dirty="0">
                <a:effectLst/>
                <a:ea typeface="Calibri" panose="020F0502020204030204" pitchFamily="34" charset="0"/>
              </a:rPr>
              <a:t>Mientras el número de guerras aumentaba y los métodos y equipos de lucha cambiaban radicalmente, los gobernantes buscaban formas de racionalizar, legalizar y profesionalizar la guerra. </a:t>
            </a:r>
          </a:p>
          <a:p>
            <a:r>
              <a:rPr lang="es-CL" dirty="0">
                <a:effectLst/>
                <a:ea typeface="Calibri" panose="020F0502020204030204" pitchFamily="34" charset="0"/>
              </a:rPr>
              <a:t>A una sociedad que todavía creía en demonios y espíritus, </a:t>
            </a:r>
            <a:r>
              <a:rPr lang="es-CL" dirty="0" err="1">
                <a:effectLst/>
                <a:ea typeface="Calibri" panose="020F0502020204030204" pitchFamily="34" charset="0"/>
              </a:rPr>
              <a:t>Sunzi</a:t>
            </a:r>
            <a:r>
              <a:rPr lang="es-CL" dirty="0">
                <a:effectLst/>
                <a:ea typeface="Calibri" panose="020F0502020204030204" pitchFamily="34" charset="0"/>
              </a:rPr>
              <a:t> y sus seguidores contraatacaron con un sistema racional y basado en reglas.</a:t>
            </a:r>
            <a:endParaRPr lang="es-CL" dirty="0"/>
          </a:p>
        </p:txBody>
      </p:sp>
      <p:pic>
        <p:nvPicPr>
          <p:cNvPr id="6" name="Imagen 5" descr="Imagen en blanco y negro de un grupo de personas&#10;&#10;Descripción generada automáticamente con confianza baja">
            <a:extLst>
              <a:ext uri="{FF2B5EF4-FFF2-40B4-BE49-F238E27FC236}">
                <a16:creationId xmlns:a16="http://schemas.microsoft.com/office/drawing/2014/main" id="{7E0BF622-6288-4C3B-AC1C-4CB25080F3FE}"/>
              </a:ext>
            </a:extLst>
          </p:cNvPr>
          <p:cNvPicPr>
            <a:picLocks noChangeAspect="1"/>
          </p:cNvPicPr>
          <p:nvPr/>
        </p:nvPicPr>
        <p:blipFill>
          <a:blip r:embed="rId2"/>
          <a:stretch>
            <a:fillRect/>
          </a:stretch>
        </p:blipFill>
        <p:spPr>
          <a:xfrm>
            <a:off x="9867240" y="4436330"/>
            <a:ext cx="1710471" cy="1710471"/>
          </a:xfrm>
          <a:prstGeom prst="rect">
            <a:avLst/>
          </a:prstGeom>
        </p:spPr>
      </p:pic>
    </p:spTree>
    <p:extLst>
      <p:ext uri="{BB962C8B-B14F-4D97-AF65-F5344CB8AC3E}">
        <p14:creationId xmlns:p14="http://schemas.microsoft.com/office/powerpoint/2010/main" val="35974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61C74-92B6-4362-93C8-A07F2BBA8E65}"/>
              </a:ext>
            </a:extLst>
          </p:cNvPr>
          <p:cNvSpPr>
            <a:spLocks noGrp="1"/>
          </p:cNvSpPr>
          <p:nvPr>
            <p:ph type="title"/>
          </p:nvPr>
        </p:nvSpPr>
        <p:spPr>
          <a:xfrm>
            <a:off x="1295402" y="982132"/>
            <a:ext cx="9601196" cy="1303867"/>
          </a:xfrm>
        </p:spPr>
        <p:txBody>
          <a:bodyPr>
            <a:normAutofit/>
          </a:bodyPr>
          <a:lstStyle/>
          <a:p>
            <a:r>
              <a:rPr lang="es-CL">
                <a:solidFill>
                  <a:srgbClr val="262626"/>
                </a:solidFill>
              </a:rPr>
              <a:t>Sobre el autor</a:t>
            </a:r>
          </a:p>
        </p:txBody>
      </p:sp>
      <p:pic>
        <p:nvPicPr>
          <p:cNvPr id="7" name="Imagen 6" descr="Diagrama&#10;&#10;Descripción generada automáticamente">
            <a:extLst>
              <a:ext uri="{FF2B5EF4-FFF2-40B4-BE49-F238E27FC236}">
                <a16:creationId xmlns:a16="http://schemas.microsoft.com/office/drawing/2014/main" id="{2EDBCD57-8A31-4602-8A36-409C4F8E2CC0}"/>
              </a:ext>
            </a:extLst>
          </p:cNvPr>
          <p:cNvPicPr>
            <a:picLocks noChangeAspect="1"/>
          </p:cNvPicPr>
          <p:nvPr/>
        </p:nvPicPr>
        <p:blipFill rotWithShape="1">
          <a:blip r:embed="rId3"/>
          <a:srcRect l="19228" t="6897"/>
          <a:stretch/>
        </p:blipFill>
        <p:spPr>
          <a:xfrm>
            <a:off x="1885355" y="2701180"/>
            <a:ext cx="1837556" cy="2852640"/>
          </a:xfrm>
          <a:prstGeom prst="rect">
            <a:avLst/>
          </a:prstGeom>
          <a:ln w="57150" cmpd="thickThin">
            <a:solidFill>
              <a:srgbClr val="7F7F7F"/>
            </a:solidFill>
            <a:miter lim="800000"/>
          </a:ln>
        </p:spPr>
      </p:pic>
      <p:sp>
        <p:nvSpPr>
          <p:cNvPr id="4" name="Marcador de contenido 3">
            <a:extLst>
              <a:ext uri="{FF2B5EF4-FFF2-40B4-BE49-F238E27FC236}">
                <a16:creationId xmlns:a16="http://schemas.microsoft.com/office/drawing/2014/main" id="{5448EEB9-B25A-4B27-BF14-7D94802415CF}"/>
              </a:ext>
            </a:extLst>
          </p:cNvPr>
          <p:cNvSpPr>
            <a:spLocks noGrp="1"/>
          </p:cNvSpPr>
          <p:nvPr>
            <p:ph idx="1"/>
          </p:nvPr>
        </p:nvSpPr>
        <p:spPr>
          <a:xfrm>
            <a:off x="4639732" y="2556932"/>
            <a:ext cx="6256863" cy="3318936"/>
          </a:xfrm>
        </p:spPr>
        <p:txBody>
          <a:bodyPr>
            <a:normAutofit/>
          </a:bodyPr>
          <a:lstStyle/>
          <a:p>
            <a:r>
              <a:rPr lang="es-CL" sz="2200">
                <a:solidFill>
                  <a:srgbClr val="262626"/>
                </a:solidFill>
                <a:effectLst/>
                <a:ea typeface="Calibri" panose="020F0502020204030204" pitchFamily="34" charset="0"/>
              </a:rPr>
              <a:t>Sunzi se equiparó durante mucho tiempo con el noble general Sun Wu ("Wu" = "el guerrero"), que nació alrededor del año 500 a.C. en la provincia china de Shandong</a:t>
            </a:r>
            <a:r>
              <a:rPr lang="es-CL" sz="2200">
                <a:solidFill>
                  <a:srgbClr val="262626"/>
                </a:solidFill>
                <a:effectLst/>
                <a:latin typeface="Calibri" panose="020F0502020204030204" pitchFamily="34" charset="0"/>
                <a:ea typeface="Calibri" panose="020F0502020204030204" pitchFamily="34" charset="0"/>
              </a:rPr>
              <a:t>. </a:t>
            </a:r>
          </a:p>
          <a:p>
            <a:r>
              <a:rPr lang="es-MX" sz="2200">
                <a:solidFill>
                  <a:srgbClr val="262626"/>
                </a:solidFill>
              </a:rPr>
              <a:t>Sunzi era filósofo chino y fue nombrado por Helu, rey de Wu, general en jefe de sus ejércitos. El pensador había llamado la atención del gobernante con su obra El arte de la guerra, el primer tratado estratégico conocido en forma escrita.</a:t>
            </a:r>
            <a:endParaRPr lang="es-CL" sz="2200">
              <a:solidFill>
                <a:srgbClr val="262626"/>
              </a:solidFill>
            </a:endParaRPr>
          </a:p>
        </p:txBody>
      </p:sp>
    </p:spTree>
    <p:extLst>
      <p:ext uri="{BB962C8B-B14F-4D97-AF65-F5344CB8AC3E}">
        <p14:creationId xmlns:p14="http://schemas.microsoft.com/office/powerpoint/2010/main" val="308560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3" name="Picture 1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22F5C1FC-E027-4BC5-AEBB-7CD9A9B844C9}"/>
              </a:ext>
            </a:extLst>
          </p:cNvPr>
          <p:cNvSpPr>
            <a:spLocks noGrp="1"/>
          </p:cNvSpPr>
          <p:nvPr>
            <p:ph type="title"/>
          </p:nvPr>
        </p:nvSpPr>
        <p:spPr>
          <a:xfrm>
            <a:off x="4626508" y="982132"/>
            <a:ext cx="6270090" cy="1303867"/>
          </a:xfrm>
        </p:spPr>
        <p:txBody>
          <a:bodyPr>
            <a:normAutofit/>
          </a:bodyPr>
          <a:lstStyle/>
          <a:p>
            <a:r>
              <a:rPr lang="es-CL" dirty="0"/>
              <a:t> </a:t>
            </a:r>
          </a:p>
        </p:txBody>
      </p:sp>
      <p:sp>
        <p:nvSpPr>
          <p:cNvPr id="18" name="Rectangle 1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par de personas sonriendo&#10;&#10;Descripción generada automáticamente con confianza baja">
            <a:extLst>
              <a:ext uri="{FF2B5EF4-FFF2-40B4-BE49-F238E27FC236}">
                <a16:creationId xmlns:a16="http://schemas.microsoft.com/office/drawing/2014/main" id="{0495159C-AD35-43AB-BC10-DD7D2BD48ED9}"/>
              </a:ext>
            </a:extLst>
          </p:cNvPr>
          <p:cNvPicPr>
            <a:picLocks noChangeAspect="1"/>
          </p:cNvPicPr>
          <p:nvPr/>
        </p:nvPicPr>
        <p:blipFill rotWithShape="1">
          <a:blip r:embed="rId5"/>
          <a:srcRect l="15796" r="2" b="6399"/>
          <a:stretch/>
        </p:blipFill>
        <p:spPr>
          <a:xfrm>
            <a:off x="1412683" y="1410208"/>
            <a:ext cx="2433793" cy="3611958"/>
          </a:xfrm>
          <a:prstGeom prst="rect">
            <a:avLst/>
          </a:prstGeom>
        </p:spPr>
      </p:pic>
      <p:cxnSp>
        <p:nvCxnSpPr>
          <p:cNvPr id="20" name="Straight Connector 1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1714595A-7FE6-4316-82EF-DAB790FB0435}"/>
              </a:ext>
            </a:extLst>
          </p:cNvPr>
          <p:cNvSpPr>
            <a:spLocks noGrp="1"/>
          </p:cNvSpPr>
          <p:nvPr>
            <p:ph idx="1"/>
          </p:nvPr>
        </p:nvSpPr>
        <p:spPr>
          <a:xfrm>
            <a:off x="4636482" y="2556932"/>
            <a:ext cx="6260114" cy="3318936"/>
          </a:xfrm>
        </p:spPr>
        <p:txBody>
          <a:bodyPr>
            <a:normAutofit/>
          </a:bodyPr>
          <a:lstStyle/>
          <a:p>
            <a:r>
              <a:rPr lang="es-CL" dirty="0">
                <a:effectLst/>
                <a:ea typeface="Calibri" panose="020F0502020204030204" pitchFamily="34" charset="0"/>
              </a:rPr>
              <a:t>En sus Registros históricos, el historiador Sima </a:t>
            </a:r>
            <a:r>
              <a:rPr lang="es-CL" dirty="0" err="1">
                <a:effectLst/>
                <a:ea typeface="Calibri" panose="020F0502020204030204" pitchFamily="34" charset="0"/>
              </a:rPr>
              <a:t>Qian</a:t>
            </a:r>
            <a:r>
              <a:rPr lang="es-CL" dirty="0">
                <a:effectLst/>
                <a:ea typeface="Calibri" panose="020F0502020204030204" pitchFamily="34" charset="0"/>
              </a:rPr>
              <a:t> (c. 145-86 a.C.) relata cómo se dice que </a:t>
            </a:r>
            <a:r>
              <a:rPr lang="es-CL" dirty="0" err="1">
                <a:effectLst/>
                <a:ea typeface="Calibri" panose="020F0502020204030204" pitchFamily="34" charset="0"/>
              </a:rPr>
              <a:t>Sun</a:t>
            </a:r>
            <a:r>
              <a:rPr lang="es-CL" dirty="0">
                <a:effectLst/>
                <a:ea typeface="Calibri" panose="020F0502020204030204" pitchFamily="34" charset="0"/>
              </a:rPr>
              <a:t> Wu repasó su doctrina de guerra con las 180 concubinas del rey </a:t>
            </a:r>
            <a:r>
              <a:rPr lang="es-CL" dirty="0" err="1">
                <a:effectLst/>
                <a:ea typeface="Calibri" panose="020F0502020204030204" pitchFamily="34" charset="0"/>
              </a:rPr>
              <a:t>Helu</a:t>
            </a:r>
            <a:r>
              <a:rPr lang="es-CL" dirty="0">
                <a:effectLst/>
                <a:ea typeface="Calibri" panose="020F0502020204030204" pitchFamily="34" charset="0"/>
              </a:rPr>
              <a:t>. Como las dos esposas favoritas del rey no se habían tomado en serio su papel de líderes de la compañía, </a:t>
            </a:r>
            <a:r>
              <a:rPr lang="es-CL" dirty="0" err="1">
                <a:effectLst/>
                <a:ea typeface="Calibri" panose="020F0502020204030204" pitchFamily="34" charset="0"/>
              </a:rPr>
              <a:t>Sun</a:t>
            </a:r>
            <a:r>
              <a:rPr lang="es-CL" dirty="0">
                <a:effectLst/>
                <a:ea typeface="Calibri" panose="020F0502020204030204" pitchFamily="34" charset="0"/>
              </a:rPr>
              <a:t> Wu las hizo ejecutar desafiando la protesta de </a:t>
            </a:r>
            <a:r>
              <a:rPr lang="es-CL" dirty="0" err="1">
                <a:effectLst/>
                <a:ea typeface="Calibri" panose="020F0502020204030204" pitchFamily="34" charset="0"/>
              </a:rPr>
              <a:t>Helu</a:t>
            </a:r>
            <a:r>
              <a:rPr lang="es-CL" dirty="0">
                <a:effectLst/>
                <a:ea typeface="Calibri" panose="020F0502020204030204" pitchFamily="34" charset="0"/>
              </a:rPr>
              <a:t>.</a:t>
            </a:r>
            <a:endParaRPr lang="es-CL" dirty="0"/>
          </a:p>
        </p:txBody>
      </p:sp>
    </p:spTree>
    <p:extLst>
      <p:ext uri="{BB962C8B-B14F-4D97-AF65-F5344CB8AC3E}">
        <p14:creationId xmlns:p14="http://schemas.microsoft.com/office/powerpoint/2010/main" val="429120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C7BC6-19E9-49B8-A2C2-9F4F69125430}"/>
              </a:ext>
            </a:extLst>
          </p:cNvPr>
          <p:cNvSpPr>
            <a:spLocks noGrp="1"/>
          </p:cNvSpPr>
          <p:nvPr>
            <p:ph type="title"/>
          </p:nvPr>
        </p:nvSpPr>
        <p:spPr>
          <a:xfrm>
            <a:off x="1295402" y="982132"/>
            <a:ext cx="9601196" cy="1303867"/>
          </a:xfrm>
        </p:spPr>
        <p:txBody>
          <a:bodyPr>
            <a:normAutofit/>
          </a:bodyPr>
          <a:lstStyle/>
          <a:p>
            <a:r>
              <a:rPr lang="es-CL" dirty="0"/>
              <a:t>  </a:t>
            </a:r>
          </a:p>
        </p:txBody>
      </p:sp>
      <p:sp>
        <p:nvSpPr>
          <p:cNvPr id="3" name="Marcador de contenido 2">
            <a:extLst>
              <a:ext uri="{FF2B5EF4-FFF2-40B4-BE49-F238E27FC236}">
                <a16:creationId xmlns:a16="http://schemas.microsoft.com/office/drawing/2014/main" id="{83C3AEF9-D259-4C8D-A940-F3DA58CB6D2D}"/>
              </a:ext>
            </a:extLst>
          </p:cNvPr>
          <p:cNvSpPr>
            <a:spLocks noGrp="1"/>
          </p:cNvSpPr>
          <p:nvPr>
            <p:ph idx="1"/>
          </p:nvPr>
        </p:nvSpPr>
        <p:spPr>
          <a:xfrm>
            <a:off x="1295402" y="2556932"/>
            <a:ext cx="6256866" cy="3318936"/>
          </a:xfrm>
        </p:spPr>
        <p:txBody>
          <a:bodyPr>
            <a:normAutofit/>
          </a:bodyPr>
          <a:lstStyle/>
          <a:p>
            <a:r>
              <a:rPr lang="es-CL" sz="2200" dirty="0">
                <a:effectLst/>
                <a:ea typeface="Calibri" panose="020F0502020204030204" pitchFamily="34" charset="0"/>
              </a:rPr>
              <a:t>Unos 1300 años después de la publicación de esta anécdota, surgieron dudas sobre la autoría de </a:t>
            </a:r>
            <a:r>
              <a:rPr lang="es-CL" sz="2200" dirty="0" err="1">
                <a:effectLst/>
                <a:ea typeface="Calibri" panose="020F0502020204030204" pitchFamily="34" charset="0"/>
              </a:rPr>
              <a:t>Sun</a:t>
            </a:r>
            <a:r>
              <a:rPr lang="es-CL" sz="2200" dirty="0">
                <a:effectLst/>
                <a:ea typeface="Calibri" panose="020F0502020204030204" pitchFamily="34" charset="0"/>
              </a:rPr>
              <a:t> Wu. El nombre "</a:t>
            </a:r>
            <a:r>
              <a:rPr lang="es-CL" sz="2200" dirty="0" err="1">
                <a:effectLst/>
                <a:ea typeface="Calibri" panose="020F0502020204030204" pitchFamily="34" charset="0"/>
              </a:rPr>
              <a:t>Sunzi</a:t>
            </a:r>
            <a:r>
              <a:rPr lang="es-CL" sz="2200" dirty="0">
                <a:effectLst/>
                <a:ea typeface="Calibri" panose="020F0502020204030204" pitchFamily="34" charset="0"/>
              </a:rPr>
              <a:t>" está compuesto por el apellido </a:t>
            </a:r>
            <a:r>
              <a:rPr lang="es-CL" sz="2200" dirty="0" err="1">
                <a:effectLst/>
                <a:ea typeface="Calibri" panose="020F0502020204030204" pitchFamily="34" charset="0"/>
              </a:rPr>
              <a:t>Sun</a:t>
            </a:r>
            <a:r>
              <a:rPr lang="es-CL" sz="2200" dirty="0">
                <a:effectLst/>
                <a:ea typeface="Calibri" panose="020F0502020204030204" pitchFamily="34" charset="0"/>
              </a:rPr>
              <a:t> y el sufijo "</a:t>
            </a:r>
            <a:r>
              <a:rPr lang="es-CL" sz="2200" dirty="0" err="1">
                <a:effectLst/>
                <a:ea typeface="Calibri" panose="020F0502020204030204" pitchFamily="34" charset="0"/>
              </a:rPr>
              <a:t>zi</a:t>
            </a:r>
            <a:r>
              <a:rPr lang="es-CL" sz="2200" dirty="0">
                <a:effectLst/>
                <a:ea typeface="Calibri" panose="020F0502020204030204" pitchFamily="34" charset="0"/>
              </a:rPr>
              <a:t>" ("maestro"), un título de honor que normalmente sólo se otorgaba en la posteridad.</a:t>
            </a:r>
          </a:p>
          <a:p>
            <a:r>
              <a:rPr lang="es-CL" sz="2200" dirty="0">
                <a:effectLst/>
                <a:ea typeface="Calibri" panose="020F0502020204030204" pitchFamily="34" charset="0"/>
                <a:cs typeface="Calibri" panose="020F0502020204030204" pitchFamily="34" charset="0"/>
              </a:rPr>
              <a:t>Además, cada capítulo en el original chino comienza con la fórmula "El maestro </a:t>
            </a:r>
            <a:r>
              <a:rPr lang="es-CL" sz="2200" dirty="0" err="1">
                <a:effectLst/>
                <a:ea typeface="Calibri" panose="020F0502020204030204" pitchFamily="34" charset="0"/>
                <a:cs typeface="Calibri" panose="020F0502020204030204" pitchFamily="34" charset="0"/>
              </a:rPr>
              <a:t>Sun</a:t>
            </a:r>
            <a:r>
              <a:rPr lang="es-CL" sz="2200" dirty="0">
                <a:effectLst/>
                <a:ea typeface="Calibri" panose="020F0502020204030204" pitchFamily="34" charset="0"/>
                <a:cs typeface="Calibri" panose="020F0502020204030204" pitchFamily="34" charset="0"/>
              </a:rPr>
              <a:t> dijo". Esto sugiere la coautoría de varios discípulos y seguidores. </a:t>
            </a:r>
            <a:endParaRPr lang="es-CL" sz="2200" dirty="0"/>
          </a:p>
        </p:txBody>
      </p:sp>
      <p:pic>
        <p:nvPicPr>
          <p:cNvPr id="5" name="Imagen 4">
            <a:extLst>
              <a:ext uri="{FF2B5EF4-FFF2-40B4-BE49-F238E27FC236}">
                <a16:creationId xmlns:a16="http://schemas.microsoft.com/office/drawing/2014/main" id="{5D0480CC-6ED3-4BC7-A889-4E490BC9A59C}"/>
              </a:ext>
            </a:extLst>
          </p:cNvPr>
          <p:cNvPicPr>
            <a:picLocks noChangeAspect="1"/>
          </p:cNvPicPr>
          <p:nvPr/>
        </p:nvPicPr>
        <p:blipFill rotWithShape="1">
          <a:blip r:embed="rId3"/>
          <a:srcRect l="296" r="3659"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9887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7DA2CF-6D54-4BA9-A98A-602C5E3BC0B9}"/>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FFE22471-2540-4145-A9FF-D4E2A309C999}"/>
              </a:ext>
            </a:extLst>
          </p:cNvPr>
          <p:cNvSpPr>
            <a:spLocks noGrp="1"/>
          </p:cNvSpPr>
          <p:nvPr>
            <p:ph idx="1"/>
          </p:nvPr>
        </p:nvSpPr>
        <p:spPr/>
        <p:txBody>
          <a:bodyPr>
            <a:normAutofit lnSpcReduction="10000"/>
          </a:bodyPr>
          <a:lstStyle/>
          <a:p>
            <a:r>
              <a:rPr lang="es-CL" sz="2400">
                <a:effectLst/>
                <a:ea typeface="Calibri" panose="020F0502020204030204" pitchFamily="34" charset="0"/>
                <a:cs typeface="Calibri" panose="020F0502020204030204" pitchFamily="34" charset="0"/>
              </a:rPr>
              <a:t>Además, unos 150 años después de la redacción estimada del tratado, un tal Sun Bin ("Bin" = "el lisiado") -presumiblemente un bisnieto de Sun Wu- escribió un tratado militar con el mismo título. </a:t>
            </a:r>
          </a:p>
          <a:p>
            <a:r>
              <a:rPr lang="es-CL" sz="2400">
                <a:effectLst/>
                <a:ea typeface="Calibri" panose="020F0502020204030204" pitchFamily="34" charset="0"/>
                <a:cs typeface="Calibri" panose="020F0502020204030204" pitchFamily="34" charset="0"/>
              </a:rPr>
              <a:t>Algunos estudiosos incluso consideran que los dos Suns son una misma persona. </a:t>
            </a:r>
          </a:p>
          <a:p>
            <a:r>
              <a:rPr lang="es-CL" sz="2400">
                <a:effectLst/>
                <a:ea typeface="Calibri" panose="020F0502020204030204" pitchFamily="34" charset="0"/>
                <a:cs typeface="Calibri" panose="020F0502020204030204" pitchFamily="34" charset="0"/>
              </a:rPr>
              <a:t>Los anacronismos y los diferentes estilos lingüísticos del texto indican que diferentes personas añadieron a la obra a lo largo de los siglos y la adaptaron a las respectivas épocas.</a:t>
            </a:r>
            <a:endParaRPr lang="es-CL" sz="2400">
              <a:effectLst/>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129082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1DD95-1634-4051-93C8-077B06C3F8B6}"/>
              </a:ext>
            </a:extLst>
          </p:cNvPr>
          <p:cNvSpPr>
            <a:spLocks noGrp="1"/>
          </p:cNvSpPr>
          <p:nvPr>
            <p:ph type="title"/>
          </p:nvPr>
        </p:nvSpPr>
        <p:spPr>
          <a:xfrm>
            <a:off x="1295402" y="982132"/>
            <a:ext cx="9601196" cy="1303867"/>
          </a:xfrm>
        </p:spPr>
        <p:txBody>
          <a:bodyPr>
            <a:normAutofit/>
          </a:bodyPr>
          <a:lstStyle/>
          <a:p>
            <a:pPr>
              <a:lnSpc>
                <a:spcPct val="90000"/>
              </a:lnSpc>
            </a:pPr>
            <a:r>
              <a:rPr lang="es-MX" sz="4100" dirty="0">
                <a:solidFill>
                  <a:srgbClr val="262626"/>
                </a:solidFill>
              </a:rPr>
              <a:t>Sobre el texto</a:t>
            </a:r>
            <a:br>
              <a:rPr lang="es-MX" sz="4100" dirty="0">
                <a:solidFill>
                  <a:srgbClr val="262626"/>
                </a:solidFill>
              </a:rPr>
            </a:br>
            <a:r>
              <a:rPr lang="es-MX" sz="4100" dirty="0">
                <a:solidFill>
                  <a:srgbClr val="262626"/>
                </a:solidFill>
              </a:rPr>
              <a:t>Estructura y estilo</a:t>
            </a:r>
            <a:endParaRPr lang="es-CL" sz="4100" dirty="0">
              <a:solidFill>
                <a:srgbClr val="262626"/>
              </a:solidFill>
            </a:endParaRPr>
          </a:p>
        </p:txBody>
      </p:sp>
      <p:pic>
        <p:nvPicPr>
          <p:cNvPr id="5" name="Imagen 4" descr="Imagen que contiene Mapa&#10;&#10;Descripción generada automáticamente">
            <a:extLst>
              <a:ext uri="{FF2B5EF4-FFF2-40B4-BE49-F238E27FC236}">
                <a16:creationId xmlns:a16="http://schemas.microsoft.com/office/drawing/2014/main" id="{4A29E763-F4FD-4D39-B3CF-A9A1F25C070C}"/>
              </a:ext>
            </a:extLst>
          </p:cNvPr>
          <p:cNvPicPr>
            <a:picLocks noChangeAspect="1"/>
          </p:cNvPicPr>
          <p:nvPr/>
        </p:nvPicPr>
        <p:blipFill rotWithShape="1">
          <a:blip r:embed="rId3"/>
          <a:srcRect l="641" t="-1480" r="-641" b="17159"/>
          <a:stretch/>
        </p:blipFill>
        <p:spPr>
          <a:xfrm>
            <a:off x="1706535" y="2701180"/>
            <a:ext cx="2195195" cy="2405392"/>
          </a:xfrm>
          <a:prstGeom prst="rect">
            <a:avLst/>
          </a:prstGeom>
          <a:ln w="57150" cmpd="thickThin">
            <a:solidFill>
              <a:srgbClr val="7F7F7F"/>
            </a:solidFill>
            <a:miter lim="800000"/>
          </a:ln>
        </p:spPr>
      </p:pic>
      <p:sp>
        <p:nvSpPr>
          <p:cNvPr id="3" name="Marcador de contenido 2">
            <a:extLst>
              <a:ext uri="{FF2B5EF4-FFF2-40B4-BE49-F238E27FC236}">
                <a16:creationId xmlns:a16="http://schemas.microsoft.com/office/drawing/2014/main" id="{7C00AEA2-8F5F-499B-ADDA-4AA80AE121E8}"/>
              </a:ext>
            </a:extLst>
          </p:cNvPr>
          <p:cNvSpPr>
            <a:spLocks noGrp="1"/>
          </p:cNvSpPr>
          <p:nvPr>
            <p:ph idx="1"/>
          </p:nvPr>
        </p:nvSpPr>
        <p:spPr>
          <a:xfrm>
            <a:off x="4639735" y="2556932"/>
            <a:ext cx="6256863" cy="3318936"/>
          </a:xfrm>
        </p:spPr>
        <p:txBody>
          <a:bodyPr>
            <a:noAutofit/>
          </a:bodyPr>
          <a:lstStyle/>
          <a:p>
            <a:pPr>
              <a:lnSpc>
                <a:spcPct val="90000"/>
              </a:lnSpc>
            </a:pPr>
            <a:r>
              <a:rPr lang="es-MX" dirty="0">
                <a:solidFill>
                  <a:srgbClr val="262626"/>
                </a:solidFill>
              </a:rPr>
              <a:t>El libro El arte de la guerra tiene menos de 6000 caracteres chinos </a:t>
            </a:r>
          </a:p>
          <a:p>
            <a:pPr>
              <a:lnSpc>
                <a:spcPct val="90000"/>
              </a:lnSpc>
            </a:pPr>
            <a:r>
              <a:rPr lang="es-MX" dirty="0">
                <a:solidFill>
                  <a:srgbClr val="262626"/>
                </a:solidFill>
              </a:rPr>
              <a:t>Está dividido en 13 capítulos. La división se hizo unos cientos de años después.</a:t>
            </a:r>
          </a:p>
          <a:p>
            <a:pPr>
              <a:lnSpc>
                <a:spcPct val="90000"/>
              </a:lnSpc>
            </a:pPr>
            <a:r>
              <a:rPr lang="es-ES" dirty="0">
                <a:solidFill>
                  <a:srgbClr val="262626"/>
                </a:solidFill>
                <a:ea typeface="Calibri" panose="020F0502020204030204" pitchFamily="34" charset="0"/>
                <a:cs typeface="Times New Roman" panose="02020603050405020304" pitchFamily="18" charset="0"/>
              </a:rPr>
              <a:t>U</a:t>
            </a:r>
            <a:r>
              <a:rPr lang="es-ES" dirty="0">
                <a:solidFill>
                  <a:srgbClr val="262626"/>
                </a:solidFill>
                <a:effectLst/>
                <a:ea typeface="Calibri" panose="020F0502020204030204" pitchFamily="34" charset="0"/>
                <a:cs typeface="Times New Roman" panose="02020603050405020304" pitchFamily="18" charset="0"/>
              </a:rPr>
              <a:t>n hilo narrativo breve mantiene unidos dichos mnemotécnicos formulados y conjuntos de reglas, algunos pasajes se repiten en diferentes puntos y, a veces, el hilo común es perdido por completo.</a:t>
            </a:r>
            <a:endParaRPr lang="es-CL" dirty="0">
              <a:solidFill>
                <a:srgbClr val="262626"/>
              </a:solidFill>
            </a:endParaRPr>
          </a:p>
        </p:txBody>
      </p:sp>
    </p:spTree>
    <p:extLst>
      <p:ext uri="{BB962C8B-B14F-4D97-AF65-F5344CB8AC3E}">
        <p14:creationId xmlns:p14="http://schemas.microsoft.com/office/powerpoint/2010/main" val="17924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FEE8-0091-4AAB-9A0D-965C9ED99AB9}"/>
              </a:ext>
            </a:extLst>
          </p:cNvPr>
          <p:cNvSpPr>
            <a:spLocks noGrp="1"/>
          </p:cNvSpPr>
          <p:nvPr>
            <p:ph type="title"/>
          </p:nvPr>
        </p:nvSpPr>
        <p:spPr>
          <a:xfrm>
            <a:off x="1295402" y="982132"/>
            <a:ext cx="9601196" cy="1303867"/>
          </a:xfrm>
        </p:spPr>
        <p:txBody>
          <a:bodyPr>
            <a:normAutofit/>
          </a:bodyPr>
          <a:lstStyle/>
          <a:p>
            <a:r>
              <a:rPr lang="es-CL" dirty="0">
                <a:solidFill>
                  <a:srgbClr val="262626"/>
                </a:solidFill>
              </a:rPr>
              <a:t>  </a:t>
            </a:r>
          </a:p>
        </p:txBody>
      </p:sp>
      <p:graphicFrame>
        <p:nvGraphicFramePr>
          <p:cNvPr id="6" name="Marcador de contenido 3">
            <a:extLst>
              <a:ext uri="{FF2B5EF4-FFF2-40B4-BE49-F238E27FC236}">
                <a16:creationId xmlns:a16="http://schemas.microsoft.com/office/drawing/2014/main" id="{C3D92F4D-78CB-4BDA-C5E3-4874DC157A35}"/>
              </a:ext>
            </a:extLst>
          </p:cNvPr>
          <p:cNvGraphicFramePr>
            <a:graphicFrameLocks noGrp="1"/>
          </p:cNvGraphicFramePr>
          <p:nvPr>
            <p:ph idx="1"/>
            <p:extLst>
              <p:ext uri="{D42A27DB-BD31-4B8C-83A1-F6EECF244321}">
                <p14:modId xmlns:p14="http://schemas.microsoft.com/office/powerpoint/2010/main" val="98219723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846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4CD1E-4C03-4709-8CAC-B3B5A6897D52}"/>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8F2C362D-2FC5-4B7B-943A-B43961DE6FB9}"/>
              </a:ext>
            </a:extLst>
          </p:cNvPr>
          <p:cNvSpPr>
            <a:spLocks noGrp="1"/>
          </p:cNvSpPr>
          <p:nvPr>
            <p:ph idx="1"/>
          </p:nvPr>
        </p:nvSpPr>
        <p:spPr/>
        <p:txBody>
          <a:bodyPr>
            <a:normAutofit/>
          </a:bodyPr>
          <a:lstStyle/>
          <a:p>
            <a:r>
              <a:rPr lang="es-ES" dirty="0">
                <a:effectLst/>
                <a:ea typeface="Times New Roman" panose="02020603050405020304" pitchFamily="18" charset="0"/>
              </a:rPr>
              <a:t>Dentro de cada sección del libro, se utilizan argumentos estrictamente lógicos: si se da X, entonces sucederá Y. </a:t>
            </a:r>
          </a:p>
          <a:p>
            <a:r>
              <a:rPr lang="es-ES" dirty="0">
                <a:effectLst/>
                <a:ea typeface="Times New Roman" panose="02020603050405020304" pitchFamily="18" charset="0"/>
                <a:cs typeface="Calibri" panose="020F0502020204030204" pitchFamily="34" charset="0"/>
              </a:rPr>
              <a:t>La victoria militar, según el mensaje, sigue leyes de hierro. Es de suponer que muchos de los principios rectores concisos se transmitieron de boca en boca durante décadas antes de ser incluidos en la obra. </a:t>
            </a:r>
          </a:p>
          <a:p>
            <a:r>
              <a:rPr lang="es-MX" dirty="0"/>
              <a:t>Las comparaciones figurativas hacen que estas doctrinas sean muy comprensibles</a:t>
            </a:r>
            <a:r>
              <a:rPr lang="es-ES" dirty="0">
                <a:cs typeface="Calibri" panose="020F0502020204030204" pitchFamily="34" charset="0"/>
              </a:rPr>
              <a:t>.</a:t>
            </a:r>
            <a:endParaRPr lang="es-CL" dirty="0"/>
          </a:p>
        </p:txBody>
      </p:sp>
    </p:spTree>
    <p:extLst>
      <p:ext uri="{BB962C8B-B14F-4D97-AF65-F5344CB8AC3E}">
        <p14:creationId xmlns:p14="http://schemas.microsoft.com/office/powerpoint/2010/main" val="82740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F7BF4-FFD6-4D0B-B847-762911632E91}"/>
              </a:ext>
            </a:extLst>
          </p:cNvPr>
          <p:cNvSpPr>
            <a:spLocks noGrp="1"/>
          </p:cNvSpPr>
          <p:nvPr>
            <p:ph type="title"/>
          </p:nvPr>
        </p:nvSpPr>
        <p:spPr/>
        <p:txBody>
          <a:bodyPr/>
          <a:lstStyle/>
          <a:p>
            <a:r>
              <a:rPr lang="es-CL" dirty="0"/>
              <a:t> </a:t>
            </a:r>
          </a:p>
        </p:txBody>
      </p:sp>
      <p:pic>
        <p:nvPicPr>
          <p:cNvPr id="7" name="Marcador de contenido 6" descr="Texto&#10;&#10;Descripción generada automáticamente">
            <a:extLst>
              <a:ext uri="{FF2B5EF4-FFF2-40B4-BE49-F238E27FC236}">
                <a16:creationId xmlns:a16="http://schemas.microsoft.com/office/drawing/2014/main" id="{12CC180B-AE56-46CA-806A-370E21AA0F1F}"/>
              </a:ext>
            </a:extLst>
          </p:cNvPr>
          <p:cNvPicPr>
            <a:picLocks noGrp="1" noChangeAspect="1"/>
          </p:cNvPicPr>
          <p:nvPr>
            <p:ph idx="1"/>
          </p:nvPr>
        </p:nvPicPr>
        <p:blipFill>
          <a:blip r:embed="rId2"/>
          <a:stretch>
            <a:fillRect/>
          </a:stretch>
        </p:blipFill>
        <p:spPr>
          <a:xfrm>
            <a:off x="3681046" y="2926027"/>
            <a:ext cx="5143484" cy="2835805"/>
          </a:xfrm>
        </p:spPr>
      </p:pic>
    </p:spTree>
    <p:extLst>
      <p:ext uri="{BB962C8B-B14F-4D97-AF65-F5344CB8AC3E}">
        <p14:creationId xmlns:p14="http://schemas.microsoft.com/office/powerpoint/2010/main" val="384603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58D94-54F0-4682-BF6A-64E6852299E8}"/>
              </a:ext>
            </a:extLst>
          </p:cNvPr>
          <p:cNvSpPr>
            <a:spLocks noGrp="1"/>
          </p:cNvSpPr>
          <p:nvPr>
            <p:ph type="title"/>
          </p:nvPr>
        </p:nvSpPr>
        <p:spPr>
          <a:xfrm>
            <a:off x="1295402" y="982132"/>
            <a:ext cx="9601196" cy="1303867"/>
          </a:xfrm>
        </p:spPr>
        <p:txBody>
          <a:bodyPr>
            <a:normAutofit/>
          </a:bodyPr>
          <a:lstStyle/>
          <a:p>
            <a:r>
              <a:rPr lang="es-CL" dirty="0"/>
              <a:t> </a:t>
            </a:r>
          </a:p>
        </p:txBody>
      </p:sp>
      <p:pic>
        <p:nvPicPr>
          <p:cNvPr id="4" name="Imagen 3" descr="Dibujo de un hombre&#10;&#10;Descripción generada automáticamente con confianza baja">
            <a:extLst>
              <a:ext uri="{FF2B5EF4-FFF2-40B4-BE49-F238E27FC236}">
                <a16:creationId xmlns:a16="http://schemas.microsoft.com/office/drawing/2014/main" id="{5232CE7D-FB44-4309-934B-B775C9AE7B45}"/>
              </a:ext>
            </a:extLst>
          </p:cNvPr>
          <p:cNvPicPr>
            <a:picLocks noChangeAspect="1"/>
          </p:cNvPicPr>
          <p:nvPr/>
        </p:nvPicPr>
        <p:blipFill rotWithShape="1">
          <a:blip r:embed="rId3"/>
          <a:srcRect l="36476" r="9741"/>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7" name="Marcador de contenido 6">
            <a:extLst>
              <a:ext uri="{FF2B5EF4-FFF2-40B4-BE49-F238E27FC236}">
                <a16:creationId xmlns:a16="http://schemas.microsoft.com/office/drawing/2014/main" id="{3D87506B-58B8-4BB1-91C5-C96C4C73D23A}"/>
              </a:ext>
            </a:extLst>
          </p:cNvPr>
          <p:cNvSpPr>
            <a:spLocks noGrp="1"/>
          </p:cNvSpPr>
          <p:nvPr>
            <p:ph idx="1"/>
          </p:nvPr>
        </p:nvSpPr>
        <p:spPr>
          <a:xfrm>
            <a:off x="4639732" y="2556932"/>
            <a:ext cx="6256863" cy="3318936"/>
          </a:xfrm>
        </p:spPr>
        <p:txBody>
          <a:bodyPr>
            <a:normAutofit/>
          </a:bodyPr>
          <a:lstStyle/>
          <a:p>
            <a:pPr>
              <a:lnSpc>
                <a:spcPct val="90000"/>
              </a:lnSpc>
            </a:pPr>
            <a:r>
              <a:rPr lang="es-CL" dirty="0"/>
              <a:t>Durante casi mil quinientos años fue el texto principal de una antología que se formalizaría como los siete clásicos militares del emperador. </a:t>
            </a:r>
            <a:endParaRPr lang="es-CL"/>
          </a:p>
          <a:p>
            <a:pPr>
              <a:lnSpc>
                <a:spcPct val="90000"/>
              </a:lnSpc>
            </a:pPr>
            <a:r>
              <a:rPr lang="es-CL" i="1" dirty="0"/>
              <a:t>El arte de la guerra</a:t>
            </a:r>
            <a:r>
              <a:rPr lang="es-CL" dirty="0"/>
              <a:t> sigue siendo el texto de estrategia más influyente en la guerra de Asia Oriental y ha influido en el pensamiento militar oriental y occidental, así como en las tácticas de negocios y en la estrategia legal, entre otros campos.</a:t>
            </a:r>
            <a:endParaRPr lang="es-CL"/>
          </a:p>
        </p:txBody>
      </p:sp>
    </p:spTree>
    <p:extLst>
      <p:ext uri="{BB962C8B-B14F-4D97-AF65-F5344CB8AC3E}">
        <p14:creationId xmlns:p14="http://schemas.microsoft.com/office/powerpoint/2010/main" val="117348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373BC-B7C6-46E8-BAFE-B056A4887924}"/>
              </a:ext>
            </a:extLst>
          </p:cNvPr>
          <p:cNvSpPr>
            <a:spLocks noGrp="1"/>
          </p:cNvSpPr>
          <p:nvPr>
            <p:ph type="title"/>
          </p:nvPr>
        </p:nvSpPr>
        <p:spPr/>
        <p:txBody>
          <a:bodyPr>
            <a:normAutofit/>
          </a:bodyPr>
          <a:lstStyle/>
          <a:p>
            <a:r>
              <a:rPr lang="ja-JP" altLang="es-CL" sz="6000" dirty="0"/>
              <a:t>兵法</a:t>
            </a:r>
            <a:endParaRPr lang="es-CL" sz="6000" dirty="0"/>
          </a:p>
        </p:txBody>
      </p:sp>
      <p:sp>
        <p:nvSpPr>
          <p:cNvPr id="3" name="Marcador de contenido 2">
            <a:extLst>
              <a:ext uri="{FF2B5EF4-FFF2-40B4-BE49-F238E27FC236}">
                <a16:creationId xmlns:a16="http://schemas.microsoft.com/office/drawing/2014/main" id="{F5A12F7D-344C-4C77-ADE0-65C14CCA5230}"/>
              </a:ext>
            </a:extLst>
          </p:cNvPr>
          <p:cNvSpPr>
            <a:spLocks noGrp="1"/>
          </p:cNvSpPr>
          <p:nvPr>
            <p:ph idx="1"/>
          </p:nvPr>
        </p:nvSpPr>
        <p:spPr/>
        <p:txBody>
          <a:bodyPr/>
          <a:lstStyle/>
          <a:p>
            <a:r>
              <a:rPr lang="ja-JP" altLang="es-CL" sz="2400" dirty="0"/>
              <a:t>兵 </a:t>
            </a:r>
            <a:r>
              <a:rPr lang="es-CL" altLang="ja-JP" i="1" dirty="0" err="1"/>
              <a:t>b</a:t>
            </a:r>
            <a:r>
              <a:rPr lang="es-CL" altLang="ja-JP" sz="2400" i="1" dirty="0" err="1"/>
              <a:t>ing</a:t>
            </a:r>
            <a:r>
              <a:rPr lang="es-CL" altLang="ja-JP" sz="2400" dirty="0"/>
              <a:t>: a </a:t>
            </a:r>
            <a:r>
              <a:rPr lang="es-CL" altLang="ja-JP" sz="2400" dirty="0" err="1"/>
              <a:t>soldier</a:t>
            </a:r>
            <a:r>
              <a:rPr lang="es-CL" altLang="ja-JP" sz="2400" dirty="0"/>
              <a:t>, tropos, </a:t>
            </a:r>
            <a:r>
              <a:rPr lang="es-CL" altLang="ja-JP" sz="2400" dirty="0" err="1"/>
              <a:t>military</a:t>
            </a:r>
            <a:r>
              <a:rPr lang="es-CL" altLang="ja-JP" sz="2400" dirty="0"/>
              <a:t>. A </a:t>
            </a:r>
            <a:r>
              <a:rPr lang="es-CL" altLang="ja-JP" sz="2400" dirty="0" err="1"/>
              <a:t>piece</a:t>
            </a:r>
            <a:r>
              <a:rPr lang="es-CL" altLang="ja-JP" sz="2400" dirty="0"/>
              <a:t> in </a:t>
            </a:r>
            <a:r>
              <a:rPr lang="es-CL" altLang="ja-JP" sz="2400" dirty="0" err="1"/>
              <a:t>Chinese</a:t>
            </a:r>
            <a:r>
              <a:rPr lang="es-CL" altLang="ja-JP" sz="2400" dirty="0"/>
              <a:t> </a:t>
            </a:r>
            <a:r>
              <a:rPr lang="es-CL" altLang="ja-JP" sz="2400" dirty="0" err="1"/>
              <a:t>chess</a:t>
            </a:r>
            <a:r>
              <a:rPr lang="es-CL" altLang="ja-JP" sz="2400" dirty="0"/>
              <a:t>. </a:t>
            </a:r>
            <a:r>
              <a:rPr lang="es-CL" altLang="ja-JP" sz="2400" dirty="0" err="1"/>
              <a:t>Arms</a:t>
            </a:r>
            <a:r>
              <a:rPr lang="es-CL" altLang="ja-JP" sz="2400" dirty="0"/>
              <a:t>, </a:t>
            </a:r>
            <a:r>
              <a:rPr lang="es-CL" altLang="ja-JP" sz="2400" dirty="0" err="1"/>
              <a:t>weapons</a:t>
            </a:r>
            <a:r>
              <a:rPr lang="es-CL" altLang="ja-JP" sz="2400" dirty="0"/>
              <a:t>. </a:t>
            </a:r>
          </a:p>
          <a:p>
            <a:r>
              <a:rPr lang="ja-JP" altLang="es-CL" sz="2400" dirty="0"/>
              <a:t>法</a:t>
            </a:r>
            <a:r>
              <a:rPr lang="es-CL" altLang="ja-JP" dirty="0"/>
              <a:t> fa: </a:t>
            </a:r>
            <a:r>
              <a:rPr lang="es-CL" altLang="ja-JP" dirty="0" err="1"/>
              <a:t>statutes</a:t>
            </a:r>
            <a:r>
              <a:rPr lang="es-CL" altLang="ja-JP" dirty="0"/>
              <a:t>, </a:t>
            </a:r>
            <a:r>
              <a:rPr lang="es-CL" altLang="ja-JP" dirty="0" err="1"/>
              <a:t>laws</a:t>
            </a:r>
            <a:r>
              <a:rPr lang="es-CL" altLang="ja-JP" dirty="0"/>
              <a:t>, </a:t>
            </a:r>
            <a:r>
              <a:rPr lang="es-CL" altLang="ja-JP" dirty="0" err="1"/>
              <a:t>regulations</a:t>
            </a:r>
            <a:r>
              <a:rPr lang="es-CL" altLang="ja-JP" dirty="0"/>
              <a:t>. A rule. Legal standard. Plan o </a:t>
            </a:r>
            <a:r>
              <a:rPr lang="es-CL" altLang="ja-JP" dirty="0" err="1"/>
              <a:t>method</a:t>
            </a:r>
            <a:r>
              <a:rPr lang="es-CL" altLang="ja-JP" dirty="0"/>
              <a:t>, etc.</a:t>
            </a:r>
            <a:endParaRPr lang="es-CL" dirty="0"/>
          </a:p>
          <a:p>
            <a:r>
              <a:rPr lang="es-CL" dirty="0"/>
              <a:t>(fuente: </a:t>
            </a:r>
            <a:r>
              <a:rPr lang="es-CL" dirty="0" err="1"/>
              <a:t>Mathew´s</a:t>
            </a:r>
            <a:r>
              <a:rPr lang="es-CL" dirty="0"/>
              <a:t> –</a:t>
            </a:r>
            <a:r>
              <a:rPr lang="es-CL" dirty="0" err="1"/>
              <a:t>Chinese-Englisch</a:t>
            </a:r>
            <a:r>
              <a:rPr lang="es-CL" dirty="0"/>
              <a:t> </a:t>
            </a:r>
            <a:r>
              <a:rPr lang="es-CL" dirty="0" err="1"/>
              <a:t>Dictionary</a:t>
            </a:r>
            <a:r>
              <a:rPr lang="es-CL" dirty="0"/>
              <a:t>, Cambridge, 1943)</a:t>
            </a:r>
          </a:p>
          <a:p>
            <a:endParaRPr lang="es-CL" dirty="0"/>
          </a:p>
          <a:p>
            <a:r>
              <a:rPr lang="es-CL" dirty="0"/>
              <a:t>Definición de “arte”: </a:t>
            </a:r>
            <a:r>
              <a:rPr lang="es-MX" dirty="0"/>
              <a:t>Actividad en la que el hombre recrea, con una finalidad estética, un aspecto de la realidad o un sentimiento en formas bellas valiéndose de la materia, la imagen o el sonido. (fuente: Oxford </a:t>
            </a:r>
            <a:r>
              <a:rPr lang="es-MX" dirty="0" err="1"/>
              <a:t>languages</a:t>
            </a:r>
            <a:r>
              <a:rPr lang="es-MX" dirty="0"/>
              <a:t>)</a:t>
            </a:r>
            <a:endParaRPr lang="es-CL" dirty="0"/>
          </a:p>
        </p:txBody>
      </p:sp>
    </p:spTree>
    <p:extLst>
      <p:ext uri="{BB962C8B-B14F-4D97-AF65-F5344CB8AC3E}">
        <p14:creationId xmlns:p14="http://schemas.microsoft.com/office/powerpoint/2010/main" val="194655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C3EA5A66-B146-4444-8A2B-0C51576A77F7}"/>
              </a:ext>
            </a:extLst>
          </p:cNvPr>
          <p:cNvSpPr>
            <a:spLocks noGrp="1"/>
          </p:cNvSpPr>
          <p:nvPr>
            <p:ph type="title"/>
          </p:nvPr>
        </p:nvSpPr>
        <p:spPr>
          <a:xfrm>
            <a:off x="952108" y="954756"/>
            <a:ext cx="2730414" cy="4946003"/>
          </a:xfrm>
        </p:spPr>
        <p:txBody>
          <a:bodyPr>
            <a:normAutofit/>
          </a:bodyPr>
          <a:lstStyle/>
          <a:p>
            <a:br>
              <a:rPr lang="es-CL">
                <a:solidFill>
                  <a:srgbClr val="FFFFFF"/>
                </a:solidFill>
                <a:effectLst/>
                <a:latin typeface="+mn-lt"/>
                <a:ea typeface="Calibri" panose="020F0502020204030204" pitchFamily="34" charset="0"/>
                <a:cs typeface="Calibri" panose="020F0502020204030204" pitchFamily="34" charset="0"/>
              </a:rPr>
            </a:br>
            <a:r>
              <a:rPr lang="es-CL">
                <a:solidFill>
                  <a:srgbClr val="FFFFFF"/>
                </a:solidFill>
                <a:effectLst/>
                <a:latin typeface="+mn-lt"/>
                <a:ea typeface="Calibri" panose="020F0502020204030204" pitchFamily="34" charset="0"/>
                <a:cs typeface="Calibri" panose="020F0502020204030204" pitchFamily="34" charset="0"/>
              </a:rPr>
              <a:t>¿Qué es el arte de la guerra?</a:t>
            </a:r>
            <a:br>
              <a:rPr lang="es-CL">
                <a:solidFill>
                  <a:srgbClr val="FFFFFF"/>
                </a:solidFill>
                <a:effectLst/>
                <a:latin typeface="+mn-lt"/>
                <a:ea typeface="Calibri" panose="020F0502020204030204" pitchFamily="34" charset="0"/>
                <a:cs typeface="Times New Roman" panose="02020603050405020304" pitchFamily="18" charset="0"/>
              </a:rPr>
            </a:br>
            <a:endParaRPr lang="es-CL">
              <a:solidFill>
                <a:srgbClr val="FFFFFF"/>
              </a:solidFill>
              <a:latin typeface="+mn-lt"/>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0E63FF2-A0CE-4F57-BE1F-D610950C9CE4}"/>
              </a:ext>
            </a:extLst>
          </p:cNvPr>
          <p:cNvSpPr>
            <a:spLocks noGrp="1"/>
          </p:cNvSpPr>
          <p:nvPr>
            <p:ph idx="1"/>
          </p:nvPr>
        </p:nvSpPr>
        <p:spPr>
          <a:xfrm>
            <a:off x="5140934" y="469900"/>
            <a:ext cx="5953630" cy="5405968"/>
          </a:xfrm>
        </p:spPr>
        <p:txBody>
          <a:bodyPr anchor="ctr">
            <a:normAutofit/>
          </a:bodyPr>
          <a:lstStyle/>
          <a:p>
            <a:pPr>
              <a:spcAft>
                <a:spcPts val="800"/>
              </a:spcAft>
            </a:pPr>
            <a:r>
              <a:rPr lang="es-CL" dirty="0">
                <a:effectLst/>
                <a:ea typeface="Calibri" panose="020F0502020204030204" pitchFamily="34" charset="0"/>
                <a:cs typeface="Calibri" panose="020F0502020204030204" pitchFamily="34" charset="0"/>
              </a:rPr>
              <a:t>El arte de la guerra es la teoría y la práctica de la preparación, conducción y ejecución de operaciones de combate de diversas dimensiones en todos los ámbitos, que surgió con el desarrollo de la guerra y de las fuerzas armadas.</a:t>
            </a:r>
            <a:endParaRPr lang="es-CL">
              <a:effectLst/>
              <a:ea typeface="Calibri" panose="020F0502020204030204" pitchFamily="34" charset="0"/>
              <a:cs typeface="Times New Roman" panose="02020603050405020304" pitchFamily="18" charset="0"/>
            </a:endParaRPr>
          </a:p>
          <a:p>
            <a:pPr>
              <a:spcAft>
                <a:spcPts val="800"/>
              </a:spcAft>
            </a:pPr>
            <a:r>
              <a:rPr lang="es-CL" dirty="0">
                <a:effectLst/>
                <a:ea typeface="Calibri" panose="020F0502020204030204" pitchFamily="34" charset="0"/>
                <a:cs typeface="Calibri" panose="020F0502020204030204" pitchFamily="34" charset="0"/>
              </a:rPr>
              <a:t>El arte de la guerra abarca algo más que la guerra. Se divide en tres componentes según la escala creciente de los combates: táctica, arte operacional y estrategia.</a:t>
            </a:r>
            <a:endParaRPr lang="es-CL">
              <a:effectLst/>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265816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3673E-3147-4767-9CA8-88504E081E91}"/>
              </a:ext>
            </a:extLst>
          </p:cNvPr>
          <p:cNvSpPr>
            <a:spLocks noGrp="1"/>
          </p:cNvSpPr>
          <p:nvPr>
            <p:ph type="title"/>
          </p:nvPr>
        </p:nvSpPr>
        <p:spPr>
          <a:xfrm>
            <a:off x="1295402" y="982132"/>
            <a:ext cx="9601196" cy="1303867"/>
          </a:xfrm>
        </p:spPr>
        <p:txBody>
          <a:bodyPr>
            <a:normAutofit/>
          </a:bodyPr>
          <a:lstStyle/>
          <a:p>
            <a:pPr>
              <a:lnSpc>
                <a:spcPct val="90000"/>
              </a:lnSpc>
            </a:pPr>
            <a:br>
              <a:rPr lang="es-CL" sz="2800">
                <a:effectLst/>
                <a:latin typeface="+mn-lt"/>
                <a:ea typeface="Calibri" panose="020F0502020204030204" pitchFamily="34" charset="0"/>
                <a:cs typeface="Calibri" panose="020F0502020204030204" pitchFamily="34" charset="0"/>
              </a:rPr>
            </a:br>
            <a:r>
              <a:rPr lang="es-CL" sz="2800">
                <a:effectLst/>
                <a:latin typeface="+mn-lt"/>
                <a:ea typeface="Calibri" panose="020F0502020204030204" pitchFamily="34" charset="0"/>
                <a:cs typeface="Calibri" panose="020F0502020204030204" pitchFamily="34" charset="0"/>
              </a:rPr>
              <a:t>Historia del origen del término arte de la guerra </a:t>
            </a:r>
            <a:br>
              <a:rPr lang="es-CL" sz="2800">
                <a:effectLst/>
                <a:latin typeface="Calibri" panose="020F0502020204030204" pitchFamily="34" charset="0"/>
                <a:ea typeface="Calibri" panose="020F0502020204030204" pitchFamily="34" charset="0"/>
                <a:cs typeface="Times New Roman" panose="02020603050405020304" pitchFamily="18" charset="0"/>
              </a:rPr>
            </a:br>
            <a:endParaRPr lang="es-CL" sz="2800"/>
          </a:p>
        </p:txBody>
      </p:sp>
      <p:pic>
        <p:nvPicPr>
          <p:cNvPr id="5" name="Imagen 4" descr="Imagen que contiene escultura, edificio, hombre, vistiendo&#10;&#10;Descripción generada automáticamente">
            <a:extLst>
              <a:ext uri="{FF2B5EF4-FFF2-40B4-BE49-F238E27FC236}">
                <a16:creationId xmlns:a16="http://schemas.microsoft.com/office/drawing/2014/main" id="{673C7666-C285-459B-8860-DB723E62A6D8}"/>
              </a:ext>
            </a:extLst>
          </p:cNvPr>
          <p:cNvPicPr>
            <a:picLocks noChangeAspect="1"/>
          </p:cNvPicPr>
          <p:nvPr/>
        </p:nvPicPr>
        <p:blipFill rotWithShape="1">
          <a:blip r:embed="rId3"/>
          <a:srcRect r="3955" b="-3"/>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Marcador de contenido 2">
            <a:extLst>
              <a:ext uri="{FF2B5EF4-FFF2-40B4-BE49-F238E27FC236}">
                <a16:creationId xmlns:a16="http://schemas.microsoft.com/office/drawing/2014/main" id="{2F14E42F-693B-4543-9E10-44D88C45BC61}"/>
              </a:ext>
            </a:extLst>
          </p:cNvPr>
          <p:cNvSpPr>
            <a:spLocks noGrp="1"/>
          </p:cNvSpPr>
          <p:nvPr>
            <p:ph idx="1"/>
          </p:nvPr>
        </p:nvSpPr>
        <p:spPr>
          <a:xfrm>
            <a:off x="4639732" y="2556932"/>
            <a:ext cx="6256863" cy="3318936"/>
          </a:xfrm>
        </p:spPr>
        <p:txBody>
          <a:bodyPr>
            <a:normAutofit/>
          </a:bodyPr>
          <a:lstStyle/>
          <a:p>
            <a:pPr>
              <a:lnSpc>
                <a:spcPct val="90000"/>
              </a:lnSpc>
              <a:spcAft>
                <a:spcPts val="800"/>
              </a:spcAft>
            </a:pPr>
            <a:r>
              <a:rPr lang="es-CL" sz="2000">
                <a:effectLst/>
                <a:ea typeface="Calibri" panose="020F0502020204030204" pitchFamily="34" charset="0"/>
                <a:cs typeface="Calibri" panose="020F0502020204030204" pitchFamily="34" charset="0"/>
              </a:rPr>
              <a:t>El primer estudio sistemático de la guerra y la creación del término se encuentran en el libro "El arte de la guerra" del general chino </a:t>
            </a:r>
            <a:r>
              <a:rPr lang="es-CL" sz="2000" err="1">
                <a:effectLst/>
                <a:ea typeface="Calibri" panose="020F0502020204030204" pitchFamily="34" charset="0"/>
                <a:cs typeface="Calibri" panose="020F0502020204030204" pitchFamily="34" charset="0"/>
              </a:rPr>
              <a:t>Sunzi</a:t>
            </a:r>
            <a:r>
              <a:rPr lang="es-CL" sz="2000">
                <a:effectLst/>
                <a:ea typeface="Calibri" panose="020F0502020204030204" pitchFamily="34" charset="0"/>
                <a:cs typeface="Calibri" panose="020F0502020204030204" pitchFamily="34" charset="0"/>
              </a:rPr>
              <a:t> en el siglo V a.C. Se considera la obra más antigua que se conserva sobre estrategia (militar).</a:t>
            </a:r>
            <a:endParaRPr lang="es-CL" sz="2000">
              <a:effectLst/>
              <a:ea typeface="Calibri" panose="020F0502020204030204" pitchFamily="34" charset="0"/>
              <a:cs typeface="Times New Roman" panose="02020603050405020304" pitchFamily="18" charset="0"/>
            </a:endParaRPr>
          </a:p>
          <a:p>
            <a:pPr>
              <a:lnSpc>
                <a:spcPct val="90000"/>
              </a:lnSpc>
              <a:spcAft>
                <a:spcPts val="800"/>
              </a:spcAft>
            </a:pPr>
            <a:r>
              <a:rPr lang="es-CL" sz="2000">
                <a:effectLst/>
                <a:ea typeface="Calibri" panose="020F0502020204030204" pitchFamily="34" charset="0"/>
                <a:cs typeface="Calibri" panose="020F0502020204030204" pitchFamily="34" charset="0"/>
              </a:rPr>
              <a:t>Igualmente conocidas en China son las 36 estratagemas que, según se dice, se remontan al general Dan </a:t>
            </a:r>
            <a:r>
              <a:rPr lang="es-CL" sz="2000" err="1">
                <a:effectLst/>
                <a:ea typeface="Calibri" panose="020F0502020204030204" pitchFamily="34" charset="0"/>
                <a:cs typeface="Calibri" panose="020F0502020204030204" pitchFamily="34" charset="0"/>
              </a:rPr>
              <a:t>Daoji</a:t>
            </a:r>
            <a:r>
              <a:rPr lang="es-CL" sz="2000">
                <a:effectLst/>
                <a:ea typeface="Calibri" panose="020F0502020204030204" pitchFamily="34" charset="0"/>
                <a:cs typeface="Calibri" panose="020F0502020204030204" pitchFamily="34" charset="0"/>
              </a:rPr>
              <a:t> (436). Fueron transmitidas por escrito en el tratado "</a:t>
            </a:r>
            <a:r>
              <a:rPr lang="es-CL" sz="2000" err="1">
                <a:effectLst/>
                <a:ea typeface="Calibri" panose="020F0502020204030204" pitchFamily="34" charset="0"/>
                <a:cs typeface="Calibri" panose="020F0502020204030204" pitchFamily="34" charset="0"/>
              </a:rPr>
              <a:t>Sanshiliu</a:t>
            </a:r>
            <a:r>
              <a:rPr lang="es-CL" sz="2000">
                <a:effectLst/>
                <a:ea typeface="Calibri" panose="020F0502020204030204" pitchFamily="34" charset="0"/>
                <a:cs typeface="Calibri" panose="020F0502020204030204" pitchFamily="34" charset="0"/>
              </a:rPr>
              <a:t> Ji </a:t>
            </a:r>
            <a:r>
              <a:rPr lang="es-CL" sz="2000" err="1">
                <a:effectLst/>
                <a:ea typeface="Calibri" panose="020F0502020204030204" pitchFamily="34" charset="0"/>
                <a:cs typeface="Calibri" panose="020F0502020204030204" pitchFamily="34" charset="0"/>
              </a:rPr>
              <a:t>Miben</a:t>
            </a:r>
            <a:r>
              <a:rPr lang="es-CL" sz="2000">
                <a:effectLst/>
                <a:ea typeface="Calibri" panose="020F0502020204030204" pitchFamily="34" charset="0"/>
                <a:cs typeface="Calibri" panose="020F0502020204030204" pitchFamily="34" charset="0"/>
              </a:rPr>
              <a:t> </a:t>
            </a:r>
            <a:r>
              <a:rPr lang="es-CL" sz="2000" err="1">
                <a:effectLst/>
                <a:ea typeface="Calibri" panose="020F0502020204030204" pitchFamily="34" charset="0"/>
                <a:cs typeface="Calibri" panose="020F0502020204030204" pitchFamily="34" charset="0"/>
              </a:rPr>
              <a:t>Bingfa</a:t>
            </a:r>
            <a:r>
              <a:rPr lang="es-CL" sz="2000">
                <a:effectLst/>
                <a:ea typeface="Calibri" panose="020F0502020204030204" pitchFamily="34" charset="0"/>
                <a:cs typeface="Calibri" panose="020F0502020204030204" pitchFamily="34" charset="0"/>
              </a:rPr>
              <a:t>" ("Las 36 estratagemas - Libro secreto del arte de la guerra") por un historiador militar del periodo Ming (1368-1644).</a:t>
            </a:r>
            <a:endParaRPr lang="es-CL" sz="2000">
              <a:effectLst/>
              <a:ea typeface="Calibri" panose="020F0502020204030204" pitchFamily="34" charset="0"/>
              <a:cs typeface="Times New Roman" panose="02020603050405020304" pitchFamily="18" charset="0"/>
            </a:endParaRPr>
          </a:p>
          <a:p>
            <a:pPr>
              <a:lnSpc>
                <a:spcPct val="90000"/>
              </a:lnSpc>
            </a:pPr>
            <a:endParaRPr lang="es-CL" sz="2000"/>
          </a:p>
        </p:txBody>
      </p:sp>
    </p:spTree>
    <p:extLst>
      <p:ext uri="{BB962C8B-B14F-4D97-AF65-F5344CB8AC3E}">
        <p14:creationId xmlns:p14="http://schemas.microsoft.com/office/powerpoint/2010/main" val="122292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FE59FDC7-9BD5-4898-9521-5EC450BE38C5}"/>
              </a:ext>
            </a:extLst>
          </p:cNvPr>
          <p:cNvSpPr>
            <a:spLocks noGrp="1"/>
          </p:cNvSpPr>
          <p:nvPr>
            <p:ph type="title"/>
          </p:nvPr>
        </p:nvSpPr>
        <p:spPr>
          <a:xfrm>
            <a:off x="7535825" y="982132"/>
            <a:ext cx="3360772" cy="1303867"/>
          </a:xfrm>
        </p:spPr>
        <p:txBody>
          <a:bodyPr>
            <a:normAutofit/>
          </a:bodyPr>
          <a:lstStyle/>
          <a:p>
            <a:pPr>
              <a:lnSpc>
                <a:spcPct val="90000"/>
              </a:lnSpc>
            </a:pPr>
            <a:r>
              <a:rPr lang="es-CL" sz="4100"/>
              <a:t>Antecedentes históricos </a:t>
            </a:r>
          </a:p>
        </p:txBody>
      </p:sp>
      <p:sp>
        <p:nvSpPr>
          <p:cNvPr id="20" name="Rectangle 19">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Mapa&#10;&#10;Descripción generada automáticamente">
            <a:extLst>
              <a:ext uri="{FF2B5EF4-FFF2-40B4-BE49-F238E27FC236}">
                <a16:creationId xmlns:a16="http://schemas.microsoft.com/office/drawing/2014/main" id="{9E856BF1-BABB-48EC-B5E2-F4037D9810B2}"/>
              </a:ext>
            </a:extLst>
          </p:cNvPr>
          <p:cNvPicPr>
            <a:picLocks noChangeAspect="1"/>
          </p:cNvPicPr>
          <p:nvPr/>
        </p:nvPicPr>
        <p:blipFill rotWithShape="1">
          <a:blip r:embed="rId5"/>
          <a:srcRect t="2857"/>
          <a:stretch/>
        </p:blipFill>
        <p:spPr>
          <a:xfrm>
            <a:off x="1412683" y="1410208"/>
            <a:ext cx="5278777" cy="3858780"/>
          </a:xfrm>
          <a:prstGeom prst="rect">
            <a:avLst/>
          </a:prstGeom>
        </p:spPr>
      </p:pic>
      <p:cxnSp>
        <p:nvCxnSpPr>
          <p:cNvPr id="22" name="Straight Connector 21">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Marcador de contenido 5">
            <a:extLst>
              <a:ext uri="{FF2B5EF4-FFF2-40B4-BE49-F238E27FC236}">
                <a16:creationId xmlns:a16="http://schemas.microsoft.com/office/drawing/2014/main" id="{4D8676EA-6ECF-4747-BC0D-E49AF68FF3A4}"/>
              </a:ext>
            </a:extLst>
          </p:cNvPr>
          <p:cNvSpPr>
            <a:spLocks noGrp="1"/>
          </p:cNvSpPr>
          <p:nvPr>
            <p:ph idx="1"/>
          </p:nvPr>
        </p:nvSpPr>
        <p:spPr>
          <a:xfrm>
            <a:off x="7535824" y="2556932"/>
            <a:ext cx="3360771" cy="3318936"/>
          </a:xfrm>
        </p:spPr>
        <p:txBody>
          <a:bodyPr>
            <a:normAutofit/>
          </a:bodyPr>
          <a:lstStyle/>
          <a:p>
            <a:r>
              <a:rPr lang="es-CL" dirty="0"/>
              <a:t>Periodo de las Primaveras y Otoños (770-476 </a:t>
            </a:r>
            <a:r>
              <a:rPr lang="es-CL" dirty="0" err="1"/>
              <a:t>a.c.</a:t>
            </a:r>
            <a:r>
              <a:rPr lang="es-CL" dirty="0"/>
              <a:t>) </a:t>
            </a:r>
            <a:r>
              <a:rPr lang="ja-JP" altLang="es-CL" dirty="0"/>
              <a:t>春秋時代</a:t>
            </a:r>
            <a:endParaRPr lang="es-CL" dirty="0"/>
          </a:p>
        </p:txBody>
      </p:sp>
    </p:spTree>
    <p:extLst>
      <p:ext uri="{BB962C8B-B14F-4D97-AF65-F5344CB8AC3E}">
        <p14:creationId xmlns:p14="http://schemas.microsoft.com/office/powerpoint/2010/main" val="248879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43193-873F-49D0-AC35-2D7B757769A9}"/>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83117DAF-0AD4-43B5-A59E-29DABA2A83F5}"/>
              </a:ext>
            </a:extLst>
          </p:cNvPr>
          <p:cNvSpPr>
            <a:spLocks noGrp="1"/>
          </p:cNvSpPr>
          <p:nvPr>
            <p:ph idx="1"/>
          </p:nvPr>
        </p:nvSpPr>
        <p:spPr/>
        <p:txBody>
          <a:bodyPr>
            <a:normAutofit/>
          </a:bodyPr>
          <a:lstStyle/>
          <a:p>
            <a:r>
              <a:rPr lang="es-CL" dirty="0">
                <a:effectLst/>
                <a:ea typeface="Calibri" panose="020F0502020204030204" pitchFamily="34" charset="0"/>
              </a:rPr>
              <a:t>Con el llamado periodo de las Primaveras y Otoños (722-481 a.C.), China entró en un periodo de agitación económica y política, que cobró un importante impulso durante el periodo de los Reinos Combatientes (475-221 a.C.).</a:t>
            </a:r>
          </a:p>
          <a:p>
            <a:r>
              <a:rPr lang="es-CL" dirty="0">
                <a:effectLst/>
                <a:ea typeface="Calibri" panose="020F0502020204030204" pitchFamily="34" charset="0"/>
              </a:rPr>
              <a:t>El catalizador del cambio fueron las innovaciones técnicas en la agricultura y la artesanía: las herramientas de hierro, los sistemas de riego artificial y el arado tirado por ganado aumentaron la productividad.</a:t>
            </a:r>
            <a:endParaRPr lang="es-CL" dirty="0"/>
          </a:p>
        </p:txBody>
      </p:sp>
    </p:spTree>
    <p:extLst>
      <p:ext uri="{BB962C8B-B14F-4D97-AF65-F5344CB8AC3E}">
        <p14:creationId xmlns:p14="http://schemas.microsoft.com/office/powerpoint/2010/main" val="298721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08DD1F78-6584-49DC-A431-66B7F3210FA9}"/>
              </a:ext>
            </a:extLst>
          </p:cNvPr>
          <p:cNvSpPr>
            <a:spLocks noGrp="1"/>
          </p:cNvSpPr>
          <p:nvPr>
            <p:ph type="title"/>
          </p:nvPr>
        </p:nvSpPr>
        <p:spPr>
          <a:xfrm>
            <a:off x="1295402" y="982132"/>
            <a:ext cx="3660056" cy="1325373"/>
          </a:xfrm>
        </p:spPr>
        <p:txBody>
          <a:bodyPr anchor="b">
            <a:normAutofit/>
          </a:bodyPr>
          <a:lstStyle/>
          <a:p>
            <a:r>
              <a:rPr lang="es-CL" sz="2400" dirty="0"/>
              <a:t>  </a:t>
            </a:r>
          </a:p>
        </p:txBody>
      </p:sp>
      <p:cxnSp>
        <p:nvCxnSpPr>
          <p:cNvPr id="17" name="Straight Connector 16">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A2E0C3B2-5DAE-4AA7-9D08-97922CDB5072}"/>
              </a:ext>
            </a:extLst>
          </p:cNvPr>
          <p:cNvSpPr>
            <a:spLocks noGrp="1"/>
          </p:cNvSpPr>
          <p:nvPr>
            <p:ph idx="1"/>
          </p:nvPr>
        </p:nvSpPr>
        <p:spPr>
          <a:xfrm>
            <a:off x="1295401" y="2493774"/>
            <a:ext cx="3660057" cy="3382094"/>
          </a:xfrm>
        </p:spPr>
        <p:txBody>
          <a:bodyPr>
            <a:normAutofit/>
          </a:bodyPr>
          <a:lstStyle/>
          <a:p>
            <a:pPr algn="ctr"/>
            <a:r>
              <a:rPr lang="es-CL" sz="2800" dirty="0"/>
              <a:t>Periodos de los Reinos Combatientes (476-221 </a:t>
            </a:r>
            <a:r>
              <a:rPr lang="es-CL" sz="2800" dirty="0" err="1"/>
              <a:t>a.c.</a:t>
            </a:r>
            <a:r>
              <a:rPr lang="es-CL" sz="2800" dirty="0"/>
              <a:t>) </a:t>
            </a:r>
            <a:r>
              <a:rPr lang="ja-JP" altLang="es-CL" sz="2800" dirty="0"/>
              <a:t>战国时代</a:t>
            </a:r>
            <a:endParaRPr lang="es-CL" altLang="ja-JP" sz="2800" dirty="0"/>
          </a:p>
          <a:p>
            <a:pPr marL="0" indent="0" algn="ctr">
              <a:buNone/>
            </a:pPr>
            <a:endParaRPr lang="es-CL" sz="1600" dirty="0"/>
          </a:p>
        </p:txBody>
      </p:sp>
      <p:pic>
        <p:nvPicPr>
          <p:cNvPr id="4" name="Imagen 3" descr="Pintura de una persona&#10;&#10;Descripción generada automáticamente con confianza media">
            <a:extLst>
              <a:ext uri="{FF2B5EF4-FFF2-40B4-BE49-F238E27FC236}">
                <a16:creationId xmlns:a16="http://schemas.microsoft.com/office/drawing/2014/main" id="{F4374701-1C53-4A3C-B87E-FD8193E20DEC}"/>
              </a:ext>
            </a:extLst>
          </p:cNvPr>
          <p:cNvPicPr>
            <a:picLocks noChangeAspect="1"/>
          </p:cNvPicPr>
          <p:nvPr/>
        </p:nvPicPr>
        <p:blipFill rotWithShape="1">
          <a:blip r:embed="rId5"/>
          <a:srcRect l="28124" r="5934" b="-1"/>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8606996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718</TotalTime>
  <Words>1439</Words>
  <Application>Microsoft Office PowerPoint</Application>
  <PresentationFormat>Panorámica</PresentationFormat>
  <Paragraphs>68</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Arial Unicode MS</vt:lpstr>
      <vt:lpstr>Calibri</vt:lpstr>
      <vt:lpstr>Garamond</vt:lpstr>
      <vt:lpstr>Orgánico</vt:lpstr>
      <vt:lpstr>  El arte de la guerra  Sunzi (1°parte) Sunzi bingfa  孙子兵法 </vt:lpstr>
      <vt:lpstr>  </vt:lpstr>
      <vt:lpstr> </vt:lpstr>
      <vt:lpstr>兵法</vt:lpstr>
      <vt:lpstr> ¿Qué es el arte de la guerra? </vt:lpstr>
      <vt:lpstr> Historia del origen del término arte de la guerra  </vt:lpstr>
      <vt:lpstr>Antecedentes históricos </vt:lpstr>
      <vt:lpstr> </vt:lpstr>
      <vt:lpstr>  </vt:lpstr>
      <vt:lpstr> </vt:lpstr>
      <vt:lpstr> </vt:lpstr>
      <vt:lpstr>  </vt:lpstr>
      <vt:lpstr>Origen </vt:lpstr>
      <vt:lpstr>  </vt:lpstr>
      <vt:lpstr>Sobre el autor</vt:lpstr>
      <vt:lpstr> </vt:lpstr>
      <vt:lpstr>  </vt:lpstr>
      <vt:lpstr>  </vt:lpstr>
      <vt:lpstr>Sobre el texto Estructura y estilo</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arte de la guerra Sunzi</dc:title>
  <dc:creator>Victoria Lueckel</dc:creator>
  <cp:lastModifiedBy>Victoria Lueckel</cp:lastModifiedBy>
  <cp:revision>2</cp:revision>
  <dcterms:created xsi:type="dcterms:W3CDTF">2022-03-08T22:29:05Z</dcterms:created>
  <dcterms:modified xsi:type="dcterms:W3CDTF">2022-05-14T02:08:50Z</dcterms:modified>
</cp:coreProperties>
</file>