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52"/>
  </p:notesMasterIdLst>
  <p:sldIdLst>
    <p:sldId id="256" r:id="rId2"/>
    <p:sldId id="257" r:id="rId3"/>
    <p:sldId id="263" r:id="rId4"/>
    <p:sldId id="307" r:id="rId5"/>
    <p:sldId id="309" r:id="rId6"/>
    <p:sldId id="308" r:id="rId7"/>
    <p:sldId id="310" r:id="rId8"/>
    <p:sldId id="312" r:id="rId9"/>
    <p:sldId id="311" r:id="rId10"/>
    <p:sldId id="313" r:id="rId11"/>
    <p:sldId id="260" r:id="rId12"/>
    <p:sldId id="314" r:id="rId13"/>
    <p:sldId id="267" r:id="rId14"/>
    <p:sldId id="262" r:id="rId15"/>
    <p:sldId id="264" r:id="rId16"/>
    <p:sldId id="315" r:id="rId17"/>
    <p:sldId id="259" r:id="rId18"/>
    <p:sldId id="275" r:id="rId19"/>
    <p:sldId id="272" r:id="rId20"/>
    <p:sldId id="316" r:id="rId21"/>
    <p:sldId id="318" r:id="rId22"/>
    <p:sldId id="317" r:id="rId23"/>
    <p:sldId id="319" r:id="rId24"/>
    <p:sldId id="258" r:id="rId25"/>
    <p:sldId id="320" r:id="rId26"/>
    <p:sldId id="321" r:id="rId27"/>
    <p:sldId id="322" r:id="rId28"/>
    <p:sldId id="323" r:id="rId29"/>
    <p:sldId id="261" r:id="rId30"/>
    <p:sldId id="325" r:id="rId31"/>
    <p:sldId id="326" r:id="rId32"/>
    <p:sldId id="327" r:id="rId33"/>
    <p:sldId id="328" r:id="rId34"/>
    <p:sldId id="266" r:id="rId35"/>
    <p:sldId id="269" r:id="rId36"/>
    <p:sldId id="329" r:id="rId37"/>
    <p:sldId id="330" r:id="rId38"/>
    <p:sldId id="331" r:id="rId39"/>
    <p:sldId id="332" r:id="rId40"/>
    <p:sldId id="333" r:id="rId41"/>
    <p:sldId id="335" r:id="rId42"/>
    <p:sldId id="334" r:id="rId43"/>
    <p:sldId id="337" r:id="rId44"/>
    <p:sldId id="336" r:id="rId45"/>
    <p:sldId id="338" r:id="rId46"/>
    <p:sldId id="339" r:id="rId47"/>
    <p:sldId id="340" r:id="rId48"/>
    <p:sldId id="341" r:id="rId49"/>
    <p:sldId id="342" r:id="rId50"/>
    <p:sldId id="343" r:id="rId51"/>
  </p:sldIdLst>
  <p:sldSz cx="9144000" cy="5143500" type="screen16x9"/>
  <p:notesSz cx="6858000" cy="9144000"/>
  <p:embeddedFontLst>
    <p:embeddedFont>
      <p:font typeface="Alegreya Sans" panose="020B0604020202020204" charset="0"/>
      <p:regular r:id="rId53"/>
      <p:bold r:id="rId54"/>
      <p:italic r:id="rId55"/>
      <p:boldItalic r:id="rId56"/>
    </p:embeddedFont>
    <p:embeddedFont>
      <p:font typeface="Margarine" panose="020B0604020202020204" charset="0"/>
      <p:regular r:id="rId57"/>
    </p:embeddedFont>
    <p:embeddedFont>
      <p:font typeface="Sanchez" panose="020B0604020202020204" charset="0"/>
      <p:regular r:id="rId58"/>
      <p:italic r:id="rId59"/>
    </p:embeddedFont>
    <p:embeddedFont>
      <p:font typeface="Tulpen One" panose="020B0604020202020204" charset="0"/>
      <p:regular r:id="rId60"/>
    </p:embeddedFont>
    <p:embeddedFont>
      <p:font typeface="Yanone Kaffeesatz" panose="020B0604020202020204" charset="0"/>
      <p:regular r:id="rId61"/>
      <p:bold r:id="rId62"/>
    </p:embeddedFont>
    <p:embeddedFont>
      <p:font typeface="Yanone Kaffeesatz ExtraLight" panose="020B060402020202020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io Monserrat Ramirez Perez" initials="RMRP" lastIdx="2" clrIdx="0">
    <p:extLst>
      <p:ext uri="{19B8F6BF-5375-455C-9EA6-DF929625EA0E}">
        <p15:presenceInfo xmlns:p15="http://schemas.microsoft.com/office/powerpoint/2012/main" userId="S::rocio.ramirez@uss.cl::a4453182-19be-4539-895e-e34b0e9ee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9C432B-0169-4872-8DCF-B727F0FF9C4B}">
  <a:tblStyle styleId="{CB9C432B-0169-4872-8DCF-B727F0FF9C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1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bfd78b956e_0_7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bfd78b956e_0_7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bfd78b956e_1_9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bfd78b956e_1_9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4"/>
        <p:cNvGrpSpPr/>
        <p:nvPr/>
      </p:nvGrpSpPr>
      <p:grpSpPr>
        <a:xfrm>
          <a:off x="0" y="0"/>
          <a:ext cx="0" cy="0"/>
          <a:chOff x="0" y="0"/>
          <a:chExt cx="0" cy="0"/>
        </a:xfrm>
      </p:grpSpPr>
      <p:sp>
        <p:nvSpPr>
          <p:cNvPr id="5075" name="Google Shape;5075;gbfd78b956e_1_23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6" name="Google Shape;5076;gbfd78b956e_1_23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17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41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bfd78b956e_0_5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bfd78b956e_0_5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4"/>
        <p:cNvGrpSpPr/>
        <p:nvPr/>
      </p:nvGrpSpPr>
      <p:grpSpPr>
        <a:xfrm>
          <a:off x="0" y="0"/>
          <a:ext cx="0" cy="0"/>
          <a:chOff x="0" y="0"/>
          <a:chExt cx="0" cy="0"/>
        </a:xfrm>
      </p:grpSpPr>
      <p:sp>
        <p:nvSpPr>
          <p:cNvPr id="5075" name="Google Shape;5075;gbfd78b956e_1_23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6" name="Google Shape;5076;gbfd78b956e_1_23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64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bfd78b956e_0_2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bfd78b956e_0_2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1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bfd78b956e_1_35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bfd78b956e_1_35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751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bfd78b956e_0_24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bfd78b956e_0_24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70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bfd78b956e_1_35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bfd78b956e_1_35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83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9"/>
        <p:cNvGrpSpPr/>
        <p:nvPr/>
      </p:nvGrpSpPr>
      <p:grpSpPr>
        <a:xfrm>
          <a:off x="0" y="0"/>
          <a:ext cx="0" cy="0"/>
          <a:chOff x="0" y="0"/>
          <a:chExt cx="0" cy="0"/>
        </a:xfrm>
      </p:grpSpPr>
      <p:sp>
        <p:nvSpPr>
          <p:cNvPr id="4170" name="Google Shape;4170;gbfd78b956e_0_30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1" name="Google Shape;4171;gbfd78b956e_0_30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8"/>
        <p:cNvGrpSpPr/>
        <p:nvPr/>
      </p:nvGrpSpPr>
      <p:grpSpPr>
        <a:xfrm>
          <a:off x="0" y="0"/>
          <a:ext cx="0" cy="0"/>
          <a:chOff x="0" y="0"/>
          <a:chExt cx="0" cy="0"/>
        </a:xfrm>
      </p:grpSpPr>
      <p:sp>
        <p:nvSpPr>
          <p:cNvPr id="4659" name="Google Shape;4659;gbfd78b956e_0_34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0" name="Google Shape;4660;gbfd78b956e_0_34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778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8"/>
        <p:cNvGrpSpPr/>
        <p:nvPr/>
      </p:nvGrpSpPr>
      <p:grpSpPr>
        <a:xfrm>
          <a:off x="0" y="0"/>
          <a:ext cx="0" cy="0"/>
          <a:chOff x="0" y="0"/>
          <a:chExt cx="0" cy="0"/>
        </a:xfrm>
      </p:grpSpPr>
      <p:sp>
        <p:nvSpPr>
          <p:cNvPr id="4389" name="Google Shape;4389;gbfd78b956e_0_32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0" name="Google Shape;4390;gbfd78b956e_0_32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4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059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bfd78b956e_0_5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bfd78b956e_0_5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66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bfd78b956e_0_24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bfd78b956e_0_24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38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bfd78b956e_0_2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bfd78b956e_0_2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433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bfd78b956e_1_35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bfd78b956e_1_35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383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166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bfd78b956e_0_2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bfd78b956e_0_2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886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95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29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70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gbfd78b956e_0_9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4" name="Google Shape;2914;gbfd78b956e_0_9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8"/>
        <p:cNvGrpSpPr/>
        <p:nvPr/>
      </p:nvGrpSpPr>
      <p:grpSpPr>
        <a:xfrm>
          <a:off x="0" y="0"/>
          <a:ext cx="0" cy="0"/>
          <a:chOff x="0" y="0"/>
          <a:chExt cx="0" cy="0"/>
        </a:xfrm>
      </p:grpSpPr>
      <p:sp>
        <p:nvSpPr>
          <p:cNvPr id="4389" name="Google Shape;4389;gbfd78b956e_0_32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0" name="Google Shape;4390;gbfd78b956e_0_32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bfd78b956e_0_2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bfd78b956e_0_2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1" name="Google Shape;11;p2"/>
          <p:cNvSpPr/>
          <p:nvPr/>
        </p:nvSpPr>
        <p:spPr>
          <a:xfrm rot="2004578">
            <a:off x="-985521" y="4087378"/>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139037">
            <a:off x="-661921" y="3674050"/>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795422">
            <a:off x="6605549" y="-771238"/>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660963">
            <a:off x="7973961" y="643986"/>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702600" y="1617975"/>
            <a:ext cx="5738700" cy="117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1702600" y="2834125"/>
            <a:ext cx="5738700" cy="49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7"/>
        <p:cNvGrpSpPr/>
        <p:nvPr/>
      </p:nvGrpSpPr>
      <p:grpSpPr>
        <a:xfrm>
          <a:off x="0" y="0"/>
          <a:ext cx="0" cy="0"/>
          <a:chOff x="0" y="0"/>
          <a:chExt cx="0" cy="0"/>
        </a:xfrm>
      </p:grpSpPr>
      <p:pic>
        <p:nvPicPr>
          <p:cNvPr id="128" name="Google Shape;128;p1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29" name="Google Shape;129;p13"/>
          <p:cNvSpPr txBox="1">
            <a:spLocks noGrp="1"/>
          </p:cNvSpPr>
          <p:nvPr>
            <p:ph type="title" hasCustomPrompt="1"/>
          </p:nvPr>
        </p:nvSpPr>
        <p:spPr>
          <a:xfrm>
            <a:off x="618531"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0" name="Google Shape;130;p13"/>
          <p:cNvSpPr txBox="1">
            <a:spLocks noGrp="1"/>
          </p:cNvSpPr>
          <p:nvPr>
            <p:ph type="subTitle" idx="1"/>
          </p:nvPr>
        </p:nvSpPr>
        <p:spPr>
          <a:xfrm>
            <a:off x="1479650" y="1938038"/>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1" name="Google Shape;131;p13"/>
          <p:cNvSpPr txBox="1">
            <a:spLocks noGrp="1"/>
          </p:cNvSpPr>
          <p:nvPr>
            <p:ph type="subTitle" idx="2"/>
          </p:nvPr>
        </p:nvSpPr>
        <p:spPr>
          <a:xfrm>
            <a:off x="1479677"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2" name="Google Shape;132;p13"/>
          <p:cNvSpPr txBox="1">
            <a:spLocks noGrp="1"/>
          </p:cNvSpPr>
          <p:nvPr>
            <p:ph type="title" idx="3" hasCustomPrompt="1"/>
          </p:nvPr>
        </p:nvSpPr>
        <p:spPr>
          <a:xfrm>
            <a:off x="3257165"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3" name="Google Shape;133;p13"/>
          <p:cNvSpPr txBox="1">
            <a:spLocks noGrp="1"/>
          </p:cNvSpPr>
          <p:nvPr>
            <p:ph type="subTitle" idx="4"/>
          </p:nvPr>
        </p:nvSpPr>
        <p:spPr>
          <a:xfrm>
            <a:off x="4124742" y="1938035"/>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4" name="Google Shape;134;p13"/>
          <p:cNvSpPr txBox="1">
            <a:spLocks noGrp="1"/>
          </p:cNvSpPr>
          <p:nvPr>
            <p:ph type="subTitle" idx="5"/>
          </p:nvPr>
        </p:nvSpPr>
        <p:spPr>
          <a:xfrm>
            <a:off x="4124761"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5" name="Google Shape;135;p13"/>
          <p:cNvSpPr txBox="1">
            <a:spLocks noGrp="1"/>
          </p:cNvSpPr>
          <p:nvPr>
            <p:ph type="title" idx="6" hasCustomPrompt="1"/>
          </p:nvPr>
        </p:nvSpPr>
        <p:spPr>
          <a:xfrm>
            <a:off x="5945292"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6" name="Google Shape;136;p13"/>
          <p:cNvSpPr txBox="1">
            <a:spLocks noGrp="1"/>
          </p:cNvSpPr>
          <p:nvPr>
            <p:ph type="subTitle" idx="7"/>
          </p:nvPr>
        </p:nvSpPr>
        <p:spPr>
          <a:xfrm>
            <a:off x="6851450" y="1938038"/>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7" name="Google Shape;137;p13"/>
          <p:cNvSpPr txBox="1">
            <a:spLocks noGrp="1"/>
          </p:cNvSpPr>
          <p:nvPr>
            <p:ph type="subTitle" idx="8"/>
          </p:nvPr>
        </p:nvSpPr>
        <p:spPr>
          <a:xfrm>
            <a:off x="6851461"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8" name="Google Shape;138;p13"/>
          <p:cNvSpPr txBox="1">
            <a:spLocks noGrp="1"/>
          </p:cNvSpPr>
          <p:nvPr>
            <p:ph type="title" idx="9" hasCustomPrompt="1"/>
          </p:nvPr>
        </p:nvSpPr>
        <p:spPr>
          <a:xfrm>
            <a:off x="618531"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9" name="Google Shape;139;p13"/>
          <p:cNvSpPr txBox="1">
            <a:spLocks noGrp="1"/>
          </p:cNvSpPr>
          <p:nvPr>
            <p:ph type="subTitle" idx="13"/>
          </p:nvPr>
        </p:nvSpPr>
        <p:spPr>
          <a:xfrm>
            <a:off x="1479400" y="3530063"/>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0" name="Google Shape;140;p13"/>
          <p:cNvSpPr txBox="1">
            <a:spLocks noGrp="1"/>
          </p:cNvSpPr>
          <p:nvPr>
            <p:ph type="subTitle" idx="14"/>
          </p:nvPr>
        </p:nvSpPr>
        <p:spPr>
          <a:xfrm>
            <a:off x="1479402" y="3061746"/>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1" name="Google Shape;141;p13"/>
          <p:cNvSpPr txBox="1">
            <a:spLocks noGrp="1"/>
          </p:cNvSpPr>
          <p:nvPr>
            <p:ph type="title" idx="15" hasCustomPrompt="1"/>
          </p:nvPr>
        </p:nvSpPr>
        <p:spPr>
          <a:xfrm>
            <a:off x="3257165"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2" name="Google Shape;142;p13"/>
          <p:cNvSpPr txBox="1">
            <a:spLocks noGrp="1"/>
          </p:cNvSpPr>
          <p:nvPr>
            <p:ph type="subTitle" idx="16"/>
          </p:nvPr>
        </p:nvSpPr>
        <p:spPr>
          <a:xfrm>
            <a:off x="4124475" y="3530060"/>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3" name="Google Shape;143;p13"/>
          <p:cNvSpPr txBox="1">
            <a:spLocks noGrp="1"/>
          </p:cNvSpPr>
          <p:nvPr>
            <p:ph type="subTitle" idx="17"/>
          </p:nvPr>
        </p:nvSpPr>
        <p:spPr>
          <a:xfrm>
            <a:off x="4124486" y="3061746"/>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4" name="Google Shape;144;p13"/>
          <p:cNvSpPr txBox="1">
            <a:spLocks noGrp="1"/>
          </p:cNvSpPr>
          <p:nvPr>
            <p:ph type="title" idx="18" hasCustomPrompt="1"/>
          </p:nvPr>
        </p:nvSpPr>
        <p:spPr>
          <a:xfrm>
            <a:off x="5945292"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5" name="Google Shape;145;p13"/>
          <p:cNvSpPr txBox="1">
            <a:spLocks noGrp="1"/>
          </p:cNvSpPr>
          <p:nvPr>
            <p:ph type="subTitle" idx="19"/>
          </p:nvPr>
        </p:nvSpPr>
        <p:spPr>
          <a:xfrm>
            <a:off x="6851450" y="3530063"/>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6" name="Google Shape;146;p13"/>
          <p:cNvSpPr txBox="1">
            <a:spLocks noGrp="1"/>
          </p:cNvSpPr>
          <p:nvPr>
            <p:ph type="subTitle" idx="20"/>
          </p:nvPr>
        </p:nvSpPr>
        <p:spPr>
          <a:xfrm>
            <a:off x="6851461" y="3061750"/>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7" name="Google Shape;147;p13"/>
          <p:cNvSpPr txBox="1">
            <a:spLocks noGrp="1"/>
          </p:cNvSpPr>
          <p:nvPr>
            <p:ph type="title" idx="21"/>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48" name="Google Shape;148;p13"/>
          <p:cNvSpPr/>
          <p:nvPr/>
        </p:nvSpPr>
        <p:spPr>
          <a:xfrm flipH="1">
            <a:off x="6896825" y="39775"/>
            <a:ext cx="2255326" cy="528014"/>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flipH="1">
            <a:off x="7982051" y="124288"/>
            <a:ext cx="2343875" cy="97807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0800000" flipH="1">
            <a:off x="-77075" y="4608899"/>
            <a:ext cx="2255326" cy="528014"/>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0800000" flipH="1">
            <a:off x="-1250850" y="4074325"/>
            <a:ext cx="2343875" cy="97807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_1">
    <p:spTree>
      <p:nvGrpSpPr>
        <p:cNvPr id="1" name="Shape 152"/>
        <p:cNvGrpSpPr/>
        <p:nvPr/>
      </p:nvGrpSpPr>
      <p:grpSpPr>
        <a:xfrm>
          <a:off x="0" y="0"/>
          <a:ext cx="0" cy="0"/>
          <a:chOff x="0" y="0"/>
          <a:chExt cx="0" cy="0"/>
        </a:xfrm>
      </p:grpSpPr>
      <p:pic>
        <p:nvPicPr>
          <p:cNvPr id="153" name="Google Shape;153;p14"/>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54" name="Google Shape;154;p14"/>
          <p:cNvSpPr/>
          <p:nvPr/>
        </p:nvSpPr>
        <p:spPr>
          <a:xfrm flipH="1">
            <a:off x="2243975" y="243725"/>
            <a:ext cx="4656000" cy="4656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txBox="1">
            <a:spLocks noGrp="1"/>
          </p:cNvSpPr>
          <p:nvPr>
            <p:ph type="title"/>
          </p:nvPr>
        </p:nvSpPr>
        <p:spPr>
          <a:xfrm>
            <a:off x="3053550" y="3198150"/>
            <a:ext cx="3450000" cy="46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400"/>
              <a:buNone/>
              <a:defRPr/>
            </a:lvl1pPr>
            <a:lvl2pPr lvl="1" algn="ctr" rtl="0">
              <a:spcBef>
                <a:spcPts val="0"/>
              </a:spcBef>
              <a:spcAft>
                <a:spcPts val="0"/>
              </a:spcAft>
              <a:buSzPts val="3000"/>
              <a:buFont typeface="Margarine"/>
              <a:buNone/>
              <a:defRPr sz="3000">
                <a:latin typeface="Margarine"/>
                <a:ea typeface="Margarine"/>
                <a:cs typeface="Margarine"/>
                <a:sym typeface="Margarine"/>
              </a:defRPr>
            </a:lvl2pPr>
            <a:lvl3pPr lvl="2" algn="ctr" rtl="0">
              <a:spcBef>
                <a:spcPts val="0"/>
              </a:spcBef>
              <a:spcAft>
                <a:spcPts val="0"/>
              </a:spcAft>
              <a:buSzPts val="3000"/>
              <a:buFont typeface="Margarine"/>
              <a:buNone/>
              <a:defRPr sz="3000">
                <a:latin typeface="Margarine"/>
                <a:ea typeface="Margarine"/>
                <a:cs typeface="Margarine"/>
                <a:sym typeface="Margarine"/>
              </a:defRPr>
            </a:lvl3pPr>
            <a:lvl4pPr lvl="3" algn="ctr" rtl="0">
              <a:spcBef>
                <a:spcPts val="0"/>
              </a:spcBef>
              <a:spcAft>
                <a:spcPts val="0"/>
              </a:spcAft>
              <a:buSzPts val="3000"/>
              <a:buFont typeface="Margarine"/>
              <a:buNone/>
              <a:defRPr sz="3000">
                <a:latin typeface="Margarine"/>
                <a:ea typeface="Margarine"/>
                <a:cs typeface="Margarine"/>
                <a:sym typeface="Margarine"/>
              </a:defRPr>
            </a:lvl4pPr>
            <a:lvl5pPr lvl="4" algn="ctr" rtl="0">
              <a:spcBef>
                <a:spcPts val="0"/>
              </a:spcBef>
              <a:spcAft>
                <a:spcPts val="0"/>
              </a:spcAft>
              <a:buSzPts val="3000"/>
              <a:buFont typeface="Margarine"/>
              <a:buNone/>
              <a:defRPr sz="3000">
                <a:latin typeface="Margarine"/>
                <a:ea typeface="Margarine"/>
                <a:cs typeface="Margarine"/>
                <a:sym typeface="Margarine"/>
              </a:defRPr>
            </a:lvl5pPr>
            <a:lvl6pPr lvl="5" algn="ctr" rtl="0">
              <a:spcBef>
                <a:spcPts val="0"/>
              </a:spcBef>
              <a:spcAft>
                <a:spcPts val="0"/>
              </a:spcAft>
              <a:buSzPts val="3000"/>
              <a:buFont typeface="Margarine"/>
              <a:buNone/>
              <a:defRPr sz="3000">
                <a:latin typeface="Margarine"/>
                <a:ea typeface="Margarine"/>
                <a:cs typeface="Margarine"/>
                <a:sym typeface="Margarine"/>
              </a:defRPr>
            </a:lvl6pPr>
            <a:lvl7pPr lvl="6" algn="ctr" rtl="0">
              <a:spcBef>
                <a:spcPts val="0"/>
              </a:spcBef>
              <a:spcAft>
                <a:spcPts val="0"/>
              </a:spcAft>
              <a:buSzPts val="3000"/>
              <a:buFont typeface="Margarine"/>
              <a:buNone/>
              <a:defRPr sz="3000">
                <a:latin typeface="Margarine"/>
                <a:ea typeface="Margarine"/>
                <a:cs typeface="Margarine"/>
                <a:sym typeface="Margarine"/>
              </a:defRPr>
            </a:lvl7pPr>
            <a:lvl8pPr lvl="7" algn="ctr" rtl="0">
              <a:spcBef>
                <a:spcPts val="0"/>
              </a:spcBef>
              <a:spcAft>
                <a:spcPts val="0"/>
              </a:spcAft>
              <a:buSzPts val="3000"/>
              <a:buFont typeface="Margarine"/>
              <a:buNone/>
              <a:defRPr sz="3000">
                <a:latin typeface="Margarine"/>
                <a:ea typeface="Margarine"/>
                <a:cs typeface="Margarine"/>
                <a:sym typeface="Margarine"/>
              </a:defRPr>
            </a:lvl8pPr>
            <a:lvl9pPr lvl="8" algn="ctr" rtl="0">
              <a:spcBef>
                <a:spcPts val="0"/>
              </a:spcBef>
              <a:spcAft>
                <a:spcPts val="0"/>
              </a:spcAft>
              <a:buSzPts val="3000"/>
              <a:buFont typeface="Margarine"/>
              <a:buNone/>
              <a:defRPr sz="3000">
                <a:latin typeface="Margarine"/>
                <a:ea typeface="Margarine"/>
                <a:cs typeface="Margarine"/>
                <a:sym typeface="Margarine"/>
              </a:defRPr>
            </a:lvl9pPr>
          </a:lstStyle>
          <a:p>
            <a:endParaRPr/>
          </a:p>
        </p:txBody>
      </p:sp>
      <p:sp>
        <p:nvSpPr>
          <p:cNvPr id="156" name="Google Shape;156;p14"/>
          <p:cNvSpPr txBox="1">
            <a:spLocks noGrp="1"/>
          </p:cNvSpPr>
          <p:nvPr>
            <p:ph type="subTitle" idx="1"/>
          </p:nvPr>
        </p:nvSpPr>
        <p:spPr>
          <a:xfrm>
            <a:off x="2549400" y="2031750"/>
            <a:ext cx="4045200" cy="10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7" name="Google Shape;157;p14"/>
          <p:cNvSpPr/>
          <p:nvPr/>
        </p:nvSpPr>
        <p:spPr>
          <a:xfrm>
            <a:off x="2108078" y="3536248"/>
            <a:ext cx="1576" cy="1645"/>
          </a:xfrm>
          <a:custGeom>
            <a:avLst/>
            <a:gdLst/>
            <a:ahLst/>
            <a:cxnLst/>
            <a:rect l="l" t="t" r="r" b="b"/>
            <a:pathLst>
              <a:path w="23" h="24" extrusionOk="0">
                <a:moveTo>
                  <a:pt x="0" y="0"/>
                </a:moveTo>
                <a:cubicBezTo>
                  <a:pt x="0" y="0"/>
                  <a:pt x="0" y="23"/>
                  <a:pt x="0" y="23"/>
                </a:cubicBezTo>
                <a:cubicBezTo>
                  <a:pt x="23" y="23"/>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1624920" y="3518087"/>
            <a:ext cx="4318" cy="4180"/>
          </a:xfrm>
          <a:custGeom>
            <a:avLst/>
            <a:gdLst/>
            <a:ahLst/>
            <a:cxnLst/>
            <a:rect l="l" t="t" r="r" b="b"/>
            <a:pathLst>
              <a:path w="63" h="61" extrusionOk="0">
                <a:moveTo>
                  <a:pt x="56" y="1"/>
                </a:moveTo>
                <a:cubicBezTo>
                  <a:pt x="49" y="1"/>
                  <a:pt x="25" y="24"/>
                  <a:pt x="1" y="61"/>
                </a:cubicBezTo>
                <a:lnTo>
                  <a:pt x="24" y="61"/>
                </a:lnTo>
                <a:cubicBezTo>
                  <a:pt x="55" y="19"/>
                  <a:pt x="62"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rot="7193467">
            <a:off x="-1103989" y="495169"/>
            <a:ext cx="3029826" cy="126431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rot="7193467">
            <a:off x="7167786" y="3586319"/>
            <a:ext cx="3029826" cy="126431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7">
    <p:bg>
      <p:bgPr>
        <a:solidFill>
          <a:schemeClr val="lt1"/>
        </a:solidFill>
        <a:effectLst/>
      </p:bgPr>
    </p:bg>
    <p:spTree>
      <p:nvGrpSpPr>
        <p:cNvPr id="1" name="Shape 174"/>
        <p:cNvGrpSpPr/>
        <p:nvPr/>
      </p:nvGrpSpPr>
      <p:grpSpPr>
        <a:xfrm>
          <a:off x="0" y="0"/>
          <a:ext cx="0" cy="0"/>
          <a:chOff x="0" y="0"/>
          <a:chExt cx="0" cy="0"/>
        </a:xfrm>
      </p:grpSpPr>
      <p:pic>
        <p:nvPicPr>
          <p:cNvPr id="175" name="Google Shape;175;p16"/>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76" name="Google Shape;176;p16"/>
          <p:cNvSpPr txBox="1">
            <a:spLocks noGrp="1"/>
          </p:cNvSpPr>
          <p:nvPr>
            <p:ph type="title"/>
          </p:nvPr>
        </p:nvSpPr>
        <p:spPr>
          <a:xfrm>
            <a:off x="2483826" y="1899750"/>
            <a:ext cx="2045400" cy="588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600"/>
              <a:buFont typeface="Yanone Kaffeesatz"/>
              <a:buNone/>
              <a:defRPr sz="1600">
                <a:latin typeface="Alegreya Sans"/>
                <a:ea typeface="Alegreya Sans"/>
                <a:cs typeface="Alegreya Sans"/>
                <a:sym typeface="Alegreya Sans"/>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177" name="Google Shape;177;p16"/>
          <p:cNvSpPr txBox="1">
            <a:spLocks noGrp="1"/>
          </p:cNvSpPr>
          <p:nvPr>
            <p:ph type="title" idx="2"/>
          </p:nvPr>
        </p:nvSpPr>
        <p:spPr>
          <a:xfrm>
            <a:off x="2483836" y="1570885"/>
            <a:ext cx="1842300" cy="26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Font typeface="Yanone Kaffeesatz"/>
              <a:buNone/>
              <a:defRPr sz="3200"/>
            </a:lvl1pPr>
            <a:lvl2pPr lvl="1" rtl="0">
              <a:spcBef>
                <a:spcPts val="0"/>
              </a:spcBef>
              <a:spcAft>
                <a:spcPts val="0"/>
              </a:spcAft>
              <a:buSzPts val="2000"/>
              <a:buFont typeface="Yanone Kaffeesatz"/>
              <a:buNone/>
              <a:defRPr sz="2000" b="1">
                <a:latin typeface="Yanone Kaffeesatz"/>
                <a:ea typeface="Yanone Kaffeesatz"/>
                <a:cs typeface="Yanone Kaffeesatz"/>
                <a:sym typeface="Yanone Kaffeesatz"/>
              </a:defRPr>
            </a:lvl2pPr>
            <a:lvl3pPr lvl="2" rtl="0">
              <a:spcBef>
                <a:spcPts val="0"/>
              </a:spcBef>
              <a:spcAft>
                <a:spcPts val="0"/>
              </a:spcAft>
              <a:buSzPts val="2000"/>
              <a:buFont typeface="Yanone Kaffeesatz"/>
              <a:buNone/>
              <a:defRPr sz="2000" b="1">
                <a:latin typeface="Yanone Kaffeesatz"/>
                <a:ea typeface="Yanone Kaffeesatz"/>
                <a:cs typeface="Yanone Kaffeesatz"/>
                <a:sym typeface="Yanone Kaffeesatz"/>
              </a:defRPr>
            </a:lvl3pPr>
            <a:lvl4pPr lvl="3" rtl="0">
              <a:spcBef>
                <a:spcPts val="0"/>
              </a:spcBef>
              <a:spcAft>
                <a:spcPts val="0"/>
              </a:spcAft>
              <a:buSzPts val="2000"/>
              <a:buFont typeface="Yanone Kaffeesatz"/>
              <a:buNone/>
              <a:defRPr sz="2000" b="1">
                <a:latin typeface="Yanone Kaffeesatz"/>
                <a:ea typeface="Yanone Kaffeesatz"/>
                <a:cs typeface="Yanone Kaffeesatz"/>
                <a:sym typeface="Yanone Kaffeesatz"/>
              </a:defRPr>
            </a:lvl4pPr>
            <a:lvl5pPr lvl="4" rtl="0">
              <a:spcBef>
                <a:spcPts val="0"/>
              </a:spcBef>
              <a:spcAft>
                <a:spcPts val="0"/>
              </a:spcAft>
              <a:buSzPts val="2000"/>
              <a:buFont typeface="Yanone Kaffeesatz"/>
              <a:buNone/>
              <a:defRPr sz="2000" b="1">
                <a:latin typeface="Yanone Kaffeesatz"/>
                <a:ea typeface="Yanone Kaffeesatz"/>
                <a:cs typeface="Yanone Kaffeesatz"/>
                <a:sym typeface="Yanone Kaffeesatz"/>
              </a:defRPr>
            </a:lvl5pPr>
            <a:lvl6pPr lvl="5" rtl="0">
              <a:spcBef>
                <a:spcPts val="0"/>
              </a:spcBef>
              <a:spcAft>
                <a:spcPts val="0"/>
              </a:spcAft>
              <a:buSzPts val="2000"/>
              <a:buFont typeface="Yanone Kaffeesatz"/>
              <a:buNone/>
              <a:defRPr sz="2000" b="1">
                <a:latin typeface="Yanone Kaffeesatz"/>
                <a:ea typeface="Yanone Kaffeesatz"/>
                <a:cs typeface="Yanone Kaffeesatz"/>
                <a:sym typeface="Yanone Kaffeesatz"/>
              </a:defRPr>
            </a:lvl6pPr>
            <a:lvl7pPr lvl="6" rtl="0">
              <a:spcBef>
                <a:spcPts val="0"/>
              </a:spcBef>
              <a:spcAft>
                <a:spcPts val="0"/>
              </a:spcAft>
              <a:buSzPts val="2000"/>
              <a:buFont typeface="Yanone Kaffeesatz"/>
              <a:buNone/>
              <a:defRPr sz="2000" b="1">
                <a:latin typeface="Yanone Kaffeesatz"/>
                <a:ea typeface="Yanone Kaffeesatz"/>
                <a:cs typeface="Yanone Kaffeesatz"/>
                <a:sym typeface="Yanone Kaffeesatz"/>
              </a:defRPr>
            </a:lvl7pPr>
            <a:lvl8pPr lvl="7" rtl="0">
              <a:spcBef>
                <a:spcPts val="0"/>
              </a:spcBef>
              <a:spcAft>
                <a:spcPts val="0"/>
              </a:spcAft>
              <a:buSzPts val="2000"/>
              <a:buFont typeface="Yanone Kaffeesatz"/>
              <a:buNone/>
              <a:defRPr sz="2000" b="1">
                <a:latin typeface="Yanone Kaffeesatz"/>
                <a:ea typeface="Yanone Kaffeesatz"/>
                <a:cs typeface="Yanone Kaffeesatz"/>
                <a:sym typeface="Yanone Kaffeesatz"/>
              </a:defRPr>
            </a:lvl8pPr>
            <a:lvl9pPr lvl="8" rtl="0">
              <a:spcBef>
                <a:spcPts val="0"/>
              </a:spcBef>
              <a:spcAft>
                <a:spcPts val="0"/>
              </a:spcAft>
              <a:buSzPts val="2000"/>
              <a:buFont typeface="Yanone Kaffeesatz"/>
              <a:buNone/>
              <a:defRPr sz="2000" b="1">
                <a:latin typeface="Yanone Kaffeesatz"/>
                <a:ea typeface="Yanone Kaffeesatz"/>
                <a:cs typeface="Yanone Kaffeesatz"/>
                <a:sym typeface="Yanone Kaffeesatz"/>
              </a:defRPr>
            </a:lvl9pPr>
          </a:lstStyle>
          <a:p>
            <a:endParaRPr/>
          </a:p>
        </p:txBody>
      </p:sp>
      <p:sp>
        <p:nvSpPr>
          <p:cNvPr id="178" name="Google Shape;178;p16"/>
          <p:cNvSpPr txBox="1">
            <a:spLocks noGrp="1"/>
          </p:cNvSpPr>
          <p:nvPr>
            <p:ph type="title" idx="3"/>
          </p:nvPr>
        </p:nvSpPr>
        <p:spPr>
          <a:xfrm>
            <a:off x="5828175" y="1899750"/>
            <a:ext cx="2045400" cy="588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600"/>
              <a:buFont typeface="Yanone Kaffeesatz"/>
              <a:buNone/>
              <a:defRPr sz="1600">
                <a:latin typeface="Alegreya Sans"/>
                <a:ea typeface="Alegreya Sans"/>
                <a:cs typeface="Alegreya Sans"/>
                <a:sym typeface="Alegreya Sans"/>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179" name="Google Shape;179;p16"/>
          <p:cNvSpPr txBox="1">
            <a:spLocks noGrp="1"/>
          </p:cNvSpPr>
          <p:nvPr>
            <p:ph type="title" idx="4"/>
          </p:nvPr>
        </p:nvSpPr>
        <p:spPr>
          <a:xfrm>
            <a:off x="5828185" y="1570885"/>
            <a:ext cx="1842300" cy="26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Font typeface="Yanone Kaffeesatz"/>
              <a:buNone/>
              <a:defRPr sz="3200"/>
            </a:lvl1pPr>
            <a:lvl2pPr lvl="1" rtl="0">
              <a:spcBef>
                <a:spcPts val="0"/>
              </a:spcBef>
              <a:spcAft>
                <a:spcPts val="0"/>
              </a:spcAft>
              <a:buSzPts val="2000"/>
              <a:buFont typeface="Yanone Kaffeesatz"/>
              <a:buNone/>
              <a:defRPr sz="2000" b="1">
                <a:latin typeface="Yanone Kaffeesatz"/>
                <a:ea typeface="Yanone Kaffeesatz"/>
                <a:cs typeface="Yanone Kaffeesatz"/>
                <a:sym typeface="Yanone Kaffeesatz"/>
              </a:defRPr>
            </a:lvl2pPr>
            <a:lvl3pPr lvl="2" rtl="0">
              <a:spcBef>
                <a:spcPts val="0"/>
              </a:spcBef>
              <a:spcAft>
                <a:spcPts val="0"/>
              </a:spcAft>
              <a:buSzPts val="2000"/>
              <a:buFont typeface="Yanone Kaffeesatz"/>
              <a:buNone/>
              <a:defRPr sz="2000" b="1">
                <a:latin typeface="Yanone Kaffeesatz"/>
                <a:ea typeface="Yanone Kaffeesatz"/>
                <a:cs typeface="Yanone Kaffeesatz"/>
                <a:sym typeface="Yanone Kaffeesatz"/>
              </a:defRPr>
            </a:lvl3pPr>
            <a:lvl4pPr lvl="3" rtl="0">
              <a:spcBef>
                <a:spcPts val="0"/>
              </a:spcBef>
              <a:spcAft>
                <a:spcPts val="0"/>
              </a:spcAft>
              <a:buSzPts val="2000"/>
              <a:buFont typeface="Yanone Kaffeesatz"/>
              <a:buNone/>
              <a:defRPr sz="2000" b="1">
                <a:latin typeface="Yanone Kaffeesatz"/>
                <a:ea typeface="Yanone Kaffeesatz"/>
                <a:cs typeface="Yanone Kaffeesatz"/>
                <a:sym typeface="Yanone Kaffeesatz"/>
              </a:defRPr>
            </a:lvl4pPr>
            <a:lvl5pPr lvl="4" rtl="0">
              <a:spcBef>
                <a:spcPts val="0"/>
              </a:spcBef>
              <a:spcAft>
                <a:spcPts val="0"/>
              </a:spcAft>
              <a:buSzPts val="2000"/>
              <a:buFont typeface="Yanone Kaffeesatz"/>
              <a:buNone/>
              <a:defRPr sz="2000" b="1">
                <a:latin typeface="Yanone Kaffeesatz"/>
                <a:ea typeface="Yanone Kaffeesatz"/>
                <a:cs typeface="Yanone Kaffeesatz"/>
                <a:sym typeface="Yanone Kaffeesatz"/>
              </a:defRPr>
            </a:lvl5pPr>
            <a:lvl6pPr lvl="5" rtl="0">
              <a:spcBef>
                <a:spcPts val="0"/>
              </a:spcBef>
              <a:spcAft>
                <a:spcPts val="0"/>
              </a:spcAft>
              <a:buSzPts val="2000"/>
              <a:buFont typeface="Yanone Kaffeesatz"/>
              <a:buNone/>
              <a:defRPr sz="2000" b="1">
                <a:latin typeface="Yanone Kaffeesatz"/>
                <a:ea typeface="Yanone Kaffeesatz"/>
                <a:cs typeface="Yanone Kaffeesatz"/>
                <a:sym typeface="Yanone Kaffeesatz"/>
              </a:defRPr>
            </a:lvl6pPr>
            <a:lvl7pPr lvl="6" rtl="0">
              <a:spcBef>
                <a:spcPts val="0"/>
              </a:spcBef>
              <a:spcAft>
                <a:spcPts val="0"/>
              </a:spcAft>
              <a:buSzPts val="2000"/>
              <a:buFont typeface="Yanone Kaffeesatz"/>
              <a:buNone/>
              <a:defRPr sz="2000" b="1">
                <a:latin typeface="Yanone Kaffeesatz"/>
                <a:ea typeface="Yanone Kaffeesatz"/>
                <a:cs typeface="Yanone Kaffeesatz"/>
                <a:sym typeface="Yanone Kaffeesatz"/>
              </a:defRPr>
            </a:lvl7pPr>
            <a:lvl8pPr lvl="7" rtl="0">
              <a:spcBef>
                <a:spcPts val="0"/>
              </a:spcBef>
              <a:spcAft>
                <a:spcPts val="0"/>
              </a:spcAft>
              <a:buSzPts val="2000"/>
              <a:buFont typeface="Yanone Kaffeesatz"/>
              <a:buNone/>
              <a:defRPr sz="2000" b="1">
                <a:latin typeface="Yanone Kaffeesatz"/>
                <a:ea typeface="Yanone Kaffeesatz"/>
                <a:cs typeface="Yanone Kaffeesatz"/>
                <a:sym typeface="Yanone Kaffeesatz"/>
              </a:defRPr>
            </a:lvl8pPr>
            <a:lvl9pPr lvl="8" rtl="0">
              <a:spcBef>
                <a:spcPts val="0"/>
              </a:spcBef>
              <a:spcAft>
                <a:spcPts val="0"/>
              </a:spcAft>
              <a:buSzPts val="2000"/>
              <a:buFont typeface="Yanone Kaffeesatz"/>
              <a:buNone/>
              <a:defRPr sz="2000" b="1">
                <a:latin typeface="Yanone Kaffeesatz"/>
                <a:ea typeface="Yanone Kaffeesatz"/>
                <a:cs typeface="Yanone Kaffeesatz"/>
                <a:sym typeface="Yanone Kaffeesatz"/>
              </a:defRPr>
            </a:lvl9pPr>
          </a:lstStyle>
          <a:p>
            <a:endParaRPr/>
          </a:p>
        </p:txBody>
      </p:sp>
      <p:sp>
        <p:nvSpPr>
          <p:cNvPr id="180" name="Google Shape;180;p16"/>
          <p:cNvSpPr txBox="1">
            <a:spLocks noGrp="1"/>
          </p:cNvSpPr>
          <p:nvPr>
            <p:ph type="title" idx="5"/>
          </p:nvPr>
        </p:nvSpPr>
        <p:spPr>
          <a:xfrm>
            <a:off x="2483826" y="3466574"/>
            <a:ext cx="2045400" cy="588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600"/>
              <a:buFont typeface="Yanone Kaffeesatz"/>
              <a:buNone/>
              <a:defRPr sz="1600">
                <a:latin typeface="Alegreya Sans"/>
                <a:ea typeface="Alegreya Sans"/>
                <a:cs typeface="Alegreya Sans"/>
                <a:sym typeface="Alegreya Sans"/>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181" name="Google Shape;181;p16"/>
          <p:cNvSpPr txBox="1">
            <a:spLocks noGrp="1"/>
          </p:cNvSpPr>
          <p:nvPr>
            <p:ph type="title" idx="6"/>
          </p:nvPr>
        </p:nvSpPr>
        <p:spPr>
          <a:xfrm>
            <a:off x="2483836" y="3132851"/>
            <a:ext cx="1842300" cy="26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Font typeface="Yanone Kaffeesatz"/>
              <a:buNone/>
              <a:defRPr sz="3200"/>
            </a:lvl1pPr>
            <a:lvl2pPr lvl="1" rtl="0">
              <a:spcBef>
                <a:spcPts val="0"/>
              </a:spcBef>
              <a:spcAft>
                <a:spcPts val="0"/>
              </a:spcAft>
              <a:buSzPts val="2000"/>
              <a:buFont typeface="Yanone Kaffeesatz"/>
              <a:buNone/>
              <a:defRPr sz="2000" b="1">
                <a:latin typeface="Yanone Kaffeesatz"/>
                <a:ea typeface="Yanone Kaffeesatz"/>
                <a:cs typeface="Yanone Kaffeesatz"/>
                <a:sym typeface="Yanone Kaffeesatz"/>
              </a:defRPr>
            </a:lvl2pPr>
            <a:lvl3pPr lvl="2" rtl="0">
              <a:spcBef>
                <a:spcPts val="0"/>
              </a:spcBef>
              <a:spcAft>
                <a:spcPts val="0"/>
              </a:spcAft>
              <a:buSzPts val="2000"/>
              <a:buFont typeface="Yanone Kaffeesatz"/>
              <a:buNone/>
              <a:defRPr sz="2000" b="1">
                <a:latin typeface="Yanone Kaffeesatz"/>
                <a:ea typeface="Yanone Kaffeesatz"/>
                <a:cs typeface="Yanone Kaffeesatz"/>
                <a:sym typeface="Yanone Kaffeesatz"/>
              </a:defRPr>
            </a:lvl3pPr>
            <a:lvl4pPr lvl="3" rtl="0">
              <a:spcBef>
                <a:spcPts val="0"/>
              </a:spcBef>
              <a:spcAft>
                <a:spcPts val="0"/>
              </a:spcAft>
              <a:buSzPts val="2000"/>
              <a:buFont typeface="Yanone Kaffeesatz"/>
              <a:buNone/>
              <a:defRPr sz="2000" b="1">
                <a:latin typeface="Yanone Kaffeesatz"/>
                <a:ea typeface="Yanone Kaffeesatz"/>
                <a:cs typeface="Yanone Kaffeesatz"/>
                <a:sym typeface="Yanone Kaffeesatz"/>
              </a:defRPr>
            </a:lvl4pPr>
            <a:lvl5pPr lvl="4" rtl="0">
              <a:spcBef>
                <a:spcPts val="0"/>
              </a:spcBef>
              <a:spcAft>
                <a:spcPts val="0"/>
              </a:spcAft>
              <a:buSzPts val="2000"/>
              <a:buFont typeface="Yanone Kaffeesatz"/>
              <a:buNone/>
              <a:defRPr sz="2000" b="1">
                <a:latin typeface="Yanone Kaffeesatz"/>
                <a:ea typeface="Yanone Kaffeesatz"/>
                <a:cs typeface="Yanone Kaffeesatz"/>
                <a:sym typeface="Yanone Kaffeesatz"/>
              </a:defRPr>
            </a:lvl5pPr>
            <a:lvl6pPr lvl="5" rtl="0">
              <a:spcBef>
                <a:spcPts val="0"/>
              </a:spcBef>
              <a:spcAft>
                <a:spcPts val="0"/>
              </a:spcAft>
              <a:buSzPts val="2000"/>
              <a:buFont typeface="Yanone Kaffeesatz"/>
              <a:buNone/>
              <a:defRPr sz="2000" b="1">
                <a:latin typeface="Yanone Kaffeesatz"/>
                <a:ea typeface="Yanone Kaffeesatz"/>
                <a:cs typeface="Yanone Kaffeesatz"/>
                <a:sym typeface="Yanone Kaffeesatz"/>
              </a:defRPr>
            </a:lvl6pPr>
            <a:lvl7pPr lvl="6" rtl="0">
              <a:spcBef>
                <a:spcPts val="0"/>
              </a:spcBef>
              <a:spcAft>
                <a:spcPts val="0"/>
              </a:spcAft>
              <a:buSzPts val="2000"/>
              <a:buFont typeface="Yanone Kaffeesatz"/>
              <a:buNone/>
              <a:defRPr sz="2000" b="1">
                <a:latin typeface="Yanone Kaffeesatz"/>
                <a:ea typeface="Yanone Kaffeesatz"/>
                <a:cs typeface="Yanone Kaffeesatz"/>
                <a:sym typeface="Yanone Kaffeesatz"/>
              </a:defRPr>
            </a:lvl7pPr>
            <a:lvl8pPr lvl="7" rtl="0">
              <a:spcBef>
                <a:spcPts val="0"/>
              </a:spcBef>
              <a:spcAft>
                <a:spcPts val="0"/>
              </a:spcAft>
              <a:buSzPts val="2000"/>
              <a:buFont typeface="Yanone Kaffeesatz"/>
              <a:buNone/>
              <a:defRPr sz="2000" b="1">
                <a:latin typeface="Yanone Kaffeesatz"/>
                <a:ea typeface="Yanone Kaffeesatz"/>
                <a:cs typeface="Yanone Kaffeesatz"/>
                <a:sym typeface="Yanone Kaffeesatz"/>
              </a:defRPr>
            </a:lvl8pPr>
            <a:lvl9pPr lvl="8" rtl="0">
              <a:spcBef>
                <a:spcPts val="0"/>
              </a:spcBef>
              <a:spcAft>
                <a:spcPts val="0"/>
              </a:spcAft>
              <a:buSzPts val="2000"/>
              <a:buFont typeface="Yanone Kaffeesatz"/>
              <a:buNone/>
              <a:defRPr sz="2000" b="1">
                <a:latin typeface="Yanone Kaffeesatz"/>
                <a:ea typeface="Yanone Kaffeesatz"/>
                <a:cs typeface="Yanone Kaffeesatz"/>
                <a:sym typeface="Yanone Kaffeesatz"/>
              </a:defRPr>
            </a:lvl9pPr>
          </a:lstStyle>
          <a:p>
            <a:endParaRPr/>
          </a:p>
        </p:txBody>
      </p:sp>
      <p:sp>
        <p:nvSpPr>
          <p:cNvPr id="182" name="Google Shape;182;p16"/>
          <p:cNvSpPr txBox="1">
            <a:spLocks noGrp="1"/>
          </p:cNvSpPr>
          <p:nvPr>
            <p:ph type="title" idx="7"/>
          </p:nvPr>
        </p:nvSpPr>
        <p:spPr>
          <a:xfrm>
            <a:off x="5828175" y="3466574"/>
            <a:ext cx="2045400" cy="588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600"/>
              <a:buFont typeface="Yanone Kaffeesatz"/>
              <a:buNone/>
              <a:defRPr sz="1600">
                <a:latin typeface="Alegreya Sans"/>
                <a:ea typeface="Alegreya Sans"/>
                <a:cs typeface="Alegreya Sans"/>
                <a:sym typeface="Alegreya Sans"/>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183" name="Google Shape;183;p16"/>
          <p:cNvSpPr txBox="1">
            <a:spLocks noGrp="1"/>
          </p:cNvSpPr>
          <p:nvPr>
            <p:ph type="title" idx="8"/>
          </p:nvPr>
        </p:nvSpPr>
        <p:spPr>
          <a:xfrm>
            <a:off x="5828185" y="3132851"/>
            <a:ext cx="1842300" cy="26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Font typeface="Yanone Kaffeesatz"/>
              <a:buNone/>
              <a:defRPr sz="3200"/>
            </a:lvl1pPr>
            <a:lvl2pPr lvl="1" rtl="0">
              <a:spcBef>
                <a:spcPts val="0"/>
              </a:spcBef>
              <a:spcAft>
                <a:spcPts val="0"/>
              </a:spcAft>
              <a:buSzPts val="2000"/>
              <a:buFont typeface="Yanone Kaffeesatz"/>
              <a:buNone/>
              <a:defRPr sz="2000" b="1">
                <a:latin typeface="Yanone Kaffeesatz"/>
                <a:ea typeface="Yanone Kaffeesatz"/>
                <a:cs typeface="Yanone Kaffeesatz"/>
                <a:sym typeface="Yanone Kaffeesatz"/>
              </a:defRPr>
            </a:lvl2pPr>
            <a:lvl3pPr lvl="2" rtl="0">
              <a:spcBef>
                <a:spcPts val="0"/>
              </a:spcBef>
              <a:spcAft>
                <a:spcPts val="0"/>
              </a:spcAft>
              <a:buSzPts val="2000"/>
              <a:buFont typeface="Yanone Kaffeesatz"/>
              <a:buNone/>
              <a:defRPr sz="2000" b="1">
                <a:latin typeface="Yanone Kaffeesatz"/>
                <a:ea typeface="Yanone Kaffeesatz"/>
                <a:cs typeface="Yanone Kaffeesatz"/>
                <a:sym typeface="Yanone Kaffeesatz"/>
              </a:defRPr>
            </a:lvl3pPr>
            <a:lvl4pPr lvl="3" rtl="0">
              <a:spcBef>
                <a:spcPts val="0"/>
              </a:spcBef>
              <a:spcAft>
                <a:spcPts val="0"/>
              </a:spcAft>
              <a:buSzPts val="2000"/>
              <a:buFont typeface="Yanone Kaffeesatz"/>
              <a:buNone/>
              <a:defRPr sz="2000" b="1">
                <a:latin typeface="Yanone Kaffeesatz"/>
                <a:ea typeface="Yanone Kaffeesatz"/>
                <a:cs typeface="Yanone Kaffeesatz"/>
                <a:sym typeface="Yanone Kaffeesatz"/>
              </a:defRPr>
            </a:lvl4pPr>
            <a:lvl5pPr lvl="4" rtl="0">
              <a:spcBef>
                <a:spcPts val="0"/>
              </a:spcBef>
              <a:spcAft>
                <a:spcPts val="0"/>
              </a:spcAft>
              <a:buSzPts val="2000"/>
              <a:buFont typeface="Yanone Kaffeesatz"/>
              <a:buNone/>
              <a:defRPr sz="2000" b="1">
                <a:latin typeface="Yanone Kaffeesatz"/>
                <a:ea typeface="Yanone Kaffeesatz"/>
                <a:cs typeface="Yanone Kaffeesatz"/>
                <a:sym typeface="Yanone Kaffeesatz"/>
              </a:defRPr>
            </a:lvl5pPr>
            <a:lvl6pPr lvl="5" rtl="0">
              <a:spcBef>
                <a:spcPts val="0"/>
              </a:spcBef>
              <a:spcAft>
                <a:spcPts val="0"/>
              </a:spcAft>
              <a:buSzPts val="2000"/>
              <a:buFont typeface="Yanone Kaffeesatz"/>
              <a:buNone/>
              <a:defRPr sz="2000" b="1">
                <a:latin typeface="Yanone Kaffeesatz"/>
                <a:ea typeface="Yanone Kaffeesatz"/>
                <a:cs typeface="Yanone Kaffeesatz"/>
                <a:sym typeface="Yanone Kaffeesatz"/>
              </a:defRPr>
            </a:lvl6pPr>
            <a:lvl7pPr lvl="6" rtl="0">
              <a:spcBef>
                <a:spcPts val="0"/>
              </a:spcBef>
              <a:spcAft>
                <a:spcPts val="0"/>
              </a:spcAft>
              <a:buSzPts val="2000"/>
              <a:buFont typeface="Yanone Kaffeesatz"/>
              <a:buNone/>
              <a:defRPr sz="2000" b="1">
                <a:latin typeface="Yanone Kaffeesatz"/>
                <a:ea typeface="Yanone Kaffeesatz"/>
                <a:cs typeface="Yanone Kaffeesatz"/>
                <a:sym typeface="Yanone Kaffeesatz"/>
              </a:defRPr>
            </a:lvl7pPr>
            <a:lvl8pPr lvl="7" rtl="0">
              <a:spcBef>
                <a:spcPts val="0"/>
              </a:spcBef>
              <a:spcAft>
                <a:spcPts val="0"/>
              </a:spcAft>
              <a:buSzPts val="2000"/>
              <a:buFont typeface="Yanone Kaffeesatz"/>
              <a:buNone/>
              <a:defRPr sz="2000" b="1">
                <a:latin typeface="Yanone Kaffeesatz"/>
                <a:ea typeface="Yanone Kaffeesatz"/>
                <a:cs typeface="Yanone Kaffeesatz"/>
                <a:sym typeface="Yanone Kaffeesatz"/>
              </a:defRPr>
            </a:lvl8pPr>
            <a:lvl9pPr lvl="8" rtl="0">
              <a:spcBef>
                <a:spcPts val="0"/>
              </a:spcBef>
              <a:spcAft>
                <a:spcPts val="0"/>
              </a:spcAft>
              <a:buSzPts val="2000"/>
              <a:buFont typeface="Yanone Kaffeesatz"/>
              <a:buNone/>
              <a:defRPr sz="2000" b="1">
                <a:latin typeface="Yanone Kaffeesatz"/>
                <a:ea typeface="Yanone Kaffeesatz"/>
                <a:cs typeface="Yanone Kaffeesatz"/>
                <a:sym typeface="Yanone Kaffeesatz"/>
              </a:defRPr>
            </a:lvl9pPr>
          </a:lstStyle>
          <a:p>
            <a:endParaRPr/>
          </a:p>
        </p:txBody>
      </p:sp>
      <p:sp>
        <p:nvSpPr>
          <p:cNvPr id="184" name="Google Shape;184;p16"/>
          <p:cNvSpPr/>
          <p:nvPr/>
        </p:nvSpPr>
        <p:spPr>
          <a:xfrm>
            <a:off x="206076" y="1538343"/>
            <a:ext cx="9197" cy="9197"/>
          </a:xfrm>
          <a:custGeom>
            <a:avLst/>
            <a:gdLst/>
            <a:ahLst/>
            <a:cxnLst/>
            <a:rect l="l" t="t" r="r" b="b"/>
            <a:pathLst>
              <a:path w="183" h="183" extrusionOk="0">
                <a:moveTo>
                  <a:pt x="92" y="1"/>
                </a:moveTo>
                <a:lnTo>
                  <a:pt x="92" y="1"/>
                </a:lnTo>
                <a:cubicBezTo>
                  <a:pt x="1" y="160"/>
                  <a:pt x="115" y="137"/>
                  <a:pt x="183" y="183"/>
                </a:cubicBezTo>
                <a:lnTo>
                  <a:pt x="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828969" y="1386365"/>
            <a:ext cx="1156" cy="1206"/>
          </a:xfrm>
          <a:custGeom>
            <a:avLst/>
            <a:gdLst/>
            <a:ahLst/>
            <a:cxnLst/>
            <a:rect l="l" t="t" r="r" b="b"/>
            <a:pathLst>
              <a:path w="23" h="24" extrusionOk="0">
                <a:moveTo>
                  <a:pt x="0" y="0"/>
                </a:moveTo>
                <a:cubicBezTo>
                  <a:pt x="0" y="0"/>
                  <a:pt x="0" y="23"/>
                  <a:pt x="0" y="23"/>
                </a:cubicBezTo>
                <a:cubicBezTo>
                  <a:pt x="23" y="23"/>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904405" y="1563521"/>
            <a:ext cx="4573" cy="4624"/>
          </a:xfrm>
          <a:custGeom>
            <a:avLst/>
            <a:gdLst/>
            <a:ahLst/>
            <a:cxnLst/>
            <a:rect l="l" t="t" r="r" b="b"/>
            <a:pathLst>
              <a:path w="91" h="92" extrusionOk="0">
                <a:moveTo>
                  <a:pt x="0" y="0"/>
                </a:moveTo>
                <a:lnTo>
                  <a:pt x="0" y="0"/>
                </a:lnTo>
                <a:cubicBezTo>
                  <a:pt x="0" y="14"/>
                  <a:pt x="9" y="29"/>
                  <a:pt x="33" y="49"/>
                </a:cubicBezTo>
                <a:lnTo>
                  <a:pt x="33" y="49"/>
                </a:lnTo>
                <a:cubicBezTo>
                  <a:pt x="20" y="34"/>
                  <a:pt x="8" y="17"/>
                  <a:pt x="0" y="0"/>
                </a:cubicBezTo>
                <a:close/>
                <a:moveTo>
                  <a:pt x="33" y="49"/>
                </a:moveTo>
                <a:cubicBezTo>
                  <a:pt x="53" y="73"/>
                  <a:pt x="77" y="91"/>
                  <a:pt x="91" y="91"/>
                </a:cubicBezTo>
                <a:cubicBezTo>
                  <a:pt x="66" y="74"/>
                  <a:pt x="46" y="60"/>
                  <a:pt x="33" y="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74653" y="1373047"/>
            <a:ext cx="3166" cy="3066"/>
          </a:xfrm>
          <a:custGeom>
            <a:avLst/>
            <a:gdLst/>
            <a:ahLst/>
            <a:cxnLst/>
            <a:rect l="l" t="t" r="r" b="b"/>
            <a:pathLst>
              <a:path w="63" h="61" extrusionOk="0">
                <a:moveTo>
                  <a:pt x="56" y="1"/>
                </a:moveTo>
                <a:cubicBezTo>
                  <a:pt x="49" y="1"/>
                  <a:pt x="25" y="24"/>
                  <a:pt x="1" y="61"/>
                </a:cubicBezTo>
                <a:lnTo>
                  <a:pt x="24" y="61"/>
                </a:lnTo>
                <a:cubicBezTo>
                  <a:pt x="55" y="19"/>
                  <a:pt x="62"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215223" y="1547489"/>
            <a:ext cx="1206" cy="2362"/>
          </a:xfrm>
          <a:custGeom>
            <a:avLst/>
            <a:gdLst/>
            <a:ahLst/>
            <a:cxnLst/>
            <a:rect l="l" t="t" r="r" b="b"/>
            <a:pathLst>
              <a:path w="24" h="47" extrusionOk="0">
                <a:moveTo>
                  <a:pt x="1" y="1"/>
                </a:moveTo>
                <a:lnTo>
                  <a:pt x="1" y="46"/>
                </a:lnTo>
                <a:lnTo>
                  <a:pt x="24" y="24"/>
                </a:lnTo>
                <a:cubicBezTo>
                  <a:pt x="1" y="24"/>
                  <a:pt x="1" y="2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txBox="1">
            <a:spLocks noGrp="1"/>
          </p:cNvSpPr>
          <p:nvPr>
            <p:ph type="title" idx="9"/>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90" name="Google Shape;190;p16"/>
          <p:cNvSpPr/>
          <p:nvPr/>
        </p:nvSpPr>
        <p:spPr>
          <a:xfrm rot="-3286003">
            <a:off x="-1128139" y="314954"/>
            <a:ext cx="2343847" cy="978063"/>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4272247" flipH="1">
            <a:off x="-177296" y="971016"/>
            <a:ext cx="1037127" cy="1333494"/>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2085232">
            <a:off x="-1712391" y="2292652"/>
            <a:ext cx="2745380" cy="7436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rot="7513997">
            <a:off x="7959105" y="3902059"/>
            <a:ext cx="2343847" cy="978063"/>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rot="-6527753" flipH="1">
            <a:off x="8314981" y="2890566"/>
            <a:ext cx="1037127" cy="1333494"/>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rot="8714768">
            <a:off x="8141823" y="2158729"/>
            <a:ext cx="2745380" cy="7436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s 2">
  <p:cSld name="CUSTOM_1_3">
    <p:spTree>
      <p:nvGrpSpPr>
        <p:cNvPr id="1" name="Shape 249"/>
        <p:cNvGrpSpPr/>
        <p:nvPr/>
      </p:nvGrpSpPr>
      <p:grpSpPr>
        <a:xfrm>
          <a:off x="0" y="0"/>
          <a:ext cx="0" cy="0"/>
          <a:chOff x="0" y="0"/>
          <a:chExt cx="0" cy="0"/>
        </a:xfrm>
      </p:grpSpPr>
      <p:pic>
        <p:nvPicPr>
          <p:cNvPr id="250" name="Google Shape;250;p20"/>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251" name="Google Shape;251;p20"/>
          <p:cNvSpPr txBox="1">
            <a:spLocks noGrp="1"/>
          </p:cNvSpPr>
          <p:nvPr>
            <p:ph type="subTitle" idx="1"/>
          </p:nvPr>
        </p:nvSpPr>
        <p:spPr>
          <a:xfrm>
            <a:off x="936050" y="3845966"/>
            <a:ext cx="2054400" cy="6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2" name="Google Shape;252;p20"/>
          <p:cNvSpPr txBox="1">
            <a:spLocks noGrp="1"/>
          </p:cNvSpPr>
          <p:nvPr>
            <p:ph type="subTitle" idx="2"/>
          </p:nvPr>
        </p:nvSpPr>
        <p:spPr>
          <a:xfrm>
            <a:off x="1059475" y="3377588"/>
            <a:ext cx="18075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Sanchez"/>
              <a:buNone/>
              <a:defRPr sz="3200" u="none">
                <a:latin typeface="Tulpen One"/>
                <a:ea typeface="Tulpen One"/>
                <a:cs typeface="Tulpen One"/>
                <a:sym typeface="Tulpen One"/>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
        <p:nvSpPr>
          <p:cNvPr id="253" name="Google Shape;253;p20"/>
          <p:cNvSpPr txBox="1">
            <a:spLocks noGrp="1"/>
          </p:cNvSpPr>
          <p:nvPr>
            <p:ph type="subTitle" idx="3"/>
          </p:nvPr>
        </p:nvSpPr>
        <p:spPr>
          <a:xfrm>
            <a:off x="3544800" y="3844966"/>
            <a:ext cx="2054400" cy="6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4" name="Google Shape;254;p20"/>
          <p:cNvSpPr txBox="1">
            <a:spLocks noGrp="1"/>
          </p:cNvSpPr>
          <p:nvPr>
            <p:ph type="subTitle" idx="4"/>
          </p:nvPr>
        </p:nvSpPr>
        <p:spPr>
          <a:xfrm>
            <a:off x="3684600" y="3377576"/>
            <a:ext cx="17748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Sanchez"/>
              <a:buNone/>
              <a:defRPr sz="3200" u="none">
                <a:latin typeface="Tulpen One"/>
                <a:ea typeface="Tulpen One"/>
                <a:cs typeface="Tulpen One"/>
                <a:sym typeface="Tulpen One"/>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
        <p:nvSpPr>
          <p:cNvPr id="255" name="Google Shape;255;p20"/>
          <p:cNvSpPr txBox="1">
            <a:spLocks noGrp="1"/>
          </p:cNvSpPr>
          <p:nvPr>
            <p:ph type="subTitle" idx="5"/>
          </p:nvPr>
        </p:nvSpPr>
        <p:spPr>
          <a:xfrm>
            <a:off x="6125025" y="3841991"/>
            <a:ext cx="2054400" cy="6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6" name="Google Shape;256;p20"/>
          <p:cNvSpPr txBox="1">
            <a:spLocks noGrp="1"/>
          </p:cNvSpPr>
          <p:nvPr>
            <p:ph type="subTitle" idx="6"/>
          </p:nvPr>
        </p:nvSpPr>
        <p:spPr>
          <a:xfrm>
            <a:off x="6264775" y="3377576"/>
            <a:ext cx="17748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Sanchez"/>
              <a:buNone/>
              <a:defRPr sz="3200" u="none">
                <a:latin typeface="Tulpen One"/>
                <a:ea typeface="Tulpen One"/>
                <a:cs typeface="Tulpen One"/>
                <a:sym typeface="Tulpen One"/>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
        <p:nvSpPr>
          <p:cNvPr id="257" name="Google Shape;257;p20"/>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58" name="Google Shape;258;p20"/>
          <p:cNvSpPr/>
          <p:nvPr/>
        </p:nvSpPr>
        <p:spPr>
          <a:xfrm rot="-1212556">
            <a:off x="7495535" y="-216010"/>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p:cNvSpPr/>
          <p:nvPr/>
        </p:nvSpPr>
        <p:spPr>
          <a:xfrm rot="-8705549">
            <a:off x="8655631" y="173695"/>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rot="10291298">
            <a:off x="8424277" y="197657"/>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rot="9587444">
            <a:off x="-50187" y="4719078"/>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rot="2094451">
            <a:off x="170588" y="420257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rot="-508702">
            <a:off x="-196055" y="3301788"/>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2">
  <p:cSld name="BIG_NUMBER_1_1_1">
    <p:spTree>
      <p:nvGrpSpPr>
        <p:cNvPr id="1" name="Shape 287"/>
        <p:cNvGrpSpPr/>
        <p:nvPr/>
      </p:nvGrpSpPr>
      <p:grpSpPr>
        <a:xfrm>
          <a:off x="0" y="0"/>
          <a:ext cx="0" cy="0"/>
          <a:chOff x="0" y="0"/>
          <a:chExt cx="0" cy="0"/>
        </a:xfrm>
      </p:grpSpPr>
      <p:pic>
        <p:nvPicPr>
          <p:cNvPr id="288" name="Google Shape;288;p2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289" name="Google Shape;289;p23"/>
          <p:cNvSpPr/>
          <p:nvPr/>
        </p:nvSpPr>
        <p:spPr>
          <a:xfrm rot="-1139037" flipH="1">
            <a:off x="8103566" y="4563362"/>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rot="9660963" flipH="1">
            <a:off x="-551771" y="376478"/>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txBox="1">
            <a:spLocks noGrp="1"/>
          </p:cNvSpPr>
          <p:nvPr>
            <p:ph type="body" idx="1"/>
          </p:nvPr>
        </p:nvSpPr>
        <p:spPr>
          <a:xfrm>
            <a:off x="713125" y="1085925"/>
            <a:ext cx="7564800" cy="3589200"/>
          </a:xfrm>
          <a:prstGeom prst="rect">
            <a:avLst/>
          </a:prstGeom>
        </p:spPr>
        <p:txBody>
          <a:bodyPr spcFirstLastPara="1" wrap="square" lIns="91425" tIns="91425" rIns="91425" bIns="91425" anchor="t" anchorCtr="0">
            <a:normAutofit/>
          </a:bodyPr>
          <a:lstStyle>
            <a:lvl1pPr marL="457200" lvl="0" indent="-304800" rtl="0">
              <a:lnSpc>
                <a:spcPct val="100000"/>
              </a:lnSpc>
              <a:spcBef>
                <a:spcPts val="0"/>
              </a:spcBef>
              <a:spcAft>
                <a:spcPts val="0"/>
              </a:spcAft>
              <a:buSzPts val="1200"/>
              <a:buAutoNum type="arabicPeriod"/>
              <a:defRPr sz="1200"/>
            </a:lvl1pPr>
            <a:lvl2pPr marL="914400" lvl="1" indent="-304800" rtl="0">
              <a:spcBef>
                <a:spcPts val="0"/>
              </a:spcBef>
              <a:spcAft>
                <a:spcPts val="0"/>
              </a:spcAft>
              <a:buSzPts val="1200"/>
              <a:buAutoNum type="alphaLcPeriod"/>
              <a:defRPr sz="1200"/>
            </a:lvl2pPr>
            <a:lvl3pPr marL="1371600" lvl="2" indent="-304800" rtl="0">
              <a:spcBef>
                <a:spcPts val="0"/>
              </a:spcBef>
              <a:spcAft>
                <a:spcPts val="0"/>
              </a:spcAft>
              <a:buSzPts val="1200"/>
              <a:buAutoNum type="romanLcPeriod"/>
              <a:defRPr sz="1200"/>
            </a:lvl3pPr>
            <a:lvl4pPr marL="1828800" lvl="3" indent="-304800" rtl="0">
              <a:spcBef>
                <a:spcPts val="0"/>
              </a:spcBef>
              <a:spcAft>
                <a:spcPts val="0"/>
              </a:spcAft>
              <a:buSzPts val="1200"/>
              <a:buAutoNum type="arabicPeriod"/>
              <a:defRPr sz="1200"/>
            </a:lvl4pPr>
            <a:lvl5pPr marL="2286000" lvl="4" indent="-304800" rtl="0">
              <a:spcBef>
                <a:spcPts val="0"/>
              </a:spcBef>
              <a:spcAft>
                <a:spcPts val="0"/>
              </a:spcAft>
              <a:buSzPts val="1200"/>
              <a:buAutoNum type="alphaLcPeriod"/>
              <a:defRPr sz="1200"/>
            </a:lvl5pPr>
            <a:lvl6pPr marL="2743200" lvl="5" indent="-304800" rtl="0">
              <a:spcBef>
                <a:spcPts val="0"/>
              </a:spcBef>
              <a:spcAft>
                <a:spcPts val="0"/>
              </a:spcAft>
              <a:buSzPts val="1200"/>
              <a:buAutoNum type="romanLcPeriod"/>
              <a:defRPr sz="1200"/>
            </a:lvl6pPr>
            <a:lvl7pPr marL="3200400" lvl="6" indent="-304800" rtl="0">
              <a:spcBef>
                <a:spcPts val="0"/>
              </a:spcBef>
              <a:spcAft>
                <a:spcPts val="0"/>
              </a:spcAft>
              <a:buSzPts val="1200"/>
              <a:buAutoNum type="arabicPeriod"/>
              <a:defRPr sz="1200"/>
            </a:lvl7pPr>
            <a:lvl8pPr marL="3657600" lvl="7" indent="-304800" rtl="0">
              <a:spcBef>
                <a:spcPts val="0"/>
              </a:spcBef>
              <a:spcAft>
                <a:spcPts val="0"/>
              </a:spcAft>
              <a:buSzPts val="1200"/>
              <a:buAutoNum type="alphaLcPeriod"/>
              <a:defRPr sz="1200"/>
            </a:lvl8pPr>
            <a:lvl9pPr marL="4114800" lvl="8" indent="-304800" rtl="0">
              <a:spcBef>
                <a:spcPts val="0"/>
              </a:spcBef>
              <a:spcAft>
                <a:spcPts val="0"/>
              </a:spcAft>
              <a:buSzPts val="1200"/>
              <a:buAutoNum type="romanLcPeriod"/>
              <a:defRPr sz="1200"/>
            </a:lvl9pPr>
          </a:lstStyle>
          <a:p>
            <a:endParaRPr/>
          </a:p>
        </p:txBody>
      </p:sp>
      <p:sp>
        <p:nvSpPr>
          <p:cNvPr id="292" name="Google Shape;292;p23"/>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
  <p:cSld name="CUSTOM_12">
    <p:spTree>
      <p:nvGrpSpPr>
        <p:cNvPr id="1" name="Shape 311"/>
        <p:cNvGrpSpPr/>
        <p:nvPr/>
      </p:nvGrpSpPr>
      <p:grpSpPr>
        <a:xfrm>
          <a:off x="0" y="0"/>
          <a:ext cx="0" cy="0"/>
          <a:chOff x="0" y="0"/>
          <a:chExt cx="0" cy="0"/>
        </a:xfrm>
      </p:grpSpPr>
      <p:pic>
        <p:nvPicPr>
          <p:cNvPr id="312" name="Google Shape;312;p26"/>
          <p:cNvPicPr preferRelativeResize="0"/>
          <p:nvPr/>
        </p:nvPicPr>
        <p:blipFill>
          <a:blip r:embed="rId2">
            <a:alphaModFix amt="95000"/>
          </a:blip>
          <a:stretch>
            <a:fillRect/>
          </a:stretch>
        </p:blipFill>
        <p:spPr>
          <a:xfrm>
            <a:off x="0" y="0"/>
            <a:ext cx="9144000" cy="5143500"/>
          </a:xfrm>
          <a:prstGeom prst="rect">
            <a:avLst/>
          </a:prstGeom>
          <a:noFill/>
          <a:ln>
            <a:noFill/>
          </a:ln>
        </p:spPr>
      </p:pic>
      <p:grpSp>
        <p:nvGrpSpPr>
          <p:cNvPr id="313" name="Google Shape;313;p26"/>
          <p:cNvGrpSpPr/>
          <p:nvPr/>
        </p:nvGrpSpPr>
        <p:grpSpPr>
          <a:xfrm>
            <a:off x="81355" y="-959118"/>
            <a:ext cx="3541230" cy="4766570"/>
            <a:chOff x="5030755" y="1111232"/>
            <a:chExt cx="3541230" cy="4766570"/>
          </a:xfrm>
        </p:grpSpPr>
        <p:sp>
          <p:nvSpPr>
            <p:cNvPr id="314" name="Google Shape;314;p26"/>
            <p:cNvSpPr/>
            <p:nvPr/>
          </p:nvSpPr>
          <p:spPr>
            <a:xfrm rot="6663139">
              <a:off x="5799199" y="2288650"/>
              <a:ext cx="2703722" cy="262835"/>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rot="6663139">
              <a:off x="5265991" y="3499815"/>
              <a:ext cx="2428113" cy="289784"/>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rot="6663139">
              <a:off x="6767607" y="3155200"/>
              <a:ext cx="505221" cy="484323"/>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rot="6663139">
              <a:off x="6035173" y="4034032"/>
              <a:ext cx="677412" cy="519946"/>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rot="6663139">
              <a:off x="7059005" y="1928123"/>
              <a:ext cx="812854" cy="665962"/>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rot="6663139">
              <a:off x="6314476" y="3086317"/>
              <a:ext cx="227962" cy="318682"/>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rot="6663139">
              <a:off x="6564948" y="1559742"/>
              <a:ext cx="904124" cy="524395"/>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rot="6663139">
              <a:off x="6534630" y="2054666"/>
              <a:ext cx="609066" cy="98144"/>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rot="8895770">
              <a:off x="5230668" y="4644166"/>
              <a:ext cx="1008270" cy="104670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rot="8895770">
              <a:off x="5842750" y="5203220"/>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rot="8895770">
              <a:off x="5826012" y="5234195"/>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rot="8895770">
              <a:off x="5990537" y="5390040"/>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rot="8895770">
              <a:off x="5906168" y="5414971"/>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rot="8895770">
              <a:off x="5832693" y="5186813"/>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rot="8895770">
              <a:off x="5996765" y="5304341"/>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rot="8895770">
              <a:off x="5553378" y="5296790"/>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rot="8895770">
              <a:off x="5537418" y="5287549"/>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rot="8895770">
              <a:off x="5572988" y="549098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rot="8895770">
              <a:off x="5537277" y="5415951"/>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rot="8895770">
              <a:off x="5631721" y="5284368"/>
              <a:ext cx="128433" cy="14498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rot="8895770">
              <a:off x="5669310" y="5469180"/>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rot="8895770">
              <a:off x="5427869" y="5086945"/>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rot="8895770">
              <a:off x="5492495" y="5051871"/>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rot="8895770">
              <a:off x="5346188" y="5118857"/>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rot="8895770">
              <a:off x="5423312" y="5063092"/>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rot="8895770">
              <a:off x="5458796" y="5160134"/>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rot="8895770">
              <a:off x="5404842" y="5204611"/>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rot="8895770">
              <a:off x="5630984" y="4876195"/>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rot="8895770">
              <a:off x="5666393" y="4922807"/>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rot="8895770">
              <a:off x="5613487" y="4815417"/>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rot="8895770">
              <a:off x="5705910" y="4863127"/>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rot="8895770">
              <a:off x="5624693" y="4932011"/>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rot="8895770">
              <a:off x="5568221" y="4900650"/>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rot="8895770">
              <a:off x="5794558" y="5047620"/>
              <a:ext cx="222471"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rot="8895770">
              <a:off x="5812703" y="5079629"/>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rot="8895770">
              <a:off x="6008684" y="4957254"/>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rot="8895770">
              <a:off x="6005722" y="5058574"/>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rot="8895770">
              <a:off x="5777453" y="5017712"/>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rot="8895770">
              <a:off x="5926686" y="4939603"/>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rot="8895850">
              <a:off x="5582728" y="5025987"/>
              <a:ext cx="286289" cy="28616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rot="10232447">
              <a:off x="6276415" y="4523634"/>
              <a:ext cx="481901" cy="50024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rot="10232447">
              <a:off x="6536985" y="4813779"/>
              <a:ext cx="45317" cy="10527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rot="10232447">
              <a:off x="6528252" y="4819964"/>
              <a:ext cx="18280" cy="8805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rot="10232447">
              <a:off x="6585483" y="4921627"/>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rot="10232447">
              <a:off x="6545389" y="4916270"/>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rot="10232447">
              <a:off x="6540672" y="4807957"/>
              <a:ext cx="56634" cy="7578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rot="10232447">
              <a:off x="6605503" y="4883700"/>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rot="10232447">
              <a:off x="6397405" y="4812923"/>
              <a:ext cx="91709" cy="6801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rot="10232447">
              <a:off x="6398026" y="4805265"/>
              <a:ext cx="82209"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rot="10232447">
              <a:off x="6382578" y="4890620"/>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rot="10232447">
              <a:off x="6382124" y="4849808"/>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rot="10232447">
              <a:off x="6435192" y="4815826"/>
              <a:ext cx="61384"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rot="10232447">
              <a:off x="6430787" y="4897247"/>
              <a:ext cx="12795" cy="13166"/>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rot="10232447">
              <a:off x="6379160" y="4696677"/>
              <a:ext cx="88785"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0232447">
              <a:off x="6415413" y="4687023"/>
              <a:ext cx="57733" cy="7183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rot="10232447">
              <a:off x="6349790" y="4685016"/>
              <a:ext cx="20469"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rot="10232447">
              <a:off x="6395665" y="4673152"/>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rot="10232447">
              <a:off x="6385492" y="4734375"/>
              <a:ext cx="81482"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rot="10232447">
              <a:off x="6361845" y="4732445"/>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rot="10232447">
              <a:off x="6503963" y="4629801"/>
              <a:ext cx="38734" cy="994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rot="10232447">
              <a:off x="6516007" y="4659943"/>
              <a:ext cx="49695"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rot="10232447">
              <a:off x="6522895" y="4599195"/>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rot="10232447">
              <a:off x="6556841" y="4635935"/>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rot="10232447">
              <a:off x="6495539" y="4649692"/>
              <a:ext cx="15719"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rot="10232447">
              <a:off x="6489165" y="4627582"/>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rot="10232447">
              <a:off x="6558689" y="4751214"/>
              <a:ext cx="106330"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rot="10232447">
              <a:off x="6559718" y="4764025"/>
              <a:ext cx="84043"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rot="10232447">
              <a:off x="6671916" y="4733567"/>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rot="10232447">
              <a:off x="6653977" y="4776730"/>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10232447">
              <a:off x="6554429" y="4729722"/>
              <a:ext cx="82217"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232447">
              <a:off x="6640600" y="4709742"/>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10232679">
              <a:off x="6444733" y="4704506"/>
              <a:ext cx="136803" cy="13673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10233427">
              <a:off x="6230796" y="503535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10233427">
              <a:off x="6397446" y="522085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rot="10233427">
              <a:off x="6391854" y="522480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rot="10233427">
              <a:off x="6428472" y="5289820"/>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rot="10233427">
              <a:off x="6402818" y="5286389"/>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233427">
              <a:off x="6399807" y="5217113"/>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rot="10233427">
              <a:off x="6441280" y="5265550"/>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rot="10233427">
              <a:off x="6308146" y="5220282"/>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rot="10233427">
              <a:off x="6308542" y="5215369"/>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rot="10233427">
              <a:off x="6298649" y="526997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rot="10233427">
              <a:off x="6298357" y="5243864"/>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rot="10233427">
              <a:off x="6332319" y="5222144"/>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rot="10233427">
              <a:off x="6329493" y="5274217"/>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rot="10233427">
              <a:off x="6296471" y="5145908"/>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rot="10233427">
              <a:off x="6319662" y="5139734"/>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rot="10233427">
              <a:off x="6277669" y="5138428"/>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rot="10233427">
              <a:off x="6307019" y="5130835"/>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rot="10233427">
              <a:off x="6300522" y="5170014"/>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rot="10233427">
              <a:off x="6285381" y="5168772"/>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rot="10233427">
              <a:off x="6376316" y="5103137"/>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rot="10233427">
              <a:off x="6384023" y="5122408"/>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rot="10233427">
              <a:off x="6388425" y="5083520"/>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rot="10233427">
              <a:off x="6410144" y="510702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rot="10233427">
              <a:off x="6370922" y="5115857"/>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rot="10233427">
              <a:off x="6366843" y="5101679"/>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rot="10233427">
              <a:off x="6411341" y="5180774"/>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rot="10233427">
              <a:off x="6411997" y="5188978"/>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rot="10233427">
              <a:off x="6483773" y="516949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rot="10233427">
              <a:off x="6472294" y="5197108"/>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rot="10233427">
              <a:off x="6408612" y="5167033"/>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rot="10233427">
              <a:off x="6463735" y="515424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rot="10232828">
              <a:off x="6338420" y="5150890"/>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rot="8895770">
              <a:off x="6465142" y="3127231"/>
              <a:ext cx="1008270" cy="104670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rot="8895770">
              <a:off x="7077224" y="3686284"/>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8895770">
              <a:off x="7060486" y="3717259"/>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rot="8895770">
              <a:off x="7225011" y="3873104"/>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rot="8895770">
              <a:off x="7140642" y="3898036"/>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8895770">
              <a:off x="7067167" y="3669877"/>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rot="8895770">
              <a:off x="7231239" y="3787406"/>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rot="8895770">
              <a:off x="6787852" y="3779854"/>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8895770">
              <a:off x="6771892" y="3770613"/>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8895770">
              <a:off x="6807462" y="3974053"/>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rot="8895770">
              <a:off x="6771752" y="3899016"/>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rot="8895770">
              <a:off x="6866195" y="3767432"/>
              <a:ext cx="128433" cy="14498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rot="8895770">
              <a:off x="6903785" y="3952244"/>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rot="8895770">
              <a:off x="6662343" y="3570009"/>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rot="8895770">
              <a:off x="6726969" y="3534936"/>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rot="8895770">
              <a:off x="6580662" y="3601921"/>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rot="8895770">
              <a:off x="6657786" y="3546157"/>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rot="8895770">
              <a:off x="6693270" y="3643198"/>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rot="8895770">
              <a:off x="6639316" y="3687675"/>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rot="8895770">
              <a:off x="6865459" y="3359259"/>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rot="8895770">
              <a:off x="6900867" y="3405872"/>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rot="8895770">
              <a:off x="6847961" y="3298481"/>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rot="8895770">
              <a:off x="6940384" y="3346192"/>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rot="8895770">
              <a:off x="6859167" y="3415076"/>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rot="8895770">
              <a:off x="6802695" y="3383715"/>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rot="8895770">
              <a:off x="7029032" y="3530685"/>
              <a:ext cx="222471"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rot="8895770">
              <a:off x="7047177" y="3562694"/>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rot="8895770">
              <a:off x="7243158" y="344031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rot="8895770">
              <a:off x="7240196" y="3541638"/>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rot="8895770">
              <a:off x="7011928" y="3500776"/>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rot="8895770">
              <a:off x="7161160" y="3422667"/>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rot="8895850">
              <a:off x="6817203" y="3509052"/>
              <a:ext cx="286289" cy="28616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rot="10232447">
              <a:off x="5938347" y="2902248"/>
              <a:ext cx="481901" cy="50024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rot="10232447">
              <a:off x="6198917" y="3192392"/>
              <a:ext cx="45317" cy="10527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rot="10232447">
              <a:off x="6190184" y="3198578"/>
              <a:ext cx="18280" cy="8805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rot="10232447">
              <a:off x="6247415" y="3300241"/>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rot="10232447">
              <a:off x="6207322" y="3294883"/>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rot="10232447">
              <a:off x="6202605" y="3186570"/>
              <a:ext cx="56634" cy="7578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rot="10232447">
              <a:off x="6267435" y="3262314"/>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rot="10232447">
              <a:off x="6059337" y="3191536"/>
              <a:ext cx="91709" cy="6801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rot="10232447">
              <a:off x="6059958" y="3183879"/>
              <a:ext cx="82209"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rot="10232447">
              <a:off x="6044510" y="3269234"/>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rot="10232447">
              <a:off x="6044056" y="3228421"/>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rot="10232447">
              <a:off x="6097125" y="3194440"/>
              <a:ext cx="61384"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rot="10232447">
              <a:off x="6092719" y="3275860"/>
              <a:ext cx="12795" cy="13166"/>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rot="10232447">
              <a:off x="6041092" y="3075291"/>
              <a:ext cx="88785"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rot="10232447">
              <a:off x="6077345" y="3065636"/>
              <a:ext cx="57733" cy="7183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rot="10232447">
              <a:off x="6011722" y="3063630"/>
              <a:ext cx="20469"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rot="10232447">
              <a:off x="6057597" y="3051765"/>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rot="10232447">
              <a:off x="6047424" y="3112988"/>
              <a:ext cx="81482"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rot="10232447">
              <a:off x="6023777" y="3111058"/>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rot="10232447">
              <a:off x="6165896" y="3008414"/>
              <a:ext cx="38734" cy="994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rot="10232447">
              <a:off x="6177939" y="3038556"/>
              <a:ext cx="49695"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rot="10232447">
              <a:off x="6184827" y="2977809"/>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rot="10232447">
              <a:off x="6218774" y="3014548"/>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rot="10232447">
              <a:off x="6157471" y="3028305"/>
              <a:ext cx="15719"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rot="10232447">
              <a:off x="6151098" y="3006195"/>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rot="10232447">
              <a:off x="6220621" y="3129827"/>
              <a:ext cx="106330"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rot="10232447">
              <a:off x="6221650" y="3142639"/>
              <a:ext cx="84043"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rot="10232447">
              <a:off x="6333848" y="3112180"/>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rot="10232447">
              <a:off x="6315909" y="3155343"/>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rot="10232447">
              <a:off x="6216362" y="3108335"/>
              <a:ext cx="82217"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rot="10232447">
              <a:off x="6302532" y="3088355"/>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rot="10232679">
              <a:off x="6106665" y="3083120"/>
              <a:ext cx="136803" cy="13673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rot="10233427">
              <a:off x="6014034" y="340571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rot="10233427">
              <a:off x="6180683" y="359121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rot="10233427">
              <a:off x="6175092" y="359516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rot="10233427">
              <a:off x="6211710" y="3660180"/>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rot="10233427">
              <a:off x="6186056" y="3656749"/>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rot="10233427">
              <a:off x="6183044" y="3587473"/>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rot="10233427">
              <a:off x="6224518" y="3635911"/>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rot="10233427">
              <a:off x="6091384" y="3590643"/>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rot="10233427">
              <a:off x="6091780" y="3585730"/>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rot="10233427">
              <a:off x="6081886" y="3640340"/>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rot="10233427">
              <a:off x="6081594" y="3614224"/>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rot="10233427">
              <a:off x="6115556" y="3592504"/>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rot="10233427">
              <a:off x="6112730" y="3644577"/>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rot="10233427">
              <a:off x="6079709" y="3516269"/>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rot="10233427">
              <a:off x="6102899" y="3510094"/>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rot="10233427">
              <a:off x="6060906" y="3508789"/>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rot="10233427">
              <a:off x="6090257" y="3501196"/>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rot="10233427">
              <a:off x="6083759" y="3540375"/>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rot="10233427">
              <a:off x="6068618" y="3539133"/>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233427">
              <a:off x="6159553" y="3473498"/>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233427">
              <a:off x="6167260" y="3492769"/>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233427">
              <a:off x="6171662" y="3453880"/>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233427">
              <a:off x="6193381" y="347738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233427">
              <a:off x="6154159" y="3486218"/>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233427">
              <a:off x="6150080" y="3472040"/>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233427">
              <a:off x="6194579" y="3551135"/>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233427">
              <a:off x="6195234" y="3559339"/>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233427">
              <a:off x="6267011" y="353985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233427">
              <a:off x="6255532" y="3567469"/>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rot="10233427">
              <a:off x="6191850" y="3537393"/>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rot="10233427">
              <a:off x="6246972" y="352460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rot="10232828">
              <a:off x="6121657" y="3521250"/>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rot="10233427">
              <a:off x="5654062" y="3355037"/>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rot="10233427">
              <a:off x="5820712" y="3540537"/>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rot="10233427">
              <a:off x="5815120" y="3544490"/>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rot="10233427">
              <a:off x="5851738" y="3609504"/>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rot="10233427">
              <a:off x="5826084" y="3606073"/>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rot="10233427">
              <a:off x="5823072" y="3536797"/>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rot="10233427">
              <a:off x="5864546" y="3585235"/>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rot="10233427">
              <a:off x="5731412" y="3539967"/>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rot="10233427">
              <a:off x="5731808" y="3535054"/>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rot="10233427">
              <a:off x="5721914" y="3589664"/>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rot="10233427">
              <a:off x="5721622" y="3563548"/>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rot="10233427">
              <a:off x="5755585" y="3541828"/>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rot="10233427">
              <a:off x="5752759" y="3593901"/>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rot="10233427">
              <a:off x="5719737" y="3465593"/>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rot="10233427">
              <a:off x="5742928" y="3459418"/>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rot="10233427">
              <a:off x="5700935" y="3458113"/>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rot="10233427">
              <a:off x="5730285" y="3450520"/>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rot="10233427">
              <a:off x="5723787" y="3489699"/>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rot="10233427">
              <a:off x="5708647" y="3488457"/>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rot="10233427">
              <a:off x="5799581" y="3422822"/>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rot="10233427">
              <a:off x="5807289" y="3442093"/>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rot="10233427">
              <a:off x="5811690" y="3403204"/>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rot="10233427">
              <a:off x="5833409" y="3426708"/>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rot="10233427">
              <a:off x="5794188" y="3435542"/>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rot="10233427">
              <a:off x="5790109" y="3421364"/>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rot="10233427">
              <a:off x="5834607" y="3500459"/>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rot="10233427">
              <a:off x="5835262" y="3508663"/>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rot="10233427">
              <a:off x="5907039" y="348917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rot="10233427">
              <a:off x="5895560" y="3516793"/>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rot="10233427">
              <a:off x="5831878" y="3486717"/>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rot="10233427">
              <a:off x="5887001" y="3473932"/>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rot="10232828">
              <a:off x="5761685" y="3470574"/>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rot="10231513">
              <a:off x="6075313" y="4393315"/>
              <a:ext cx="240558" cy="2495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rot="10231513">
              <a:off x="6205322" y="4537965"/>
              <a:ext cx="22621" cy="5251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rot="10231513">
              <a:off x="6200953" y="4541043"/>
              <a:ext cx="9125" cy="43924"/>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rot="10231513">
              <a:off x="6229534" y="4591777"/>
              <a:ext cx="10214" cy="1020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rot="10231513">
              <a:off x="6209508" y="4589096"/>
              <a:ext cx="6569" cy="63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rot="10231513">
              <a:off x="6207166" y="4535040"/>
              <a:ext cx="28271" cy="3780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rot="10231513">
              <a:off x="6239531" y="4572829"/>
              <a:ext cx="6387" cy="63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rot="10231513">
              <a:off x="6135621" y="4537517"/>
              <a:ext cx="45780" cy="3392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rot="10231513">
              <a:off x="6135927" y="4533674"/>
              <a:ext cx="41038" cy="1906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rot="10231513">
              <a:off x="6128195" y="4576290"/>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rot="10231513">
              <a:off x="6127966" y="4555902"/>
              <a:ext cx="6387" cy="63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rot="10231513">
              <a:off x="6154486" y="4538967"/>
              <a:ext cx="30642" cy="3456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rot="10231513">
              <a:off x="6152270" y="4579595"/>
              <a:ext cx="6387" cy="656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rot="10231513">
              <a:off x="6126508" y="4479462"/>
              <a:ext cx="44320" cy="36249"/>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rot="10231513">
              <a:off x="6144606" y="4474638"/>
              <a:ext cx="28819" cy="35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rot="10231513">
              <a:off x="6111819" y="4473602"/>
              <a:ext cx="10218" cy="10025"/>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rot="10231513">
              <a:off x="6134728" y="4467672"/>
              <a:ext cx="6387" cy="63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rot="10231513">
              <a:off x="6129667" y="4498271"/>
              <a:ext cx="40675" cy="21388"/>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rot="10231513">
              <a:off x="6117838" y="4497286"/>
              <a:ext cx="6569" cy="63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rot="10231513">
              <a:off x="6188828" y="4446075"/>
              <a:ext cx="19335" cy="4958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rot="10231513">
              <a:off x="6194844" y="4461113"/>
              <a:ext cx="24807" cy="357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rot="10231513">
              <a:off x="6198275" y="4430740"/>
              <a:ext cx="10036" cy="1020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rot="10231513">
              <a:off x="6215227" y="4449085"/>
              <a:ext cx="6387" cy="63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rot="10231513">
              <a:off x="6184613" y="4455997"/>
              <a:ext cx="7847" cy="4009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rot="10231513">
              <a:off x="6181427" y="4444913"/>
              <a:ext cx="6387" cy="63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rot="10231513">
              <a:off x="6216175" y="4506666"/>
              <a:ext cx="53078" cy="74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rot="10231513">
              <a:off x="6216683" y="4513070"/>
              <a:ext cx="41953" cy="128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rot="10231513">
              <a:off x="6272703" y="4497851"/>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10231513">
              <a:off x="6263741" y="4519404"/>
              <a:ext cx="6569" cy="63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10231513">
              <a:off x="6214042" y="4495940"/>
              <a:ext cx="41042" cy="1541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rot="10231513">
              <a:off x="6257060" y="4485947"/>
              <a:ext cx="6387" cy="63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rot="10232931">
              <a:off x="6159228" y="4483334"/>
              <a:ext cx="68329" cy="6827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rot="8895561">
              <a:off x="7234228" y="2061569"/>
              <a:ext cx="1116394" cy="115895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rot="8895561">
              <a:off x="7912033" y="2680532"/>
              <a:ext cx="104983" cy="24390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rot="8895561">
              <a:off x="7893514" y="2714825"/>
              <a:ext cx="42348" cy="20399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rot="8895561">
              <a:off x="8075663" y="2887375"/>
              <a:ext cx="47402" cy="4740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rot="8895561">
              <a:off x="7982264" y="2914978"/>
              <a:ext cx="30484" cy="2964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rot="8895561">
              <a:off x="7900902" y="2662379"/>
              <a:ext cx="131202" cy="1755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rot="8895561">
              <a:off x="8082563" y="2792502"/>
              <a:ext cx="29642" cy="2964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rot="8895561">
              <a:off x="7591672" y="2784141"/>
              <a:ext cx="212458" cy="15757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rot="8895561">
              <a:off x="7574011" y="2773918"/>
              <a:ext cx="190450" cy="8852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8895561">
              <a:off x="7613409" y="2999135"/>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8895561">
              <a:off x="7573879" y="2916066"/>
              <a:ext cx="29642" cy="2964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8895561">
              <a:off x="7678411" y="2770383"/>
              <a:ext cx="142206" cy="16052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8895561">
              <a:off x="7720047" y="2974992"/>
              <a:ext cx="29642" cy="3050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rot="8895561">
              <a:off x="7452727" y="2551827"/>
              <a:ext cx="205683" cy="16835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rot="8895561">
              <a:off x="7524282" y="2512994"/>
              <a:ext cx="133747" cy="16642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rot="8895561">
              <a:off x="7362330" y="2587164"/>
              <a:ext cx="47419" cy="4656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rot="8895561">
              <a:off x="7447714" y="2525429"/>
              <a:ext cx="29642" cy="2964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rot="8895561">
              <a:off x="7486972" y="2632860"/>
              <a:ext cx="188765" cy="9933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rot="8895561">
              <a:off x="7427266" y="2682100"/>
              <a:ext cx="30484" cy="2964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rot="8895561">
              <a:off x="7677601" y="2318497"/>
              <a:ext cx="89732" cy="23030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rot="8895561">
              <a:off x="7716801" y="2370109"/>
              <a:ext cx="115127" cy="16616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8895561">
              <a:off x="7658250" y="2251232"/>
              <a:ext cx="46577" cy="4740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rot="8895561">
              <a:off x="7760571" y="2304052"/>
              <a:ext cx="29642" cy="2964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rot="8895561">
              <a:off x="7670646" y="2380292"/>
              <a:ext cx="36416" cy="18622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rot="8895561">
              <a:off x="7608140" y="2345593"/>
              <a:ext cx="29642" cy="2964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8895561">
              <a:off x="7858681" y="2508309"/>
              <a:ext cx="246329" cy="3460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8895561">
              <a:off x="7878773" y="2543739"/>
              <a:ext cx="194697" cy="5945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rot="8895561">
              <a:off x="8095758" y="2408252"/>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rot="8895561">
              <a:off x="8092481" y="2520421"/>
              <a:ext cx="30484" cy="2964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rot="8895561">
              <a:off x="7839750" y="2475190"/>
              <a:ext cx="190468" cy="7156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rot="8895561">
              <a:off x="8004984" y="2388713"/>
              <a:ext cx="29642" cy="2964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rot="8895870">
              <a:off x="7624201" y="2484350"/>
              <a:ext cx="316946" cy="3167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rot="10231513">
              <a:off x="7743682" y="1700940"/>
              <a:ext cx="240558" cy="2495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rot="10231513">
              <a:off x="7873691" y="1845590"/>
              <a:ext cx="22621" cy="5251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rot="10231513">
              <a:off x="7869321" y="1848668"/>
              <a:ext cx="9125" cy="43924"/>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rot="10231513">
              <a:off x="7897903" y="1899401"/>
              <a:ext cx="10214" cy="1020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rot="10231513">
              <a:off x="7877876" y="1896721"/>
              <a:ext cx="6569" cy="63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rot="10231513">
              <a:off x="7875534" y="1842665"/>
              <a:ext cx="28271" cy="3780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rot="10231513">
              <a:off x="7907900" y="1880454"/>
              <a:ext cx="6387" cy="63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rot="10231513">
              <a:off x="7803989" y="1845142"/>
              <a:ext cx="45780" cy="3392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rot="10231513">
              <a:off x="7804296" y="1841299"/>
              <a:ext cx="41038" cy="1906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rot="10231513">
              <a:off x="7796563" y="1883915"/>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rot="10231513">
              <a:off x="7796335" y="1863527"/>
              <a:ext cx="6387" cy="63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rot="10231513">
              <a:off x="7822854" y="1846591"/>
              <a:ext cx="30642" cy="3456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rot="10231513">
              <a:off x="7820639" y="1887220"/>
              <a:ext cx="6387" cy="656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rot="10231513">
              <a:off x="7794876" y="1787087"/>
              <a:ext cx="44320" cy="36249"/>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rot="10231513">
              <a:off x="7812974" y="1782263"/>
              <a:ext cx="28819" cy="35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rot="10231513">
              <a:off x="7780188" y="1781227"/>
              <a:ext cx="10218" cy="10025"/>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rot="10231513">
              <a:off x="7803097" y="1775297"/>
              <a:ext cx="6387" cy="63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rot="10231513">
              <a:off x="7798036" y="1805896"/>
              <a:ext cx="40675" cy="21388"/>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rot="10231513">
              <a:off x="7786206" y="1804910"/>
              <a:ext cx="6569" cy="63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rot="10231513">
              <a:off x="7857196" y="1753700"/>
              <a:ext cx="19335" cy="4958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rot="10231513">
              <a:off x="7863213" y="1768737"/>
              <a:ext cx="24807" cy="357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rot="10231513">
              <a:off x="7866643" y="1738365"/>
              <a:ext cx="10036" cy="1020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rot="10231513">
              <a:off x="7883596" y="1756709"/>
              <a:ext cx="6387" cy="63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rot="10231513">
              <a:off x="7852982" y="1763621"/>
              <a:ext cx="7847" cy="4009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rot="10231513">
              <a:off x="7849795" y="1752538"/>
              <a:ext cx="6387" cy="63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10231513">
              <a:off x="7884544" y="1814291"/>
              <a:ext cx="53078" cy="74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rot="10231513">
              <a:off x="7885052" y="1820695"/>
              <a:ext cx="41953" cy="128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rot="10231513">
              <a:off x="7941071" y="1805476"/>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rot="10231513">
              <a:off x="7932110" y="1827029"/>
              <a:ext cx="6569" cy="63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10231513">
              <a:off x="7882410" y="1803565"/>
              <a:ext cx="41042" cy="1541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rot="10231513">
              <a:off x="7925428" y="1793572"/>
              <a:ext cx="6387" cy="63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rot="10232931">
              <a:off x="7827597" y="1790959"/>
              <a:ext cx="68329" cy="6827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rot="10233427">
              <a:off x="8011867" y="184516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rot="10233427">
              <a:off x="8178517" y="203066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rot="10233427">
              <a:off x="8172925" y="203461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rot="10233427">
              <a:off x="8209543" y="2099629"/>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rot="10233427">
              <a:off x="8183889" y="2096198"/>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rot="10233427">
              <a:off x="8180878" y="2026922"/>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rot="10233427">
              <a:off x="8222351" y="2075360"/>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rot="10233427">
              <a:off x="8089217" y="2030092"/>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rot="10233427">
              <a:off x="8089613" y="2025179"/>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rot="10233427">
              <a:off x="8079719" y="207978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10233427">
              <a:off x="8079428" y="2053673"/>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10233427">
              <a:off x="8113390" y="2031953"/>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10233427">
              <a:off x="8110564" y="2084026"/>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233427">
              <a:off x="8077542" y="1955718"/>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10233427">
              <a:off x="8100733" y="1949543"/>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10233427">
              <a:off x="8058740" y="1948238"/>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10233427">
              <a:off x="8088090" y="1940645"/>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10233427">
              <a:off x="8081593" y="1979824"/>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10233427">
              <a:off x="8066452" y="1978582"/>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rot="10233427">
              <a:off x="8157386" y="1912947"/>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rot="10233427">
              <a:off x="8165094" y="1932218"/>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10233427">
              <a:off x="8169495" y="1893329"/>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10233427">
              <a:off x="8191214" y="191683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rot="10233427">
              <a:off x="8151993" y="1925667"/>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233427">
              <a:off x="8147914" y="1911489"/>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10233427">
              <a:off x="8192412" y="1990584"/>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233427">
              <a:off x="8193067" y="1998788"/>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0233427">
              <a:off x="8264844" y="197930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233427">
              <a:off x="8253365" y="2006918"/>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10233427">
              <a:off x="8189683" y="1976842"/>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10233427">
              <a:off x="8244806" y="196405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0232828">
              <a:off x="8119490" y="1960699"/>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6"/>
          <p:cNvGrpSpPr/>
          <p:nvPr/>
        </p:nvGrpSpPr>
        <p:grpSpPr>
          <a:xfrm>
            <a:off x="5388406" y="1590618"/>
            <a:ext cx="3407420" cy="4872833"/>
            <a:chOff x="5776956" y="928693"/>
            <a:chExt cx="3407420" cy="4872833"/>
          </a:xfrm>
        </p:grpSpPr>
        <p:sp>
          <p:nvSpPr>
            <p:cNvPr id="675" name="Google Shape;675;p26"/>
            <p:cNvSpPr/>
            <p:nvPr/>
          </p:nvSpPr>
          <p:spPr>
            <a:xfrm rot="-4341305">
              <a:off x="5868347" y="4342011"/>
              <a:ext cx="2703724" cy="262835"/>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rot="-4341305">
              <a:off x="6603307" y="3066233"/>
              <a:ext cx="2428114" cy="289784"/>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rot="-4341305">
              <a:off x="7040294" y="3247951"/>
              <a:ext cx="505222" cy="484323"/>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rot="-4341305">
              <a:off x="7546174" y="2296711"/>
              <a:ext cx="677412" cy="519946"/>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rot="-4341305">
              <a:off x="6509478" y="4317798"/>
              <a:ext cx="812854" cy="665963"/>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rot="-4341305">
              <a:off x="7778654" y="3447094"/>
              <a:ext cx="227962" cy="318682"/>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rot="-4341305">
              <a:off x="6937535" y="4800362"/>
              <a:ext cx="904124" cy="524396"/>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rot="-4341305">
              <a:off x="7245879" y="4721650"/>
              <a:ext cx="609066" cy="98145"/>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rot="-2108495">
              <a:off x="7966857" y="1123465"/>
              <a:ext cx="1008184" cy="104661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rot="-2108495">
              <a:off x="8259858" y="1400301"/>
              <a:ext cx="94807" cy="220265"/>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rot="-2108495">
              <a:off x="8332316" y="1402719"/>
              <a:ext cx="38243" cy="18422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rot="-2108495">
              <a:off x="8158470" y="1398355"/>
              <a:ext cx="42807" cy="428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rot="-2108495">
              <a:off x="8256953" y="1384033"/>
              <a:ext cx="27529" cy="26768"/>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rot="-2108495">
              <a:off x="8249043" y="1478436"/>
              <a:ext cx="118485" cy="15856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rot="-2108495">
              <a:off x="8173841" y="1499822"/>
              <a:ext cx="26768" cy="26768"/>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rot="-2108495">
              <a:off x="8448500" y="1370501"/>
              <a:ext cx="191864" cy="14230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rot="-2108495">
              <a:off x="8486691" y="1440504"/>
              <a:ext cx="171990" cy="7994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rot="-2108495">
              <a:off x="8569275" y="1272803"/>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rot="-2108495">
              <a:off x="8625895" y="1361138"/>
              <a:ext cx="26768" cy="26768"/>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rot="-2108495">
              <a:off x="8434345" y="1383007"/>
              <a:ext cx="128422" cy="14496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2108495">
              <a:off x="8490912" y="1315063"/>
              <a:ext cx="26768" cy="2754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2108495">
              <a:off x="8592066" y="1562622"/>
              <a:ext cx="185747" cy="15203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2108495">
              <a:off x="8594600" y="1601282"/>
              <a:ext cx="120783" cy="15029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rot="-2108495">
              <a:off x="8817785" y="1631577"/>
              <a:ext cx="42823" cy="4204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rot="-2108495">
              <a:off x="8760603" y="1706610"/>
              <a:ext cx="26768" cy="26768"/>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rot="-2108495">
              <a:off x="8573967" y="1553227"/>
              <a:ext cx="170469" cy="8970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rot="-2108495">
              <a:off x="8769880" y="1564268"/>
              <a:ext cx="27529" cy="26768"/>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rot="-2108495">
              <a:off x="8504786" y="1726045"/>
              <a:ext cx="81034" cy="20798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rot="-2108495">
              <a:off x="8445478" y="1740179"/>
              <a:ext cx="103968" cy="150056"/>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2108495">
              <a:off x="8569705" y="1949565"/>
              <a:ext cx="42062" cy="428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rot="-2108495">
              <a:off x="8490371" y="1922996"/>
              <a:ext cx="26768" cy="26768"/>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rot="-2108495">
              <a:off x="8557045" y="1708305"/>
              <a:ext cx="32886" cy="16817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rot="-2108495">
              <a:off x="8625590" y="1877367"/>
              <a:ext cx="26768" cy="26768"/>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rot="-2108495">
              <a:off x="8195268" y="1745418"/>
              <a:ext cx="222452" cy="312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rot="-2108495">
              <a:off x="8221178" y="1690734"/>
              <a:ext cx="175826" cy="5369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rot="-2108495">
              <a:off x="8166026" y="1831456"/>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rot="-2108495">
              <a:off x="8178727" y="1745711"/>
              <a:ext cx="27529" cy="26768"/>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rot="-2108495">
              <a:off x="8263533" y="1739410"/>
              <a:ext cx="172006" cy="6463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rot="-2108495">
              <a:off x="8265445" y="1859759"/>
              <a:ext cx="26768" cy="26768"/>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2108273">
              <a:off x="8336683" y="1501650"/>
              <a:ext cx="286293" cy="28616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rot="-772279">
              <a:off x="7472273" y="1836155"/>
              <a:ext cx="481891" cy="50022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rot="-772279">
              <a:off x="7642838" y="1943690"/>
              <a:ext cx="45316" cy="10527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rot="-772279">
              <a:off x="7678712" y="1953407"/>
              <a:ext cx="18279" cy="880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rot="-772279">
              <a:off x="7615369" y="1922919"/>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rot="-772279">
              <a:off x="7663233" y="1933331"/>
              <a:ext cx="13158"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rot="-772279">
              <a:off x="7629068" y="1979520"/>
              <a:ext cx="56633" cy="757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rot="-772279">
              <a:off x="7605522" y="1969400"/>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rot="-772279">
              <a:off x="7736974" y="1974863"/>
              <a:ext cx="91707" cy="68014"/>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rot="-772279">
              <a:off x="7747182" y="2012045"/>
              <a:ext cx="82208" cy="3820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rot="-772279">
              <a:off x="7819749" y="1941829"/>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rot="-772279">
              <a:off x="7830519" y="1989975"/>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rot="-772279">
              <a:off x="7729341" y="1972038"/>
              <a:ext cx="61383" cy="6928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rot="-772279">
              <a:off x="7779115" y="1945137"/>
              <a:ext cx="12795"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rot="-772279">
              <a:off x="7764870" y="2085086"/>
              <a:ext cx="88783" cy="7266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rot="-772279">
              <a:off x="7760304" y="2096789"/>
              <a:ext cx="57732" cy="71832"/>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rot="-772279">
              <a:off x="7864693" y="2145488"/>
              <a:ext cx="20469" cy="20096"/>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rot="-772279">
              <a:off x="7827487" y="2167123"/>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rot="-772279">
              <a:off x="7764490" y="2077382"/>
              <a:ext cx="81480" cy="4287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rot="-772279">
              <a:off x="7857365" y="2105938"/>
              <a:ext cx="13158"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rot="-772279">
              <a:off x="7693472" y="2131054"/>
              <a:ext cx="38733" cy="9940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rot="-772279">
              <a:off x="7669528" y="2129668"/>
              <a:ext cx="49694" cy="7171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rot="-772279">
              <a:off x="7697340" y="2241058"/>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rot="-772279">
              <a:off x="7668803" y="2213841"/>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rot="-772279">
              <a:off x="7724259" y="2129029"/>
              <a:ext cx="15719" cy="8037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rot="-772279">
              <a:off x="7736856" y="2218162"/>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rot="-772279">
              <a:off x="7566599" y="2099501"/>
              <a:ext cx="106328" cy="1493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rot="-772279">
              <a:off x="7586762" y="2075396"/>
              <a:ext cx="84041" cy="2566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rot="-772279">
              <a:off x="7540242" y="2115778"/>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rot="-772279">
              <a:off x="7563119" y="2079070"/>
              <a:ext cx="13158"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rot="-772279">
              <a:off x="7595747" y="2104049"/>
              <a:ext cx="82215" cy="3089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rot="-772279">
              <a:off x="7580812" y="2145135"/>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rot="-771356">
              <a:off x="7649069" y="2018590"/>
              <a:ext cx="136800" cy="13673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rot="-770771">
              <a:off x="7666273" y="1497766"/>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rot="-770771">
              <a:off x="7775408" y="1566506"/>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rot="-770771">
              <a:off x="7798360" y="1572720"/>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rot="-770771">
              <a:off x="7757835" y="1553212"/>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rot="-770771">
              <a:off x="7788459" y="1559873"/>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rot="-770771">
              <a:off x="7766599" y="1589432"/>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rot="-770771">
              <a:off x="7751534" y="1582951"/>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rot="-770771">
              <a:off x="7835641" y="1586458"/>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rot="-770771">
              <a:off x="7842174" y="1610247"/>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rot="-770771">
              <a:off x="7888602" y="1565312"/>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rot="-770771">
              <a:off x="7895493" y="1596116"/>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rot="-770771">
              <a:off x="7830757" y="1584646"/>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rot="-770771">
              <a:off x="7862603" y="1567428"/>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rot="-770771">
              <a:off x="7853490" y="1656982"/>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rot="-770771">
              <a:off x="7850568" y="1664465"/>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rot="-770771">
              <a:off x="7917360" y="1695618"/>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rot="-770771">
              <a:off x="7893555" y="1709460"/>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rot="-770771">
              <a:off x="7853248" y="1652051"/>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rot="-770771">
              <a:off x="7912671" y="1670312"/>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rot="-770771">
              <a:off x="7807806" y="1686385"/>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rot="-770771">
              <a:off x="7792487" y="1685499"/>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rot="-770771">
              <a:off x="7810284" y="1756765"/>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rot="-770771">
              <a:off x="7792025" y="1739349"/>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rot="-770771">
              <a:off x="7827504" y="1685086"/>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rot="-770771">
              <a:off x="7835567" y="1742115"/>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770771">
              <a:off x="7726635" y="1666205"/>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770771">
              <a:off x="7739534" y="1650780"/>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770771">
              <a:off x="7709768" y="1676607"/>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770771">
              <a:off x="7724405" y="1653120"/>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770771">
              <a:off x="7745283" y="1669112"/>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770771">
              <a:off x="7735726" y="1695389"/>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771384">
              <a:off x="7779396" y="1614422"/>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2108495">
              <a:off x="6824593" y="2710996"/>
              <a:ext cx="1008184" cy="104661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2108495">
              <a:off x="7117594" y="2987832"/>
              <a:ext cx="94807" cy="220265"/>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2108495">
              <a:off x="7190052" y="2990250"/>
              <a:ext cx="38243" cy="18422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2108495">
              <a:off x="7016206" y="2985886"/>
              <a:ext cx="42807" cy="428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2108495">
              <a:off x="7114689" y="2971564"/>
              <a:ext cx="27529" cy="26768"/>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2108495">
              <a:off x="7106779" y="3065967"/>
              <a:ext cx="118485" cy="15856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rot="-2108495">
              <a:off x="7031577" y="3087353"/>
              <a:ext cx="26768" cy="26768"/>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rot="-2108495">
              <a:off x="7306236" y="2958032"/>
              <a:ext cx="191864" cy="14230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2108495">
              <a:off x="7344427" y="3028035"/>
              <a:ext cx="171990" cy="7994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rot="-2108495">
              <a:off x="7427011" y="2860333"/>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2108495">
              <a:off x="7483631" y="2948668"/>
              <a:ext cx="26768" cy="26768"/>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2108495">
              <a:off x="7292081" y="2970538"/>
              <a:ext cx="128422" cy="14496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2108495">
              <a:off x="7348648" y="2902594"/>
              <a:ext cx="26768" cy="2754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2108495">
              <a:off x="7449803" y="3150153"/>
              <a:ext cx="185747" cy="15203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2108495">
              <a:off x="7452336" y="3188813"/>
              <a:ext cx="120783" cy="15029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2108495">
              <a:off x="7675521" y="3219108"/>
              <a:ext cx="42823" cy="4204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2108495">
              <a:off x="7618339" y="3294141"/>
              <a:ext cx="26768" cy="26768"/>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2108495">
              <a:off x="7431703" y="3140758"/>
              <a:ext cx="170469" cy="8970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2108495">
              <a:off x="7627616" y="3151798"/>
              <a:ext cx="27529" cy="26768"/>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rot="-2108495">
              <a:off x="7362522" y="3313576"/>
              <a:ext cx="81034" cy="20798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rot="-2108495">
              <a:off x="7303214" y="3327709"/>
              <a:ext cx="103968" cy="150056"/>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rot="-2108495">
              <a:off x="7427441" y="3537096"/>
              <a:ext cx="42062" cy="428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rot="-2108495">
              <a:off x="7348107" y="3510526"/>
              <a:ext cx="26768" cy="26768"/>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rot="-2108495">
              <a:off x="7414781" y="3295835"/>
              <a:ext cx="32886" cy="16817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6"/>
            <p:cNvSpPr/>
            <p:nvPr/>
          </p:nvSpPr>
          <p:spPr>
            <a:xfrm rot="-2108495">
              <a:off x="7483326" y="3464897"/>
              <a:ext cx="26768" cy="26768"/>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rot="-2108495">
              <a:off x="7053004" y="3332949"/>
              <a:ext cx="222452" cy="312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rot="-2108495">
              <a:off x="7078914" y="3278265"/>
              <a:ext cx="175826" cy="5369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rot="-2108495">
              <a:off x="7023762" y="3418987"/>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rot="-2108495">
              <a:off x="7036463" y="3333242"/>
              <a:ext cx="27529" cy="26768"/>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rot="-2108495">
              <a:off x="7121269" y="3326940"/>
              <a:ext cx="172006" cy="6463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rot="-2108495">
              <a:off x="7123181" y="3447289"/>
              <a:ext cx="26768" cy="26768"/>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rot="-2108273">
              <a:off x="7194419" y="3089181"/>
              <a:ext cx="286293" cy="28616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rot="-772279">
              <a:off x="7905978" y="3434618"/>
              <a:ext cx="481891" cy="50022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rot="-772279">
              <a:off x="8076544" y="3542152"/>
              <a:ext cx="45316" cy="10527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rot="-772279">
              <a:off x="8112417" y="3551870"/>
              <a:ext cx="18279" cy="880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rot="-772279">
              <a:off x="8049075" y="3521382"/>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rot="-772279">
              <a:off x="8096938" y="3531794"/>
              <a:ext cx="13158"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rot="-772279">
              <a:off x="8062773" y="3577983"/>
              <a:ext cx="56633" cy="757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rot="-772279">
              <a:off x="8039227" y="3567863"/>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rot="-772279">
              <a:off x="8170679" y="3573326"/>
              <a:ext cx="91707" cy="68014"/>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rot="-772279">
              <a:off x="8180887" y="3610508"/>
              <a:ext cx="82208" cy="3820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rot="-772279">
              <a:off x="8253455" y="3540292"/>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rot="-772279">
              <a:off x="8264224" y="3588438"/>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rot="-772279">
              <a:off x="8163046" y="3570501"/>
              <a:ext cx="61383" cy="6928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rot="-772279">
              <a:off x="8212820" y="3543600"/>
              <a:ext cx="12795"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rot="-772279">
              <a:off x="8198575" y="3683549"/>
              <a:ext cx="88783" cy="7266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rot="-772279">
              <a:off x="8194009" y="3695252"/>
              <a:ext cx="57732" cy="71832"/>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rot="-772279">
              <a:off x="8298398" y="3743951"/>
              <a:ext cx="20469" cy="20096"/>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rot="-772279">
              <a:off x="8261192" y="3765586"/>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rot="-772279">
              <a:off x="8198195" y="3675845"/>
              <a:ext cx="81480" cy="4287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rot="-772279">
              <a:off x="8291070" y="3704401"/>
              <a:ext cx="13158"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rot="-772279">
              <a:off x="8127178" y="3729517"/>
              <a:ext cx="38733" cy="9940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rot="-772279">
              <a:off x="8103234" y="3728131"/>
              <a:ext cx="49694" cy="7171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772279">
              <a:off x="8131045" y="3839521"/>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rot="-772279">
              <a:off x="8102509" y="3812303"/>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rot="-772279">
              <a:off x="8157964" y="3727492"/>
              <a:ext cx="15719" cy="8037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772279">
              <a:off x="8170561" y="3816625"/>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rot="-772279">
              <a:off x="8000305" y="3697964"/>
              <a:ext cx="106328" cy="1493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rot="-772279">
              <a:off x="8020467" y="3673859"/>
              <a:ext cx="84041" cy="2566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rot="-772279">
              <a:off x="7973948" y="3714241"/>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rot="-772279">
              <a:off x="7996824" y="3677533"/>
              <a:ext cx="13158"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rot="-772279">
              <a:off x="8029452" y="3702512"/>
              <a:ext cx="82215" cy="3089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772279">
              <a:off x="8014517" y="3743598"/>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rot="-771356">
              <a:off x="8082774" y="3617053"/>
              <a:ext cx="136800" cy="13673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rot="-770771">
              <a:off x="7979377" y="3111667"/>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rot="-770771">
              <a:off x="8088511" y="3180407"/>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rot="-770771">
              <a:off x="8111464" y="3186621"/>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rot="-770771">
              <a:off x="8070938" y="3167113"/>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rot="-770771">
              <a:off x="8101563" y="3173774"/>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rot="-770771">
              <a:off x="8079702" y="3203333"/>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rot="-770771">
              <a:off x="8064638" y="3196852"/>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rot="-770771">
              <a:off x="8148745" y="3200359"/>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rot="-770771">
              <a:off x="8155277" y="3224148"/>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rot="-770771">
              <a:off x="8201706" y="3179214"/>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rot="-770771">
              <a:off x="8208597" y="3210017"/>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770771">
              <a:off x="8143860" y="3198547"/>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rot="-770771">
              <a:off x="8175707" y="3181329"/>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rot="-770771">
              <a:off x="8166594" y="3270883"/>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rot="-770771">
              <a:off x="8163672" y="3278366"/>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rot="-770771">
              <a:off x="8230463" y="3309519"/>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rot="-770771">
              <a:off x="8206658" y="3323361"/>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rot="-770771">
              <a:off x="8166352" y="3265952"/>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rot="-770771">
              <a:off x="8225774" y="3284213"/>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rot="-770771">
              <a:off x="8120910" y="3300286"/>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rot="-770771">
              <a:off x="8105591" y="3299401"/>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rot="-770771">
              <a:off x="8123387" y="3370666"/>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rot="-770771">
              <a:off x="8105129" y="3353250"/>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rot="-770771">
              <a:off x="8140608" y="3298987"/>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rot="-770771">
              <a:off x="8148670" y="3356016"/>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rot="-770771">
              <a:off x="8039738" y="3280106"/>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rot="-770771">
              <a:off x="8052638" y="3264681"/>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rot="-770771">
              <a:off x="8022872" y="3290508"/>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rot="-770771">
              <a:off x="8037509" y="3267021"/>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rot="-770771">
              <a:off x="8058386" y="3283013"/>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rot="-770771">
              <a:off x="8048829" y="3309291"/>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rot="-771384">
              <a:off x="8092500" y="3228323"/>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rot="-770771">
              <a:off x="8341722" y="3140889"/>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rot="-770771">
              <a:off x="8450856" y="3209628"/>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rot="-770771">
              <a:off x="8473809" y="3215842"/>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rot="-770771">
              <a:off x="8433283" y="3196335"/>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rot="-770771">
              <a:off x="8463908" y="3202995"/>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rot="-770771">
              <a:off x="8442047" y="3232554"/>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rot="-770771">
              <a:off x="8426983" y="3226073"/>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rot="-770771">
              <a:off x="8511090" y="3229581"/>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rot="-770771">
              <a:off x="8517622" y="3253369"/>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rot="-770771">
              <a:off x="8564051" y="3208435"/>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rot="-770771">
              <a:off x="8570942" y="3239238"/>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rot="-770771">
              <a:off x="8506205" y="3227769"/>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rot="-770771">
              <a:off x="8538052" y="3210550"/>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rot="-770771">
              <a:off x="8528939" y="3300104"/>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rot="-770771">
              <a:off x="8526016" y="3307587"/>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rot="-770771">
              <a:off x="8592808" y="3338741"/>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rot="-770771">
              <a:off x="8569003" y="3352582"/>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rot="-770771">
              <a:off x="8528697" y="3295174"/>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rot="-770771">
              <a:off x="8588119" y="3313435"/>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rot="-770771">
              <a:off x="8483255" y="3329508"/>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rot="-770771">
              <a:off x="8467936" y="3328622"/>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rot="-770771">
              <a:off x="8485732" y="3399887"/>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rot="-770771">
              <a:off x="8467474" y="3382472"/>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70771">
              <a:off x="8502953" y="3328209"/>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770771">
              <a:off x="8511015" y="3385237"/>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rot="-770771">
              <a:off x="8402083" y="3309328"/>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rot="-770771">
              <a:off x="8414983" y="3293902"/>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70771">
              <a:off x="8385217" y="3319730"/>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770771">
              <a:off x="8399854" y="3296242"/>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rot="-770771">
              <a:off x="8420731" y="3312235"/>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rot="-770771">
              <a:off x="8411174" y="3338512"/>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rot="-771384">
              <a:off x="8454845" y="3257544"/>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rot="-772184">
              <a:off x="7929292" y="2197689"/>
              <a:ext cx="240617" cy="24959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72184">
              <a:off x="8014520" y="2251381"/>
              <a:ext cx="22627" cy="5252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772184">
              <a:off x="8032438" y="2256233"/>
              <a:ext cx="9127" cy="4393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rot="-772184">
              <a:off x="8000809" y="2241005"/>
              <a:ext cx="10217" cy="1020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rot="-772184">
              <a:off x="8024715" y="2246205"/>
              <a:ext cx="6570" cy="638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rot="-772184">
              <a:off x="8007645" y="2269276"/>
              <a:ext cx="28278" cy="37814"/>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rot="-772184">
              <a:off x="7995891" y="2264219"/>
              <a:ext cx="6389" cy="638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rot="-772184">
              <a:off x="8061539" y="2266950"/>
              <a:ext cx="45791" cy="3393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rot="-772184">
              <a:off x="8066640" y="2285520"/>
              <a:ext cx="41048" cy="19064"/>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rot="-772184">
              <a:off x="8102885" y="2250450"/>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rot="-772184">
              <a:off x="8108265" y="2274495"/>
              <a:ext cx="6389" cy="638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rot="-772184">
              <a:off x="8057727" y="2265539"/>
              <a:ext cx="30650" cy="3457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rot="-772184">
              <a:off x="8082591" y="2252102"/>
              <a:ext cx="6389" cy="656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rot="-772184">
              <a:off x="8075471" y="2322001"/>
              <a:ext cx="44331" cy="3625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rot="-772184">
              <a:off x="8073191" y="2327845"/>
              <a:ext cx="28827" cy="358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rot="-772184">
              <a:off x="8125332" y="2352166"/>
              <a:ext cx="10220" cy="1002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rot="-772184">
              <a:off x="8106751" y="2362971"/>
              <a:ext cx="6389" cy="638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rot="-772184">
              <a:off x="8075284" y="2318152"/>
              <a:ext cx="40685" cy="2139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rot="-772184">
              <a:off x="8121673" y="2332413"/>
              <a:ext cx="6570" cy="638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rot="-772184">
              <a:off x="8039809" y="2344959"/>
              <a:ext cx="19340" cy="49599"/>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rot="-772184">
              <a:off x="8027853" y="2344266"/>
              <a:ext cx="24813" cy="3578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rot="-772184">
              <a:off x="8041749" y="2399897"/>
              <a:ext cx="10039" cy="1020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rot="-772184">
              <a:off x="8027497" y="2386304"/>
              <a:ext cx="6389" cy="638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rot="-772184">
              <a:off x="8055187" y="2343946"/>
              <a:ext cx="7849" cy="401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rot="-772184">
              <a:off x="8061486" y="2388462"/>
              <a:ext cx="6389" cy="638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rot="-772184">
              <a:off x="7976452" y="2329199"/>
              <a:ext cx="53091" cy="74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rot="-772184">
              <a:off x="7986521" y="2317160"/>
              <a:ext cx="41963" cy="1280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rot="-772184">
              <a:off x="7963288" y="2337327"/>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rot="-772184">
              <a:off x="7974714" y="2318993"/>
              <a:ext cx="6570" cy="638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rot="-772184">
              <a:off x="7991008" y="2331471"/>
              <a:ext cx="41052" cy="1541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rot="-772184">
              <a:off x="7983550" y="2351989"/>
              <a:ext cx="6389" cy="638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rot="-771194">
              <a:off x="8017641" y="2288788"/>
              <a:ext cx="68323" cy="6827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rot="-2108467">
              <a:off x="6008782" y="3711465"/>
              <a:ext cx="1116503" cy="115906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rot="-2108467">
              <a:off x="6333096" y="4018057"/>
              <a:ext cx="104993" cy="24393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rot="-2108467">
              <a:off x="6413311" y="4020741"/>
              <a:ext cx="42352" cy="20401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rot="-2108467">
              <a:off x="6220837" y="4015914"/>
              <a:ext cx="47407" cy="474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rot="-2108467">
              <a:off x="6329863" y="4000060"/>
              <a:ext cx="30487" cy="2964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rot="-2108467">
              <a:off x="6321116" y="4104557"/>
              <a:ext cx="131215" cy="17560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rot="-2108467">
              <a:off x="6237852" y="4128247"/>
              <a:ext cx="29644" cy="2964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rot="-2108467">
              <a:off x="6541924" y="3985057"/>
              <a:ext cx="212478" cy="157595"/>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rot="-2108467">
              <a:off x="6584197" y="4062558"/>
              <a:ext cx="190469" cy="8853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rot="-2108467">
              <a:off x="6675626" y="3876915"/>
              <a:ext cx="47424" cy="474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rot="-2108467">
              <a:off x="6738305" y="3974710"/>
              <a:ext cx="29644" cy="2964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rot="-2108467">
              <a:off x="6526257" y="3998909"/>
              <a:ext cx="142220" cy="16054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rot="-2108467">
              <a:off x="6588872" y="3923704"/>
              <a:ext cx="29644" cy="30504"/>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rot="-2108467">
              <a:off x="6700861" y="4197747"/>
              <a:ext cx="205703" cy="16837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108467">
              <a:off x="6703668" y="4240553"/>
              <a:ext cx="133760" cy="1664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108467">
              <a:off x="6950739" y="4274101"/>
              <a:ext cx="47424" cy="46564"/>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rot="-2108467">
              <a:off x="6887433" y="4357170"/>
              <a:ext cx="29644" cy="2964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2108467">
              <a:off x="6680818" y="4187349"/>
              <a:ext cx="188784" cy="9934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rot="-2108467">
              <a:off x="6897705" y="4199587"/>
              <a:ext cx="30487" cy="2964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rot="-2108467">
              <a:off x="6604244" y="4378677"/>
              <a:ext cx="89741" cy="23032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rot="-2108467">
              <a:off x="6538580" y="4394323"/>
              <a:ext cx="115138" cy="1661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rot="-2108467">
              <a:off x="6676095" y="4626137"/>
              <a:ext cx="46582" cy="474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rot="-2108467">
              <a:off x="6588267" y="4596725"/>
              <a:ext cx="29644" cy="2964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rot="-2108467">
              <a:off x="6662096" y="4359043"/>
              <a:ext cx="36419" cy="18623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rot="-2108467">
              <a:off x="6737963" y="4546210"/>
              <a:ext cx="29644" cy="2964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rot="-2108467">
              <a:off x="6261564" y="4400117"/>
              <a:ext cx="246353" cy="3461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rot="-2108467">
              <a:off x="6290253" y="4339582"/>
              <a:ext cx="194716" cy="594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rot="-2108467">
              <a:off x="6229197" y="4495386"/>
              <a:ext cx="47424" cy="474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rot="-2108467">
              <a:off x="6243258" y="4400462"/>
              <a:ext cx="30487" cy="2964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rot="-2108467">
              <a:off x="6337143" y="4393469"/>
              <a:ext cx="190486" cy="71575"/>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rot="-2108467">
              <a:off x="6339260" y="4526720"/>
              <a:ext cx="29644" cy="2964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rot="-2108285">
              <a:off x="6418123" y="4130273"/>
              <a:ext cx="316948" cy="31680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rot="-772184">
              <a:off x="6423664" y="4984339"/>
              <a:ext cx="240617" cy="24959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rot="-772184">
              <a:off x="6508891" y="5038031"/>
              <a:ext cx="22627" cy="5252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rot="-772184">
              <a:off x="6526810" y="5042884"/>
              <a:ext cx="9127" cy="4393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rot="-772184">
              <a:off x="6495181" y="5027656"/>
              <a:ext cx="10217" cy="1020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rot="-772184">
              <a:off x="6519087" y="5032856"/>
              <a:ext cx="6570" cy="638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rot="-772184">
              <a:off x="6502017" y="5055926"/>
              <a:ext cx="28278" cy="37814"/>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rot="-772184">
              <a:off x="6490263" y="5050870"/>
              <a:ext cx="6389" cy="638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rot="-772184">
              <a:off x="6555911" y="5053601"/>
              <a:ext cx="45791" cy="3393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rot="-772184">
              <a:off x="6561012" y="5072171"/>
              <a:ext cx="41048" cy="19064"/>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rot="-772184">
              <a:off x="6597257" y="5037100"/>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rot="-772184">
              <a:off x="6602637" y="5061146"/>
              <a:ext cx="6389" cy="638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rot="-772184">
              <a:off x="6552098" y="5052190"/>
              <a:ext cx="30650" cy="3457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rot="-772184">
              <a:off x="6576963" y="5038752"/>
              <a:ext cx="6389" cy="656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rot="-772184">
              <a:off x="6569843" y="5108652"/>
              <a:ext cx="44331" cy="3625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rot="-772184">
              <a:off x="6567562" y="5114496"/>
              <a:ext cx="28827" cy="358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rot="-772184">
              <a:off x="6619704" y="5138816"/>
              <a:ext cx="10220" cy="1002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rot="-772184">
              <a:off x="6601123" y="5149622"/>
              <a:ext cx="6389" cy="638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rot="-772184">
              <a:off x="6569656" y="5104803"/>
              <a:ext cx="40685" cy="2139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rot="-772184">
              <a:off x="6616045" y="5119063"/>
              <a:ext cx="6570" cy="638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rot="-772184">
              <a:off x="6534181" y="5131609"/>
              <a:ext cx="19340" cy="49599"/>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rot="-772184">
              <a:off x="6522225" y="5130916"/>
              <a:ext cx="24813" cy="3578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rot="-772184">
              <a:off x="6536121" y="5186548"/>
              <a:ext cx="10039" cy="1020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rot="-772184">
              <a:off x="6521869" y="5172954"/>
              <a:ext cx="6389" cy="638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rot="-772184">
              <a:off x="6549559" y="5130597"/>
              <a:ext cx="7849" cy="401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rot="-772184">
              <a:off x="6555857" y="5175113"/>
              <a:ext cx="6389" cy="638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rot="-772184">
              <a:off x="6470824" y="5115850"/>
              <a:ext cx="53091" cy="74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rot="-772184">
              <a:off x="6480893" y="5103811"/>
              <a:ext cx="41963" cy="1280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rot="-772184">
              <a:off x="6457659" y="5123978"/>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rot="-772184">
              <a:off x="6469086" y="5105644"/>
              <a:ext cx="6570" cy="638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rot="-772184">
              <a:off x="6485380" y="5118121"/>
              <a:ext cx="41052" cy="1541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rot="-772184">
              <a:off x="6477922" y="5138639"/>
              <a:ext cx="6389" cy="638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rot="-771194">
              <a:off x="6512013" y="5075439"/>
              <a:ext cx="68323" cy="6827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rot="-770771">
              <a:off x="6077688" y="4788043"/>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rot="-770771">
              <a:off x="6186823" y="4856783"/>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rot="-770771">
              <a:off x="6209775" y="4862997"/>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rot="-770771">
              <a:off x="6169250" y="4843490"/>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rot="-770771">
              <a:off x="6199874" y="4850150"/>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rot="-770771">
              <a:off x="6178014" y="4879709"/>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rot="-770771">
              <a:off x="6162949" y="4873228"/>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rot="-770771">
              <a:off x="6247056" y="4876735"/>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rot="-770771">
              <a:off x="6253588" y="4900524"/>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rot="-770771">
              <a:off x="6300017" y="4855590"/>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rot="-770771">
              <a:off x="6306908" y="4886393"/>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rot="-770771">
              <a:off x="6242172" y="4874924"/>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rot="-770771">
              <a:off x="6274018" y="4857705"/>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rot="-770771">
              <a:off x="6264905" y="4947259"/>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rot="-770771">
              <a:off x="6261983" y="4954742"/>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rot="-770771">
              <a:off x="6328775" y="4985896"/>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rot="-770771">
              <a:off x="6304970" y="4999737"/>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rot="-770771">
              <a:off x="6264663" y="4942328"/>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rot="-770771">
              <a:off x="6324086" y="4960589"/>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rot="-770771">
              <a:off x="6219221" y="4976662"/>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rot="-770771">
              <a:off x="6203902" y="4975777"/>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rot="-770771">
              <a:off x="6221699" y="5047042"/>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rot="-770771">
              <a:off x="6203440" y="5029627"/>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rot="-770771">
              <a:off x="6238919" y="4975363"/>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rot="-770771">
              <a:off x="6246982" y="5032392"/>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rot="-770771">
              <a:off x="6138050" y="4956482"/>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rot="-770771">
              <a:off x="6150949" y="4941057"/>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rot="-770771">
              <a:off x="6121183" y="4966885"/>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rot="-770771">
              <a:off x="6135820" y="4943397"/>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rot="-770771">
              <a:off x="6156698" y="4959390"/>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rot="-770771">
              <a:off x="6147140" y="4985667"/>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rot="-771384">
              <a:off x="6190811" y="4904699"/>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6"/>
          <p:cNvGrpSpPr/>
          <p:nvPr/>
        </p:nvGrpSpPr>
        <p:grpSpPr>
          <a:xfrm>
            <a:off x="-637288" y="105387"/>
            <a:ext cx="1489733" cy="1513441"/>
            <a:chOff x="-7172113" y="-2885013"/>
            <a:chExt cx="1489733" cy="1513441"/>
          </a:xfrm>
        </p:grpSpPr>
        <p:sp>
          <p:nvSpPr>
            <p:cNvPr id="1036" name="Google Shape;1036;p26"/>
            <p:cNvSpPr/>
            <p:nvPr/>
          </p:nvSpPr>
          <p:spPr>
            <a:xfrm rot="2225361" flipH="1">
              <a:off x="-7066464" y="-2585068"/>
              <a:ext cx="662281" cy="44959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rot="2225361" flipH="1">
              <a:off x="-7035917" y="-2245293"/>
              <a:ext cx="585467" cy="648085"/>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rot="2225361" flipH="1">
              <a:off x="-6590269" y="-2781308"/>
              <a:ext cx="564715" cy="65814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rot="2225361" flipH="1">
              <a:off x="-6730898" y="-2068585"/>
              <a:ext cx="662281" cy="55328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rot="2225361" flipH="1">
              <a:off x="-6444741" y="-2402697"/>
              <a:ext cx="668526" cy="53545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rot="2225361" flipH="1">
              <a:off x="-6558919" y="-2236082"/>
              <a:ext cx="182738" cy="182714"/>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rot="2225361" flipH="1">
              <a:off x="-6665363" y="-2164676"/>
              <a:ext cx="107990" cy="28952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rot="2225361" flipH="1">
              <a:off x="-6750000" y="-2228434"/>
              <a:ext cx="226309" cy="20555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rot="2225361" flipH="1">
              <a:off x="-6784418" y="-2253187"/>
              <a:ext cx="280304" cy="9569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rot="2225361" flipH="1">
              <a:off x="-6733200" y="-2361517"/>
              <a:ext cx="296901" cy="9297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rot="2225361" flipH="1">
              <a:off x="-6562012" y="-2461244"/>
              <a:ext cx="178559" cy="24739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rot="2225361" flipH="1">
              <a:off x="-6431514" y="-2448047"/>
              <a:ext cx="74772" cy="295340"/>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rot="2225361" flipH="1">
              <a:off x="-6406759" y="-2340151"/>
              <a:ext cx="191025" cy="239039"/>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rot="2225361" flipH="1">
              <a:off x="-6435016" y="-2208576"/>
              <a:ext cx="280304" cy="14944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rot="2225361" flipH="1">
              <a:off x="-6497557" y="-2066929"/>
              <a:ext cx="249151" cy="17265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rot="2225361" flipH="1">
              <a:off x="-6557445" y="-2072675"/>
              <a:ext cx="186869" cy="239039"/>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6"/>
          <p:cNvGrpSpPr/>
          <p:nvPr/>
        </p:nvGrpSpPr>
        <p:grpSpPr>
          <a:xfrm>
            <a:off x="638022" y="105363"/>
            <a:ext cx="648615" cy="670084"/>
            <a:chOff x="-6049203" y="-3037437"/>
            <a:chExt cx="648615" cy="670084"/>
          </a:xfrm>
        </p:grpSpPr>
        <p:sp>
          <p:nvSpPr>
            <p:cNvPr id="1053" name="Google Shape;1053;p26"/>
            <p:cNvSpPr/>
            <p:nvPr/>
          </p:nvSpPr>
          <p:spPr>
            <a:xfrm rot="-474823" flipH="1">
              <a:off x="-6035986" y="-2796263"/>
              <a:ext cx="314919" cy="21378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rot="-474823" flipH="1">
              <a:off x="-5872770" y="-2693219"/>
              <a:ext cx="278393" cy="308169"/>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rot="-474823" flipH="1">
              <a:off x="-5900012" y="-3020442"/>
              <a:ext cx="268525" cy="312954"/>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rot="-474823" flipH="1">
              <a:off x="-5732118" y="-2742662"/>
              <a:ext cx="314919" cy="263089"/>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rot="-474823" flipH="1">
              <a:off x="-5751671" y="-2950990"/>
              <a:ext cx="317888" cy="25461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rot="-474823" flipH="1">
              <a:off x="-5759479" y="-2750389"/>
              <a:ext cx="86893" cy="8688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rot="-474823" flipH="1">
              <a:off x="-5748091" y="-2685474"/>
              <a:ext cx="51350" cy="13767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rot="-474823" flipH="1">
              <a:off x="-5820341" y="-2692495"/>
              <a:ext cx="107611" cy="9774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rot="-474823" flipH="1">
              <a:off x="-5862465" y="-2690671"/>
              <a:ext cx="133286" cy="4550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rot="-474823" flipH="1">
              <a:off x="-5883278" y="-2746908"/>
              <a:ext cx="141178" cy="4421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rot="-474823" flipH="1">
              <a:off x="-5825047" y="-2828844"/>
              <a:ext cx="84906" cy="11763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rot="-474823" flipH="1">
              <a:off x="-5761446" y="-2854172"/>
              <a:ext cx="35554" cy="14043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rot="-474823" flipH="1">
              <a:off x="-5734421" y="-2841841"/>
              <a:ext cx="90833" cy="113664"/>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rot="-474823" flipH="1">
              <a:off x="-5720972" y="-2796876"/>
              <a:ext cx="133286" cy="7106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rot="-474823" flipH="1">
              <a:off x="-5688306" y="-2724613"/>
              <a:ext cx="118473" cy="8209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rot="-474823" flipH="1">
              <a:off x="-5694869" y="-2700567"/>
              <a:ext cx="88857" cy="113664"/>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6"/>
          <p:cNvGrpSpPr/>
          <p:nvPr/>
        </p:nvGrpSpPr>
        <p:grpSpPr>
          <a:xfrm>
            <a:off x="8216625" y="3479367"/>
            <a:ext cx="1394488" cy="1430552"/>
            <a:chOff x="-6779475" y="-3068033"/>
            <a:chExt cx="1394488" cy="1430552"/>
          </a:xfrm>
        </p:grpSpPr>
        <p:sp>
          <p:nvSpPr>
            <p:cNvPr id="1070" name="Google Shape;1070;p26"/>
            <p:cNvSpPr/>
            <p:nvPr/>
          </p:nvSpPr>
          <p:spPr>
            <a:xfrm rot="-670807" flipH="1">
              <a:off x="-6742171" y="-2535061"/>
              <a:ext cx="662327" cy="449622"/>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rot="-670807" flipH="1">
              <a:off x="-6381348" y="-2336225"/>
              <a:ext cx="585508" cy="64813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rot="-670807" flipH="1">
              <a:off x="-6477524" y="-3019527"/>
              <a:ext cx="564754" cy="658195"/>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rot="-670807" flipH="1">
              <a:off x="-6094672" y="-2459057"/>
              <a:ext cx="662327" cy="553320"/>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rot="-670807" flipH="1">
              <a:off x="-6161248" y="-2894355"/>
              <a:ext cx="668572" cy="53549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rot="-670807" flipH="1">
              <a:off x="-6163268" y="-2457990"/>
              <a:ext cx="182751" cy="18272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rot="-670807" flipH="1">
              <a:off x="-6128467" y="-2320987"/>
              <a:ext cx="107998" cy="28954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rot="-670807" flipH="1">
              <a:off x="-6283509" y="-2330373"/>
              <a:ext cx="226325" cy="205570"/>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rot="-670807" flipH="1">
              <a:off x="-6374918" y="-2322942"/>
              <a:ext cx="280323" cy="95699"/>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rot="-670807" flipH="1">
              <a:off x="-6425463" y="-2439011"/>
              <a:ext cx="296922" cy="92985"/>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rot="-670807" flipH="1">
              <a:off x="-6308530" y="-2614806"/>
              <a:ext cx="178571" cy="247415"/>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rot="-670807" flipH="1">
              <a:off x="-6176571" y="-2672700"/>
              <a:ext cx="74777" cy="295360"/>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rot="-670807" flipH="1">
              <a:off x="-6120024" y="-2653326"/>
              <a:ext cx="191038" cy="23905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rot="-670807" flipH="1">
              <a:off x="-6089002" y="-2562996"/>
              <a:ext cx="280323" cy="14945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rot="-670807" flipH="1">
              <a:off x="-6011049" y="-2414295"/>
              <a:ext cx="249168" cy="17266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rot="-670807" flipH="1">
              <a:off x="-6020009" y="-2361284"/>
              <a:ext cx="186882" cy="23905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6"/>
          <p:cNvGrpSpPr/>
          <p:nvPr/>
        </p:nvGrpSpPr>
        <p:grpSpPr>
          <a:xfrm>
            <a:off x="7920500" y="4464131"/>
            <a:ext cx="699539" cy="709043"/>
            <a:chOff x="1080875" y="1168931"/>
            <a:chExt cx="699539" cy="709043"/>
          </a:xfrm>
        </p:grpSpPr>
        <p:sp>
          <p:nvSpPr>
            <p:cNvPr id="1087" name="Google Shape;1087;p26"/>
            <p:cNvSpPr/>
            <p:nvPr/>
          </p:nvSpPr>
          <p:spPr>
            <a:xfrm rot="1704977" flipH="1">
              <a:off x="1112770" y="1337392"/>
              <a:ext cx="314914" cy="213780"/>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rot="1704977" flipH="1">
              <a:off x="1158799" y="1497109"/>
              <a:ext cx="278389" cy="30816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rot="1704977" flipH="1">
              <a:off x="1330260" y="1213969"/>
              <a:ext cx="268521" cy="31294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rot="1704977" flipH="1">
              <a:off x="1311206" y="1555809"/>
              <a:ext cx="314914" cy="263085"/>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rot="1704977" flipH="1">
              <a:off x="1421100" y="1378099"/>
              <a:ext cx="317883" cy="254610"/>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rot="1704977" flipH="1">
              <a:off x="1368098" y="1482949"/>
              <a:ext cx="86892" cy="86880"/>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rot="1704977" flipH="1">
              <a:off x="1327223" y="1526525"/>
              <a:ext cx="51349" cy="13767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rot="1704977" flipH="1">
              <a:off x="1279536" y="1498613"/>
              <a:ext cx="107609" cy="97742"/>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rot="1704977" flipH="1">
              <a:off x="1257500" y="1487809"/>
              <a:ext cx="133284" cy="4550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rot="1704977" flipH="1">
              <a:off x="1273666" y="1432637"/>
              <a:ext cx="141176" cy="44211"/>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rot="1704977" flipH="1">
              <a:off x="1352840" y="1377321"/>
              <a:ext cx="84904" cy="11763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rot="1704977" flipH="1">
              <a:off x="1417126" y="1377761"/>
              <a:ext cx="35554" cy="14043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rot="1704977" flipH="1">
              <a:off x="1434150" y="1422685"/>
              <a:ext cx="90832" cy="11366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rot="1704977" flipH="1">
              <a:off x="1426838" y="1483593"/>
              <a:ext cx="133284" cy="7106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rot="1704977" flipH="1">
              <a:off x="1408512" y="1555701"/>
              <a:ext cx="118471" cy="82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rot="1704977" flipH="1">
              <a:off x="1382506" y="1559343"/>
              <a:ext cx="88856" cy="11366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103"/>
        <p:cNvGrpSpPr/>
        <p:nvPr/>
      </p:nvGrpSpPr>
      <p:grpSpPr>
        <a:xfrm>
          <a:off x="0" y="0"/>
          <a:ext cx="0" cy="0"/>
          <a:chOff x="0" y="0"/>
          <a:chExt cx="0" cy="0"/>
        </a:xfrm>
      </p:grpSpPr>
      <p:pic>
        <p:nvPicPr>
          <p:cNvPr id="1104" name="Google Shape;1104;p27"/>
          <p:cNvPicPr preferRelativeResize="0"/>
          <p:nvPr/>
        </p:nvPicPr>
        <p:blipFill>
          <a:blip r:embed="rId2">
            <a:alphaModFix amt="95000"/>
          </a:blip>
          <a:stretch>
            <a:fillRect/>
          </a:stretch>
        </p:blipFill>
        <p:spPr>
          <a:xfrm>
            <a:off x="0" y="0"/>
            <a:ext cx="9144000" cy="5143500"/>
          </a:xfrm>
          <a:prstGeom prst="rect">
            <a:avLst/>
          </a:prstGeom>
          <a:noFill/>
          <a:ln>
            <a:noFill/>
          </a:ln>
        </p:spPr>
      </p:pic>
      <p:grpSp>
        <p:nvGrpSpPr>
          <p:cNvPr id="1105" name="Google Shape;1105;p27"/>
          <p:cNvGrpSpPr/>
          <p:nvPr/>
        </p:nvGrpSpPr>
        <p:grpSpPr>
          <a:xfrm>
            <a:off x="637017" y="3400823"/>
            <a:ext cx="3608792" cy="2344413"/>
            <a:chOff x="637017" y="3400823"/>
            <a:chExt cx="3608792" cy="2344413"/>
          </a:xfrm>
        </p:grpSpPr>
        <p:sp>
          <p:nvSpPr>
            <p:cNvPr id="1106" name="Google Shape;1106;p27"/>
            <p:cNvSpPr/>
            <p:nvPr/>
          </p:nvSpPr>
          <p:spPr>
            <a:xfrm rot="1563036">
              <a:off x="1325328" y="4466862"/>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rot="1563036">
              <a:off x="2321885" y="3905840"/>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rot="1563036">
              <a:off x="2631414" y="395340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rot="1563036">
              <a:off x="3473969" y="4119514"/>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rot="1563036">
              <a:off x="1565002" y="4654373"/>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rot="1563036">
              <a:off x="1710038" y="4808666"/>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rot="1563036">
              <a:off x="1074194" y="4052964"/>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rot="1563036">
              <a:off x="2857393" y="4112353"/>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rot="1563036">
              <a:off x="3197184" y="4789354"/>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rot="1563036">
              <a:off x="1807094" y="3833516"/>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7"/>
            <p:cNvSpPr/>
            <p:nvPr/>
          </p:nvSpPr>
          <p:spPr>
            <a:xfrm rot="1563036">
              <a:off x="2543837" y="5002128"/>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7"/>
            <p:cNvSpPr/>
            <p:nvPr/>
          </p:nvSpPr>
          <p:spPr>
            <a:xfrm rot="1563036">
              <a:off x="3601730" y="4817302"/>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rot="1563036">
              <a:off x="1573773" y="445410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rot="1563036">
              <a:off x="1707025" y="45671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rot="1563036">
              <a:off x="836711" y="3840284"/>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rot="1563036">
              <a:off x="969954" y="395325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rot="1563036">
              <a:off x="1720880" y="3481520"/>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rot="1563036">
              <a:off x="1854136" y="3594159"/>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rot="1563036">
              <a:off x="3538819" y="4028393"/>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rot="1563036">
              <a:off x="3681772" y="4165928"/>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rot="1563036">
              <a:off x="1888463" y="4611065"/>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rot="1563036">
              <a:off x="1869020" y="467025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rot="1563036">
              <a:off x="1875365" y="464642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rot="1563036">
              <a:off x="1854698" y="4610994"/>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rot="1563036">
              <a:off x="1801595" y="457818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rot="1563036">
              <a:off x="1825282" y="4597795"/>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rot="1563036">
              <a:off x="1764531" y="4583830"/>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rot="1563036">
              <a:off x="1767778" y="4614955"/>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rot="1563036">
              <a:off x="1728984" y="4639279"/>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rot="1563036">
              <a:off x="1744538" y="467011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rot="1563036">
              <a:off x="1872483" y="4713671"/>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rot="1563036">
              <a:off x="1857424" y="4689412"/>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rot="1563036">
              <a:off x="1774576" y="471012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rot="1563036">
              <a:off x="1848709" y="4744324"/>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rot="1563036">
              <a:off x="1799543" y="472602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rot="1563036">
              <a:off x="1744695" y="4710823"/>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rot="1563036">
              <a:off x="1151258" y="3997453"/>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rot="1563036">
              <a:off x="1131820" y="4056646"/>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rot="1563036">
              <a:off x="1138265" y="4032385"/>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rot="1563036">
              <a:off x="1117592" y="3996952"/>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rot="1563036">
              <a:off x="1064385" y="396459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rot="1563036">
              <a:off x="1088281" y="398377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rot="1563036">
              <a:off x="1027535" y="396979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rot="1563036">
              <a:off x="1030573" y="400136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rot="1563036">
              <a:off x="991982" y="4025261"/>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rot="1563036">
              <a:off x="1007536" y="4056093"/>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rot="1563036">
              <a:off x="1135387" y="4100084"/>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563036">
              <a:off x="1120319" y="4075846"/>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rot="1563036">
              <a:off x="1037492" y="4096084"/>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rot="1563036">
              <a:off x="1112546" y="4130617"/>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1563036">
              <a:off x="1062552" y="4111986"/>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rot="1563036">
              <a:off x="1007589" y="4096781"/>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rot="1563036">
              <a:off x="2035511" y="3638349"/>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rot="1563036">
              <a:off x="2015616" y="3697436"/>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rot="1563036">
              <a:off x="2022405" y="367384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rot="1563036">
              <a:off x="2001292" y="3638179"/>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rot="1563036">
              <a:off x="1948617" y="360557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rot="1563036">
              <a:off x="1972350" y="3625089"/>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rot="1563036">
              <a:off x="1911762" y="3610796"/>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rot="1563036">
              <a:off x="1914817" y="3642375"/>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rot="1563036">
              <a:off x="1876231" y="3666249"/>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rot="1563036">
              <a:off x="1891770" y="369707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rot="1563036">
              <a:off x="2019203" y="3740884"/>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rot="1563036">
              <a:off x="2004145" y="371662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rot="1563036">
              <a:off x="1921621" y="3737514"/>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rot="1563036">
              <a:off x="1996153" y="377184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rot="1563036">
              <a:off x="1946775" y="3752985"/>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rot="1563036">
              <a:off x="1891290" y="373800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rot="1563036">
              <a:off x="3863805" y="4252623"/>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rot="1563036">
              <a:off x="3818085" y="4293288"/>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rot="1563036">
              <a:off x="3835533" y="4275960"/>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rot="1563036">
              <a:off x="3835157" y="4234611"/>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rot="1563036">
              <a:off x="3805822" y="418014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rot="1563036">
              <a:off x="3816677" y="4208686"/>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rot="1563036">
              <a:off x="3770917" y="4166265"/>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rot="1563036">
              <a:off x="3757926" y="4194777"/>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rot="1563036">
              <a:off x="3712232" y="419668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rot="1563036">
              <a:off x="3710750" y="423082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rot="1563036">
              <a:off x="3799359" y="4332691"/>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rot="1563036">
              <a:off x="3798462" y="4304280"/>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rot="1563036">
              <a:off x="3716027" y="428085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rot="1563036">
              <a:off x="3763849" y="4348169"/>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rot="1563036">
              <a:off x="3730631" y="4307025"/>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rot="1563036">
              <a:off x="3690294" y="4266227"/>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rot="1563036">
              <a:off x="1731600" y="4585897"/>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rot="1563036">
              <a:off x="994514" y="397188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rot="1563036">
              <a:off x="1878617" y="3613312"/>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rot="1563036">
              <a:off x="3693912" y="4177760"/>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rot="1563036">
              <a:off x="3061328" y="4549973"/>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rot="1563036">
              <a:off x="3157197" y="4645108"/>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rot="1563036">
              <a:off x="3244216" y="468672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rot="1563036">
              <a:off x="3216264" y="473234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rot="1563036">
              <a:off x="3227052" y="4737491"/>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rot="1563036">
              <a:off x="3245159" y="4711128"/>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rot="1563036">
              <a:off x="3205842" y="4658494"/>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rot="1563036">
              <a:off x="3243170" y="4677651"/>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1563036">
              <a:off x="3180230" y="4710903"/>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rot="1563036">
              <a:off x="3177213" y="469220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rot="1563036">
              <a:off x="3185266" y="4703112"/>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1563036">
              <a:off x="3198633" y="4715261"/>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1563036">
              <a:off x="3204844" y="4681398"/>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1563036">
              <a:off x="3231420" y="465687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1563036">
              <a:off x="3295189" y="46951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1563036">
              <a:off x="3269370" y="4732531"/>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1563036">
              <a:off x="3278970" y="4717175"/>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1563036">
              <a:off x="3271699" y="4687768"/>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1563036">
              <a:off x="3240857" y="465370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1563036">
              <a:off x="3253859" y="4672691"/>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1563036">
              <a:off x="3213721" y="4649803"/>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1563036">
              <a:off x="3209344" y="4673102"/>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1563036">
              <a:off x="3176873" y="4682057"/>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rot="1563036">
              <a:off x="3181643" y="4707068"/>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rot="1563036">
              <a:off x="3263308" y="4764292"/>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rot="1563036">
              <a:off x="3257489" y="4744128"/>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rot="1563036">
              <a:off x="3194800" y="4741491"/>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rot="1563036">
              <a:off x="3240769" y="478125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rot="1563036">
              <a:off x="3209377" y="4758013"/>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rot="1563036">
              <a:off x="3173316" y="473574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rot="1563036">
              <a:off x="3209711" y="4694542"/>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rot="1563036">
              <a:off x="1408701" y="366592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rot="1563036">
              <a:off x="1504995" y="3761186"/>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rot="1563036">
              <a:off x="1591541" y="3802795"/>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rot="1563036">
              <a:off x="1564068" y="3848496"/>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rot="1563036">
              <a:off x="1574876" y="3853556"/>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rot="1563036">
              <a:off x="1592983" y="382719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7"/>
            <p:cNvSpPr/>
            <p:nvPr/>
          </p:nvSpPr>
          <p:spPr>
            <a:xfrm rot="1563036">
              <a:off x="1553146" y="3774751"/>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rot="1563036">
              <a:off x="1590994" y="379371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rot="1563036">
              <a:off x="1527400" y="382726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7"/>
            <p:cNvSpPr/>
            <p:nvPr/>
          </p:nvSpPr>
          <p:spPr>
            <a:xfrm rot="1563036">
              <a:off x="1525037" y="3808272"/>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rot="1563036">
              <a:off x="1532931" y="381929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rot="1563036">
              <a:off x="1546415" y="3831408"/>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rot="1563036">
              <a:off x="1552659" y="3797501"/>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rot="1563036">
              <a:off x="1579244" y="3772938"/>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rot="1563036">
              <a:off x="1643038" y="3811149"/>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rot="1563036">
              <a:off x="1617168" y="384861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rot="1563036">
              <a:off x="1626794" y="3833241"/>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rot="1563036">
              <a:off x="1619547" y="3803729"/>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rot="1563036">
              <a:off x="1588700" y="3769661"/>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1563036">
              <a:off x="1601604" y="3788623"/>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1563036">
              <a:off x="1560967" y="3766211"/>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1563036">
              <a:off x="1557066" y="3789034"/>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563036">
              <a:off x="1524676" y="3798118"/>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563036">
              <a:off x="1529364" y="3823104"/>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1563036">
              <a:off x="1610680" y="3880253"/>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1563036">
              <a:off x="1605187" y="3860164"/>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1563036">
              <a:off x="1542493" y="385800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1563036">
              <a:off x="1588141" y="3897211"/>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1563036">
              <a:off x="1556749" y="387397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1563036">
              <a:off x="1521060" y="3852153"/>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1563036">
              <a:off x="1556979" y="3810955"/>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1563036">
              <a:off x="2733568" y="3893188"/>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1563036">
              <a:off x="2829417" y="3988820"/>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1563036">
              <a:off x="2916480" y="4030271"/>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rot="1563036">
              <a:off x="2888469" y="4075648"/>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rot="1563036">
              <a:off x="2899758" y="4081159"/>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1563036">
              <a:off x="2917419" y="4054671"/>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1563036">
              <a:off x="2877997" y="400201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1563036">
              <a:off x="2915394" y="402086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rot="1563036">
              <a:off x="2852360" y="405452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rot="1563036">
              <a:off x="2849417" y="4035509"/>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rot="1563036">
              <a:off x="2857386" y="4046780"/>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rot="1563036">
              <a:off x="2870883" y="4058843"/>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rot="1563036">
              <a:off x="2876964" y="4025066"/>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rot="1563036">
              <a:off x="2903580" y="400036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rot="1563036">
              <a:off x="2967413" y="403841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rot="1563036">
              <a:off x="2942025" y="4076324"/>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rot="1563036">
              <a:off x="2951299" y="406041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rot="1563036">
              <a:off x="2943923" y="403146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rot="1563036">
              <a:off x="2912977" y="399737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rot="1563036">
              <a:off x="2926083" y="401590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rot="1563036">
              <a:off x="2885795" y="399357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rot="1563036">
              <a:off x="2881547" y="4016314"/>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rot="1563036">
              <a:off x="2849181" y="4025293"/>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rot="1563036">
              <a:off x="2853872" y="4050286"/>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rot="1563036">
              <a:off x="2935637" y="4107533"/>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rot="1563036">
              <a:off x="2929697" y="408734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rot="1563036">
              <a:off x="2866920" y="408516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rot="1563036">
              <a:off x="2912969" y="4125048"/>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rot="1563036">
              <a:off x="2881686" y="4101337"/>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rot="1563036">
              <a:off x="2845436" y="4079409"/>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rot="1563036">
              <a:off x="2881935" y="4038235"/>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rot="1563036">
              <a:off x="3002191" y="3830752"/>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rot="1563036">
              <a:off x="3098035" y="3925992"/>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rot="1563036">
              <a:off x="3185009" y="3967808"/>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rot="1563036">
              <a:off x="3157129" y="401321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rot="1563036">
              <a:off x="3168326" y="4018552"/>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rot="1563036">
              <a:off x="3185999" y="3992106"/>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rot="1563036">
              <a:off x="3146553" y="3939555"/>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rot="1563036">
              <a:off x="3184054" y="3958441"/>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rot="1563036">
              <a:off x="3120916" y="3992072"/>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rot="1563036">
              <a:off x="3118076" y="3973082"/>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rot="1563036">
              <a:off x="3125990" y="3984017"/>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rot="1563036">
              <a:off x="3139455" y="3996214"/>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rot="1563036">
              <a:off x="3145689" y="3962354"/>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rot="1563036">
              <a:off x="3172133" y="393782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rot="1563036">
              <a:off x="3236073" y="3975977"/>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rot="1563036">
              <a:off x="3210684" y="4013420"/>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rot="1563036">
              <a:off x="3219854" y="3997960"/>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rot="1563036">
              <a:off x="3212584" y="396855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rot="1563036">
              <a:off x="3181637" y="3934937"/>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rot="1563036">
              <a:off x="3194639" y="3953452"/>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rot="1563036">
              <a:off x="3154454" y="3931144"/>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rot="1563036">
              <a:off x="3150102" y="395386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rot="1563036">
              <a:off x="3117735" y="3962842"/>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7"/>
            <p:cNvSpPr/>
            <p:nvPr/>
          </p:nvSpPr>
          <p:spPr>
            <a:xfrm rot="1563036">
              <a:off x="3122428" y="39878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rot="1563036">
              <a:off x="3204192" y="4045076"/>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rot="1563036">
              <a:off x="3198251" y="4024889"/>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rot="1563036">
              <a:off x="3135453" y="4022703"/>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rot="1563036">
              <a:off x="3181629" y="4062139"/>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rot="1563036">
              <a:off x="3150241" y="4038885"/>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rot="1563036">
              <a:off x="3114096" y="4016977"/>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rot="1563036">
              <a:off x="3150468" y="3975778"/>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rot="1563036">
              <a:off x="2343830" y="3655212"/>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rot="1563036">
              <a:off x="2439699" y="3750348"/>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rot="1563036">
              <a:off x="2526723" y="3791969"/>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7"/>
            <p:cNvSpPr/>
            <p:nvPr/>
          </p:nvSpPr>
          <p:spPr>
            <a:xfrm rot="1563036">
              <a:off x="2498766" y="383758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rot="1563036">
              <a:off x="2509559" y="384270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rot="1563036">
              <a:off x="2527662" y="3816368"/>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rot="1563036">
              <a:off x="2488344" y="3763733"/>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rot="1563036">
              <a:off x="2525671" y="3782896"/>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rot="1563036">
              <a:off x="2462737" y="3816121"/>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rot="1563036">
              <a:off x="2459715" y="3797446"/>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rot="1563036">
              <a:off x="2467769" y="3808351"/>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rot="1563036">
              <a:off x="2481135" y="3820501"/>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rot="1563036">
              <a:off x="2487346" y="3786637"/>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rot="1563036">
              <a:off x="2513928" y="376209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rot="1563036">
              <a:off x="2577712" y="3800438"/>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rot="1563036">
              <a:off x="2551873" y="383777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rot="1563036">
              <a:off x="2561472" y="3822415"/>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rot="1563036">
              <a:off x="2554228" y="3793014"/>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rot="1563036">
              <a:off x="2523359" y="3758941"/>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rot="1563036">
              <a:off x="2536366" y="3777932"/>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rot="1563036">
              <a:off x="2496223" y="3755043"/>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7"/>
            <p:cNvSpPr/>
            <p:nvPr/>
          </p:nvSpPr>
          <p:spPr>
            <a:xfrm rot="1563036">
              <a:off x="2491847" y="3778342"/>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rot="1563036">
              <a:off x="2459480" y="378732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rot="1563036">
              <a:off x="2464150" y="3812309"/>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rot="1563036">
              <a:off x="2545810" y="3869532"/>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rot="1563036">
              <a:off x="2539996" y="3849369"/>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7"/>
            <p:cNvSpPr/>
            <p:nvPr/>
          </p:nvSpPr>
          <p:spPr>
            <a:xfrm rot="1563036">
              <a:off x="2477301" y="3846736"/>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rot="1563036">
              <a:off x="2523271" y="3886490"/>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rot="1563036">
              <a:off x="2491905" y="3863236"/>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rot="1563036">
              <a:off x="2455818" y="3840980"/>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rot="1563036">
              <a:off x="2492213" y="3799782"/>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7"/>
            <p:cNvSpPr/>
            <p:nvPr/>
          </p:nvSpPr>
          <p:spPr>
            <a:xfrm rot="1563036">
              <a:off x="2349864" y="515643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rot="1563036">
              <a:off x="3717618" y="4759077"/>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rot="1563036">
              <a:off x="3683437" y="4823145"/>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rot="1563036">
              <a:off x="2644838" y="4311568"/>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rot="1563036">
              <a:off x="2835708" y="4335332"/>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rot="1563036">
              <a:off x="2806812" y="4313243"/>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7"/>
            <p:cNvSpPr/>
            <p:nvPr/>
          </p:nvSpPr>
          <p:spPr>
            <a:xfrm rot="1563036">
              <a:off x="1260951" y="44890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rot="1563036">
              <a:off x="653603" y="3516862"/>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rot="1563036">
              <a:off x="3259031" y="5535339"/>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27"/>
          <p:cNvGrpSpPr/>
          <p:nvPr/>
        </p:nvGrpSpPr>
        <p:grpSpPr>
          <a:xfrm>
            <a:off x="4475592" y="-473752"/>
            <a:ext cx="3608792" cy="2344413"/>
            <a:chOff x="-1618533" y="662898"/>
            <a:chExt cx="3608792" cy="2344413"/>
          </a:xfrm>
        </p:grpSpPr>
        <p:sp>
          <p:nvSpPr>
            <p:cNvPr id="1359" name="Google Shape;1359;p27"/>
            <p:cNvSpPr/>
            <p:nvPr/>
          </p:nvSpPr>
          <p:spPr>
            <a:xfrm rot="-9236964">
              <a:off x="-1662900" y="1457453"/>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rot="-9236964">
              <a:off x="-138633" y="1754187"/>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rot="-9236964">
              <a:off x="-241799" y="201048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rot="-9236964">
              <a:off x="-1089498" y="1832427"/>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rot="-9236964">
              <a:off x="-407403" y="1153911"/>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rot="-9236964">
              <a:off x="180960" y="1465012"/>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rot="-9236964">
              <a:off x="603506" y="2132217"/>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rot="-9236964">
              <a:off x="-1258399" y="1266502"/>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rot="-9236964">
              <a:off x="-927566" y="1537648"/>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rot="-9236964">
              <a:off x="725860" y="2282273"/>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rot="-9236964">
              <a:off x="-34067" y="1096506"/>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rot="-9236964">
              <a:off x="-1081875" y="1287043"/>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rot="-9236964">
              <a:off x="586907" y="152518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rot="-9236964">
              <a:off x="717762" y="16549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rot="-9236964">
              <a:off x="1323946" y="2139146"/>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rot="-9236964">
              <a:off x="1454833" y="226880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rot="-9236964">
              <a:off x="439778" y="2498159"/>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rot="-9236964">
              <a:off x="571104" y="2627645"/>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rot="-9236964">
              <a:off x="-1389538" y="1937757"/>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rot="-9236964">
              <a:off x="-1241824" y="2055785"/>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rot="-9236964">
              <a:off x="724081" y="1782837"/>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9236964">
              <a:off x="746855" y="1726478"/>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9236964">
              <a:off x="740488" y="175028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9236964">
              <a:off x="761178" y="1785740"/>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9236964">
              <a:off x="814281" y="181855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9236964">
              <a:off x="790118" y="1798940"/>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rot="-9236964">
              <a:off x="851345" y="181290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rot="-9236964">
              <a:off x="848097" y="1781756"/>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rot="-9236964">
              <a:off x="886892" y="175745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rot="-9236964">
              <a:off x="871338" y="1726623"/>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rot="-9236964">
              <a:off x="743393" y="1682588"/>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rot="-9236964">
              <a:off x="758451" y="170684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rot="-9236964">
              <a:off x="841277" y="1686614"/>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rot="-9236964">
              <a:off x="765739" y="1652365"/>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rot="-9236964">
              <a:off x="816333" y="167071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rot="-9236964">
              <a:off x="871181" y="168591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rot="-9236964">
              <a:off x="1461286" y="2396426"/>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rot="-9236964">
              <a:off x="1484056" y="234008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rot="-9236964">
              <a:off x="1477589" y="2363874"/>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rot="-9236964">
              <a:off x="1498284" y="2399306"/>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7"/>
            <p:cNvSpPr/>
            <p:nvPr/>
          </p:nvSpPr>
          <p:spPr>
            <a:xfrm rot="-9236964">
              <a:off x="1551491" y="243214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7"/>
            <p:cNvSpPr/>
            <p:nvPr/>
          </p:nvSpPr>
          <p:spPr>
            <a:xfrm rot="-9236964">
              <a:off x="1527119" y="241295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rot="-9236964">
              <a:off x="1588341" y="242692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rot="-9236964">
              <a:off x="1585303" y="2395368"/>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rot="-9236964">
              <a:off x="1623894" y="237147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rot="-9236964">
              <a:off x="1608340" y="234064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rot="-9236964">
              <a:off x="1480489" y="2296650"/>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rot="-9236964">
              <a:off x="1495557" y="2320889"/>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rot="-9236964">
              <a:off x="1578384" y="2300175"/>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rot="-9236964">
              <a:off x="1503330" y="2266118"/>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rot="-9236964">
              <a:off x="1553324" y="2284748"/>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rot="-9236964">
              <a:off x="1608287" y="2299477"/>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rot="-9236964">
              <a:off x="577510" y="2755553"/>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rot="-9236964">
              <a:off x="600260" y="2699298"/>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rot="-9236964">
              <a:off x="593471" y="272289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rot="-9236964">
              <a:off x="614561" y="275855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rot="-9236964">
              <a:off x="667236" y="2791159"/>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rot="-9236964">
              <a:off x="643526" y="2771646"/>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rot="-9236964">
              <a:off x="704091" y="278593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rot="-9236964">
              <a:off x="701059" y="2754359"/>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rot="-9236964">
              <a:off x="739645" y="2730463"/>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rot="-9236964">
              <a:off x="724106" y="269966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rot="-9236964">
              <a:off x="596672" y="2655850"/>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rot="-9236964">
              <a:off x="611731" y="2680109"/>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rot="-9236964">
              <a:off x="694255" y="265922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rot="-9236964">
              <a:off x="619723" y="262489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rot="-9236964">
              <a:off x="669101" y="2643749"/>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rot="-9236964">
              <a:off x="724586" y="2658732"/>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rot="-9236964">
              <a:off x="-1250785" y="2141256"/>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rot="-9236964">
              <a:off x="-1202209" y="2103447"/>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rot="-9236964">
              <a:off x="-1219657" y="2120775"/>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rot="-9236964">
              <a:off x="-1219281" y="2162123"/>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rot="-9236964">
              <a:off x="-1189947" y="221656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rot="-9236964">
              <a:off x="-1200824" y="2188049"/>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rot="-9236964">
              <a:off x="-1155041" y="223047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rot="-9236964">
              <a:off x="-1142051" y="2201481"/>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rot="-9236964">
              <a:off x="-1096356" y="220002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rot="-9236964">
              <a:off x="-1094874" y="2165437"/>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rot="-9236964">
              <a:off x="-1183483" y="2064043"/>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rot="-9236964">
              <a:off x="-1182586" y="2092454"/>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rot="-9236964">
              <a:off x="-1101103" y="211586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rot="-9236964">
              <a:off x="-1148449" y="2048565"/>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rot="-9236964">
              <a:off x="-1114755" y="2089709"/>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rot="-9236964">
              <a:off x="-1074418" y="2130031"/>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rot="-9236964">
              <a:off x="726863" y="1663238"/>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rot="-9236964">
              <a:off x="1463949" y="227691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rot="-9236964">
              <a:off x="579823" y="2635845"/>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rot="-9236964">
              <a:off x="-1235947" y="2054469"/>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rot="-9236964">
              <a:off x="-772175" y="1531075"/>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rot="-9236964">
              <a:off x="-677884" y="1626145"/>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rot="-9236964">
              <a:off x="-671013" y="168056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rot="-9236964">
              <a:off x="-633113" y="162493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rot="-9236964">
              <a:off x="-649589" y="1644830"/>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rot="-9236964">
              <a:off x="-656796" y="1671352"/>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rot="-9236964">
              <a:off x="-617478" y="1708349"/>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rot="-9236964">
              <a:off x="-644835" y="1683866"/>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rot="-9236964">
              <a:off x="-591866" y="1655940"/>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rot="-9236964">
              <a:off x="-605438" y="1707452"/>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rot="-9236964">
              <a:off x="-607327" y="1683583"/>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rot="-9236964">
              <a:off x="-599822" y="1645123"/>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rot="-9236964">
              <a:off x="-610792" y="1700402"/>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rot="-9236964">
              <a:off x="-621233" y="169764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rot="-9236964">
              <a:off x="-678859" y="17024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rot="-9236964">
              <a:off x="-650639" y="1667036"/>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rot="-9236964">
              <a:off x="-660261" y="1682392"/>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rot="-9236964">
              <a:off x="-652990" y="171179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rot="-9236964">
              <a:off x="-622148" y="174588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rot="-9236964">
              <a:off x="-635150" y="172735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rot="-9236964">
              <a:off x="-594514" y="1749764"/>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rot="-9236964">
              <a:off x="-590613" y="1726963"/>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rot="-9236964">
              <a:off x="-558142" y="1717510"/>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rot="-9236964">
              <a:off x="-562934" y="1692975"/>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rot="-9236964">
              <a:off x="-644123" y="1635275"/>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rot="-9236964">
              <a:off x="-638757" y="1655916"/>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rot="-9236964">
              <a:off x="-576069" y="16580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rot="-9236964">
              <a:off x="-621585" y="1618317"/>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rot="-9236964">
              <a:off x="-590192" y="164157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rot="-9236964">
              <a:off x="-554607" y="166382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rot="-9236964">
              <a:off x="-624656" y="1670895"/>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rot="-9236964">
              <a:off x="879999" y="241511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rot="-9236964">
              <a:off x="974317" y="2510090"/>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rot="-9236964">
              <a:off x="981639" y="2564728"/>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rot="-9236964">
              <a:off x="1019083" y="2508874"/>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rot="-9236964">
              <a:off x="1002587" y="2528765"/>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rot="-9236964">
              <a:off x="995380" y="2555286"/>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7"/>
            <p:cNvSpPr/>
            <p:nvPr/>
          </p:nvSpPr>
          <p:spPr>
            <a:xfrm rot="-9236964">
              <a:off x="1034765" y="2592409"/>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rot="-9236964">
              <a:off x="1007341" y="2567800"/>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rot="-9236964">
              <a:off x="1060511" y="253955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rot="-9236964">
              <a:off x="1046738" y="259138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rot="-9236964">
              <a:off x="1045008" y="256708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rot="-9236964">
              <a:off x="1052373" y="2529067"/>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rot="-9236964">
              <a:off x="1041415" y="2584344"/>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rot="-9236964">
              <a:off x="1030943" y="2581577"/>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rot="-9236964">
              <a:off x="973790" y="2586537"/>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rot="-9236964">
              <a:off x="1001541" y="255097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rot="-9236964">
              <a:off x="991915" y="2566326"/>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rot="-9236964">
              <a:off x="999637" y="259583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rot="-9236964">
              <a:off x="1030484" y="2629906"/>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rot="-9236964">
              <a:off x="1017604" y="2610944"/>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rot="-9236964">
              <a:off x="1057741" y="2633832"/>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rot="-9236964">
              <a:off x="1062118" y="2610556"/>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rot="-9236964">
              <a:off x="1094033" y="2601449"/>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rot="-9236964">
              <a:off x="1089368" y="2576463"/>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rot="-9236964">
              <a:off x="1008028" y="2519314"/>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rot="-9236964">
              <a:off x="1013522" y="2539403"/>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rot="-9236964">
              <a:off x="1076215" y="254204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7"/>
            <p:cNvSpPr/>
            <p:nvPr/>
          </p:nvSpPr>
          <p:spPr>
            <a:xfrm rot="-9236964">
              <a:off x="1030567" y="2502356"/>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rot="-9236964">
              <a:off x="1061960" y="252561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p:nvPr/>
          </p:nvSpPr>
          <p:spPr>
            <a:xfrm rot="-9236964">
              <a:off x="1098125" y="254789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7"/>
            <p:cNvSpPr/>
            <p:nvPr/>
          </p:nvSpPr>
          <p:spPr>
            <a:xfrm rot="-9236964">
              <a:off x="1027600" y="2554958"/>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rot="-9236964">
              <a:off x="-444393" y="2187452"/>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7"/>
            <p:cNvSpPr/>
            <p:nvPr/>
          </p:nvSpPr>
          <p:spPr>
            <a:xfrm rot="-9236964">
              <a:off x="-350580" y="2282818"/>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p:nvPr/>
          </p:nvSpPr>
          <p:spPr>
            <a:xfrm rot="-9236964">
              <a:off x="-343277" y="2337365"/>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7"/>
            <p:cNvSpPr/>
            <p:nvPr/>
          </p:nvSpPr>
          <p:spPr>
            <a:xfrm rot="-9236964">
              <a:off x="-305317" y="2281246"/>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7"/>
            <p:cNvSpPr/>
            <p:nvPr/>
          </p:nvSpPr>
          <p:spPr>
            <a:xfrm rot="-9236964">
              <a:off x="-321819" y="2301502"/>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7"/>
            <p:cNvSpPr/>
            <p:nvPr/>
          </p:nvSpPr>
          <p:spPr>
            <a:xfrm rot="-9236964">
              <a:off x="-329055" y="2328127"/>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7"/>
            <p:cNvSpPr/>
            <p:nvPr/>
          </p:nvSpPr>
          <p:spPr>
            <a:xfrm rot="-9236964">
              <a:off x="-289633" y="236467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7"/>
            <p:cNvSpPr/>
            <p:nvPr/>
          </p:nvSpPr>
          <p:spPr>
            <a:xfrm rot="-9236964">
              <a:off x="-317059" y="2340173"/>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7"/>
            <p:cNvSpPr/>
            <p:nvPr/>
          </p:nvSpPr>
          <p:spPr>
            <a:xfrm rot="-9236964">
              <a:off x="-263996" y="231226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7"/>
            <p:cNvSpPr/>
            <p:nvPr/>
          </p:nvSpPr>
          <p:spPr>
            <a:xfrm rot="-9236964">
              <a:off x="-277642" y="2363763"/>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7"/>
            <p:cNvSpPr/>
            <p:nvPr/>
          </p:nvSpPr>
          <p:spPr>
            <a:xfrm rot="-9236964">
              <a:off x="-279447" y="2339915"/>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7"/>
            <p:cNvSpPr/>
            <p:nvPr/>
          </p:nvSpPr>
          <p:spPr>
            <a:xfrm rot="-9236964">
              <a:off x="-272547" y="2301790"/>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7"/>
            <p:cNvSpPr/>
            <p:nvPr/>
          </p:nvSpPr>
          <p:spPr>
            <a:xfrm rot="-9236964">
              <a:off x="-282912" y="2356734"/>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7"/>
            <p:cNvSpPr/>
            <p:nvPr/>
          </p:nvSpPr>
          <p:spPr>
            <a:xfrm rot="-9236964">
              <a:off x="-293393" y="2353964"/>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7"/>
            <p:cNvSpPr/>
            <p:nvPr/>
          </p:nvSpPr>
          <p:spPr>
            <a:xfrm rot="-9236964">
              <a:off x="-351084" y="235880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7"/>
            <p:cNvSpPr/>
            <p:nvPr/>
          </p:nvSpPr>
          <p:spPr>
            <a:xfrm rot="-9236964">
              <a:off x="-322841" y="2323719"/>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7"/>
            <p:cNvSpPr/>
            <p:nvPr/>
          </p:nvSpPr>
          <p:spPr>
            <a:xfrm rot="-9236964">
              <a:off x="-332590" y="233915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7"/>
            <p:cNvSpPr/>
            <p:nvPr/>
          </p:nvSpPr>
          <p:spPr>
            <a:xfrm rot="-9236964">
              <a:off x="-325215" y="236858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7"/>
            <p:cNvSpPr/>
            <p:nvPr/>
          </p:nvSpPr>
          <p:spPr>
            <a:xfrm rot="-9236964">
              <a:off x="-294268" y="240222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7"/>
            <p:cNvSpPr/>
            <p:nvPr/>
          </p:nvSpPr>
          <p:spPr>
            <a:xfrm rot="-9236964">
              <a:off x="-307374" y="238365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7"/>
            <p:cNvSpPr/>
            <p:nvPr/>
          </p:nvSpPr>
          <p:spPr>
            <a:xfrm rot="-9236964">
              <a:off x="-267086" y="2405996"/>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7"/>
            <p:cNvSpPr/>
            <p:nvPr/>
          </p:nvSpPr>
          <p:spPr>
            <a:xfrm rot="-9236964">
              <a:off x="-262839" y="2383275"/>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7"/>
            <p:cNvSpPr/>
            <p:nvPr/>
          </p:nvSpPr>
          <p:spPr>
            <a:xfrm rot="-9236964">
              <a:off x="-230472" y="237427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7"/>
            <p:cNvSpPr/>
            <p:nvPr/>
          </p:nvSpPr>
          <p:spPr>
            <a:xfrm rot="-9236964">
              <a:off x="-235164" y="2349304"/>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7"/>
            <p:cNvSpPr/>
            <p:nvPr/>
          </p:nvSpPr>
          <p:spPr>
            <a:xfrm rot="-9236964">
              <a:off x="-316452" y="2292034"/>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7"/>
            <p:cNvSpPr/>
            <p:nvPr/>
          </p:nvSpPr>
          <p:spPr>
            <a:xfrm rot="-9236964">
              <a:off x="-310988" y="231224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7"/>
            <p:cNvSpPr/>
            <p:nvPr/>
          </p:nvSpPr>
          <p:spPr>
            <a:xfrm rot="-9236964">
              <a:off x="-248189" y="231443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7"/>
            <p:cNvSpPr/>
            <p:nvPr/>
          </p:nvSpPr>
          <p:spPr>
            <a:xfrm rot="-9236964">
              <a:off x="-294261" y="2274995"/>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p:nvPr/>
          </p:nvSpPr>
          <p:spPr>
            <a:xfrm rot="-9236964">
              <a:off x="-262978" y="2298230"/>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7"/>
            <p:cNvSpPr/>
            <p:nvPr/>
          </p:nvSpPr>
          <p:spPr>
            <a:xfrm rot="-9236964">
              <a:off x="-226727" y="2320158"/>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7"/>
            <p:cNvSpPr/>
            <p:nvPr/>
          </p:nvSpPr>
          <p:spPr>
            <a:xfrm rot="-9236964">
              <a:off x="-296880" y="2327678"/>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7"/>
            <p:cNvSpPr/>
            <p:nvPr/>
          </p:nvSpPr>
          <p:spPr>
            <a:xfrm rot="-9236964">
              <a:off x="-713038" y="2250296"/>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7"/>
            <p:cNvSpPr/>
            <p:nvPr/>
          </p:nvSpPr>
          <p:spPr>
            <a:xfrm rot="-9236964">
              <a:off x="-619199" y="2345261"/>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7"/>
            <p:cNvSpPr/>
            <p:nvPr/>
          </p:nvSpPr>
          <p:spPr>
            <a:xfrm rot="-9236964">
              <a:off x="-611807" y="2399805"/>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7"/>
            <p:cNvSpPr/>
            <p:nvPr/>
          </p:nvSpPr>
          <p:spPr>
            <a:xfrm rot="-9236964">
              <a:off x="-573955" y="234415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7"/>
            <p:cNvSpPr/>
            <p:nvPr/>
          </p:nvSpPr>
          <p:spPr>
            <a:xfrm rot="-9236964">
              <a:off x="-590409" y="2363951"/>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7"/>
            <p:cNvSpPr/>
            <p:nvPr/>
          </p:nvSpPr>
          <p:spPr>
            <a:xfrm rot="-9236964">
              <a:off x="-597613" y="2390578"/>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7"/>
            <p:cNvSpPr/>
            <p:nvPr/>
          </p:nvSpPr>
          <p:spPr>
            <a:xfrm rot="-9236964">
              <a:off x="-558166" y="2427129"/>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7"/>
            <p:cNvSpPr/>
            <p:nvPr/>
          </p:nvSpPr>
          <p:spPr>
            <a:xfrm rot="-9236964">
              <a:off x="-585718" y="2403076"/>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7"/>
            <p:cNvSpPr/>
            <p:nvPr/>
          </p:nvSpPr>
          <p:spPr>
            <a:xfrm rot="-9236964">
              <a:off x="-532529" y="2374726"/>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7"/>
            <p:cNvSpPr/>
            <p:nvPr/>
          </p:nvSpPr>
          <p:spPr>
            <a:xfrm rot="-9236964">
              <a:off x="-546301" y="242666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7"/>
            <p:cNvSpPr/>
            <p:nvPr/>
          </p:nvSpPr>
          <p:spPr>
            <a:xfrm rot="-9236964">
              <a:off x="-548051" y="2402360"/>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7"/>
            <p:cNvSpPr/>
            <p:nvPr/>
          </p:nvSpPr>
          <p:spPr>
            <a:xfrm rot="-9236964">
              <a:off x="-541143" y="2364238"/>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7"/>
            <p:cNvSpPr/>
            <p:nvPr/>
          </p:nvSpPr>
          <p:spPr>
            <a:xfrm rot="-9236964">
              <a:off x="-551614" y="2419627"/>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7"/>
            <p:cNvSpPr/>
            <p:nvPr/>
          </p:nvSpPr>
          <p:spPr>
            <a:xfrm rot="-9236964">
              <a:off x="-561968" y="241641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7"/>
            <p:cNvSpPr/>
            <p:nvPr/>
          </p:nvSpPr>
          <p:spPr>
            <a:xfrm rot="-9236964">
              <a:off x="-619721" y="2421709"/>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rot="-9236964">
              <a:off x="-591500" y="2386147"/>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rot="-9236964">
              <a:off x="-601123" y="2401607"/>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rot="-9236964">
              <a:off x="-593852" y="2431015"/>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rot="-9236964">
              <a:off x="-562906" y="2465129"/>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rot="-9236964">
              <a:off x="-575907" y="2446115"/>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rot="-9236964">
              <a:off x="-535746" y="2468899"/>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rot="-9236964">
              <a:off x="-531393" y="2445727"/>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rot="-9236964">
              <a:off x="-499027" y="2436726"/>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7"/>
            <p:cNvSpPr/>
            <p:nvPr/>
          </p:nvSpPr>
          <p:spPr>
            <a:xfrm rot="-9236964">
              <a:off x="-503697" y="2411761"/>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7"/>
            <p:cNvSpPr/>
            <p:nvPr/>
          </p:nvSpPr>
          <p:spPr>
            <a:xfrm rot="-9236964">
              <a:off x="-584985" y="2354491"/>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7"/>
            <p:cNvSpPr/>
            <p:nvPr/>
          </p:nvSpPr>
          <p:spPr>
            <a:xfrm rot="-9236964">
              <a:off x="-579542" y="237470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7"/>
            <p:cNvSpPr/>
            <p:nvPr/>
          </p:nvSpPr>
          <p:spPr>
            <a:xfrm rot="-9236964">
              <a:off x="-516745" y="2376887"/>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7"/>
            <p:cNvSpPr/>
            <p:nvPr/>
          </p:nvSpPr>
          <p:spPr>
            <a:xfrm rot="-9236964">
              <a:off x="-562898" y="2337428"/>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7"/>
            <p:cNvSpPr/>
            <p:nvPr/>
          </p:nvSpPr>
          <p:spPr>
            <a:xfrm rot="-9236964">
              <a:off x="-531532" y="2360682"/>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7"/>
            <p:cNvSpPr/>
            <p:nvPr/>
          </p:nvSpPr>
          <p:spPr>
            <a:xfrm rot="-9236964">
              <a:off x="-495365" y="2383066"/>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7"/>
            <p:cNvSpPr/>
            <p:nvPr/>
          </p:nvSpPr>
          <p:spPr>
            <a:xfrm rot="-9236964">
              <a:off x="-565436" y="2390135"/>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7"/>
            <p:cNvSpPr/>
            <p:nvPr/>
          </p:nvSpPr>
          <p:spPr>
            <a:xfrm rot="-9236964">
              <a:off x="-54677" y="2425836"/>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7"/>
            <p:cNvSpPr/>
            <p:nvPr/>
          </p:nvSpPr>
          <p:spPr>
            <a:xfrm rot="-9236964">
              <a:off x="39614" y="2520905"/>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7"/>
            <p:cNvSpPr/>
            <p:nvPr/>
          </p:nvSpPr>
          <p:spPr>
            <a:xfrm rot="-9236964">
              <a:off x="46480" y="2575350"/>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7"/>
            <p:cNvSpPr/>
            <p:nvPr/>
          </p:nvSpPr>
          <p:spPr>
            <a:xfrm rot="-9236964">
              <a:off x="84385" y="251969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7"/>
            <p:cNvSpPr/>
            <p:nvPr/>
          </p:nvSpPr>
          <p:spPr>
            <a:xfrm rot="-9236964">
              <a:off x="67904" y="253958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7"/>
            <p:cNvSpPr/>
            <p:nvPr/>
          </p:nvSpPr>
          <p:spPr>
            <a:xfrm rot="-9236964">
              <a:off x="60702" y="2566112"/>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7"/>
            <p:cNvSpPr/>
            <p:nvPr/>
          </p:nvSpPr>
          <p:spPr>
            <a:xfrm rot="-9236964">
              <a:off x="100019" y="2603109"/>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7"/>
            <p:cNvSpPr/>
            <p:nvPr/>
          </p:nvSpPr>
          <p:spPr>
            <a:xfrm rot="-9236964">
              <a:off x="72641" y="257862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7"/>
            <p:cNvSpPr/>
            <p:nvPr/>
          </p:nvSpPr>
          <p:spPr>
            <a:xfrm rot="-9236964">
              <a:off x="125626" y="2550699"/>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7"/>
            <p:cNvSpPr/>
            <p:nvPr/>
          </p:nvSpPr>
          <p:spPr>
            <a:xfrm rot="-9236964">
              <a:off x="112060" y="2602212"/>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7"/>
            <p:cNvSpPr/>
            <p:nvPr/>
          </p:nvSpPr>
          <p:spPr>
            <a:xfrm rot="-9236964">
              <a:off x="110170" y="2578344"/>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7"/>
            <p:cNvSpPr/>
            <p:nvPr/>
          </p:nvSpPr>
          <p:spPr>
            <a:xfrm rot="-9236964">
              <a:off x="117676" y="2539883"/>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7"/>
            <p:cNvSpPr/>
            <p:nvPr/>
          </p:nvSpPr>
          <p:spPr>
            <a:xfrm rot="-9236964">
              <a:off x="106706" y="2595163"/>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7"/>
            <p:cNvSpPr/>
            <p:nvPr/>
          </p:nvSpPr>
          <p:spPr>
            <a:xfrm rot="-9236964">
              <a:off x="96260" y="259240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7"/>
            <p:cNvSpPr/>
            <p:nvPr/>
          </p:nvSpPr>
          <p:spPr>
            <a:xfrm rot="-9236964">
              <a:off x="38639" y="2597249"/>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7"/>
            <p:cNvSpPr/>
            <p:nvPr/>
          </p:nvSpPr>
          <p:spPr>
            <a:xfrm rot="-9236964">
              <a:off x="66859" y="256179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7"/>
            <p:cNvSpPr/>
            <p:nvPr/>
          </p:nvSpPr>
          <p:spPr>
            <a:xfrm rot="-9236964">
              <a:off x="57237" y="257715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7"/>
            <p:cNvSpPr/>
            <p:nvPr/>
          </p:nvSpPr>
          <p:spPr>
            <a:xfrm rot="-9236964">
              <a:off x="64504" y="2606576"/>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7"/>
            <p:cNvSpPr/>
            <p:nvPr/>
          </p:nvSpPr>
          <p:spPr>
            <a:xfrm rot="-9236964">
              <a:off x="95350" y="2640649"/>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7"/>
            <p:cNvSpPr/>
            <p:nvPr/>
          </p:nvSpPr>
          <p:spPr>
            <a:xfrm rot="-9236964">
              <a:off x="82343" y="2622133"/>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7"/>
            <p:cNvSpPr/>
            <p:nvPr/>
          </p:nvSpPr>
          <p:spPr>
            <a:xfrm rot="-9236964">
              <a:off x="122984" y="2644524"/>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7"/>
            <p:cNvSpPr/>
            <p:nvPr/>
          </p:nvSpPr>
          <p:spPr>
            <a:xfrm rot="-9236964">
              <a:off x="126885" y="2621724"/>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7"/>
            <p:cNvSpPr/>
            <p:nvPr/>
          </p:nvSpPr>
          <p:spPr>
            <a:xfrm rot="-9236964">
              <a:off x="159251" y="2612722"/>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7"/>
            <p:cNvSpPr/>
            <p:nvPr/>
          </p:nvSpPr>
          <p:spPr>
            <a:xfrm rot="-9236964">
              <a:off x="154558" y="2587757"/>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7"/>
            <p:cNvSpPr/>
            <p:nvPr/>
          </p:nvSpPr>
          <p:spPr>
            <a:xfrm rot="-9236964">
              <a:off x="73374" y="2530036"/>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7"/>
            <p:cNvSpPr/>
            <p:nvPr/>
          </p:nvSpPr>
          <p:spPr>
            <a:xfrm rot="-9236964">
              <a:off x="78735" y="2550697"/>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7"/>
            <p:cNvSpPr/>
            <p:nvPr/>
          </p:nvSpPr>
          <p:spPr>
            <a:xfrm rot="-9236964">
              <a:off x="141407" y="2552854"/>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7"/>
            <p:cNvSpPr/>
            <p:nvPr/>
          </p:nvSpPr>
          <p:spPr>
            <a:xfrm rot="-9236964">
              <a:off x="95913" y="2513077"/>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7"/>
            <p:cNvSpPr/>
            <p:nvPr/>
          </p:nvSpPr>
          <p:spPr>
            <a:xfrm rot="-9236964">
              <a:off x="127302" y="2536331"/>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7"/>
            <p:cNvSpPr/>
            <p:nvPr/>
          </p:nvSpPr>
          <p:spPr>
            <a:xfrm rot="-9236964">
              <a:off x="162890" y="2558587"/>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7"/>
            <p:cNvSpPr/>
            <p:nvPr/>
          </p:nvSpPr>
          <p:spPr>
            <a:xfrm rot="-9236964">
              <a:off x="92842" y="2565656"/>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7"/>
            <p:cNvSpPr/>
            <p:nvPr/>
          </p:nvSpPr>
          <p:spPr>
            <a:xfrm rot="-9236964">
              <a:off x="-61187" y="92559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7"/>
            <p:cNvSpPr/>
            <p:nvPr/>
          </p:nvSpPr>
          <p:spPr>
            <a:xfrm rot="-9236964">
              <a:off x="-1191848" y="1506533"/>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7"/>
            <p:cNvSpPr/>
            <p:nvPr/>
          </p:nvSpPr>
          <p:spPr>
            <a:xfrm rot="-9236964">
              <a:off x="-1172669" y="1476889"/>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7"/>
            <p:cNvSpPr/>
            <p:nvPr/>
          </p:nvSpPr>
          <p:spPr>
            <a:xfrm rot="-9236964">
              <a:off x="-295811" y="2059717"/>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7"/>
            <p:cNvSpPr/>
            <p:nvPr/>
          </p:nvSpPr>
          <p:spPr>
            <a:xfrm rot="-9236964">
              <a:off x="-335524" y="1988294"/>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7"/>
            <p:cNvSpPr/>
            <p:nvPr/>
          </p:nvSpPr>
          <p:spPr>
            <a:xfrm rot="-9236964">
              <a:off x="-297155" y="1997035"/>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7"/>
            <p:cNvSpPr/>
            <p:nvPr/>
          </p:nvSpPr>
          <p:spPr>
            <a:xfrm rot="-9236964">
              <a:off x="1222622" y="17628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7"/>
            <p:cNvSpPr/>
            <p:nvPr/>
          </p:nvSpPr>
          <p:spPr>
            <a:xfrm rot="-9236964">
              <a:off x="1798221" y="2775150"/>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7"/>
            <p:cNvSpPr/>
            <p:nvPr/>
          </p:nvSpPr>
          <p:spPr>
            <a:xfrm rot="-9236964">
              <a:off x="-823819" y="696096"/>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27"/>
          <p:cNvGrpSpPr/>
          <p:nvPr/>
        </p:nvGrpSpPr>
        <p:grpSpPr>
          <a:xfrm>
            <a:off x="7353626" y="2125499"/>
            <a:ext cx="920900" cy="892509"/>
            <a:chOff x="7353626" y="2125499"/>
            <a:chExt cx="920900" cy="892509"/>
          </a:xfrm>
        </p:grpSpPr>
        <p:sp>
          <p:nvSpPr>
            <p:cNvPr id="1612" name="Google Shape;1612;p27"/>
            <p:cNvSpPr/>
            <p:nvPr/>
          </p:nvSpPr>
          <p:spPr>
            <a:xfrm>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7"/>
            <p:cNvSpPr/>
            <p:nvPr/>
          </p:nvSpPr>
          <p:spPr>
            <a:xfrm>
              <a:off x="7855377"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7"/>
            <p:cNvSpPr/>
            <p:nvPr/>
          </p:nvSpPr>
          <p:spPr>
            <a:xfrm>
              <a:off x="7867466"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7"/>
            <p:cNvSpPr/>
            <p:nvPr/>
          </p:nvSpPr>
          <p:spPr>
            <a:xfrm>
              <a:off x="797090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7"/>
            <p:cNvSpPr/>
            <p:nvPr/>
          </p:nvSpPr>
          <p:spPr>
            <a:xfrm>
              <a:off x="7841951"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7"/>
            <p:cNvSpPr/>
            <p:nvPr/>
          </p:nvSpPr>
          <p:spPr>
            <a:xfrm>
              <a:off x="7897020"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7"/>
            <p:cNvSpPr/>
            <p:nvPr/>
          </p:nvSpPr>
          <p:spPr>
            <a:xfrm>
              <a:off x="7899039"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
            <p:cNvSpPr/>
            <p:nvPr/>
          </p:nvSpPr>
          <p:spPr>
            <a:xfrm>
              <a:off x="7891644"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7"/>
            <p:cNvSpPr/>
            <p:nvPr/>
          </p:nvSpPr>
          <p:spPr>
            <a:xfrm>
              <a:off x="7903064"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7"/>
            <p:cNvSpPr/>
            <p:nvPr/>
          </p:nvSpPr>
          <p:spPr>
            <a:xfrm>
              <a:off x="7811046"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7"/>
            <p:cNvSpPr/>
            <p:nvPr/>
          </p:nvSpPr>
          <p:spPr>
            <a:xfrm>
              <a:off x="7764026"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7"/>
            <p:cNvSpPr/>
            <p:nvPr/>
          </p:nvSpPr>
          <p:spPr>
            <a:xfrm>
              <a:off x="7805001"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7"/>
            <p:cNvSpPr/>
            <p:nvPr/>
          </p:nvSpPr>
          <p:spPr>
            <a:xfrm>
              <a:off x="774924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7"/>
            <p:cNvSpPr/>
            <p:nvPr/>
          </p:nvSpPr>
          <p:spPr>
            <a:xfrm>
              <a:off x="7827842"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7"/>
            <p:cNvSpPr/>
            <p:nvPr/>
          </p:nvSpPr>
          <p:spPr>
            <a:xfrm>
              <a:off x="7874861"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7"/>
            <p:cNvSpPr/>
            <p:nvPr/>
          </p:nvSpPr>
          <p:spPr>
            <a:xfrm>
              <a:off x="7559836"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7"/>
            <p:cNvSpPr/>
            <p:nvPr/>
          </p:nvSpPr>
          <p:spPr>
            <a:xfrm>
              <a:off x="758468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7"/>
            <p:cNvSpPr/>
            <p:nvPr/>
          </p:nvSpPr>
          <p:spPr>
            <a:xfrm>
              <a:off x="7512148"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7"/>
            <p:cNvSpPr/>
            <p:nvPr/>
          </p:nvSpPr>
          <p:spPr>
            <a:xfrm>
              <a:off x="754370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7"/>
            <p:cNvSpPr/>
            <p:nvPr/>
          </p:nvSpPr>
          <p:spPr>
            <a:xfrm>
              <a:off x="7621632"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7"/>
            <p:cNvSpPr/>
            <p:nvPr/>
          </p:nvSpPr>
          <p:spPr>
            <a:xfrm>
              <a:off x="7591409"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7"/>
            <p:cNvSpPr/>
            <p:nvPr/>
          </p:nvSpPr>
          <p:spPr>
            <a:xfrm>
              <a:off x="762767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p:nvPr/>
          </p:nvSpPr>
          <p:spPr>
            <a:xfrm>
              <a:off x="7698205"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7"/>
            <p:cNvSpPr/>
            <p:nvPr/>
          </p:nvSpPr>
          <p:spPr>
            <a:xfrm>
              <a:off x="7592078"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7"/>
            <p:cNvSpPr/>
            <p:nvPr/>
          </p:nvSpPr>
          <p:spPr>
            <a:xfrm>
              <a:off x="7681409"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7"/>
            <p:cNvSpPr/>
            <p:nvPr/>
          </p:nvSpPr>
          <p:spPr>
            <a:xfrm>
              <a:off x="7620281"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7"/>
            <p:cNvSpPr/>
            <p:nvPr/>
          </p:nvSpPr>
          <p:spPr>
            <a:xfrm>
              <a:off x="7586702"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7"/>
            <p:cNvSpPr/>
            <p:nvPr/>
          </p:nvSpPr>
          <p:spPr>
            <a:xfrm>
              <a:off x="7705623"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7"/>
            <p:cNvSpPr/>
            <p:nvPr/>
          </p:nvSpPr>
          <p:spPr>
            <a:xfrm rot="-3865991">
              <a:off x="8114219"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7"/>
            <p:cNvSpPr/>
            <p:nvPr/>
          </p:nvSpPr>
          <p:spPr>
            <a:xfrm rot="-3865991">
              <a:off x="8046310"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7"/>
            <p:cNvSpPr/>
            <p:nvPr/>
          </p:nvSpPr>
          <p:spPr>
            <a:xfrm rot="-3865991">
              <a:off x="8100503"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27"/>
          <p:cNvGrpSpPr/>
          <p:nvPr/>
        </p:nvGrpSpPr>
        <p:grpSpPr>
          <a:xfrm>
            <a:off x="932126" y="2125499"/>
            <a:ext cx="920900" cy="892509"/>
            <a:chOff x="7353626" y="2125499"/>
            <a:chExt cx="920900" cy="892509"/>
          </a:xfrm>
        </p:grpSpPr>
        <p:sp>
          <p:nvSpPr>
            <p:cNvPr id="1644" name="Google Shape;1644;p27"/>
            <p:cNvSpPr/>
            <p:nvPr/>
          </p:nvSpPr>
          <p:spPr>
            <a:xfrm flipH="1">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7"/>
            <p:cNvSpPr/>
            <p:nvPr/>
          </p:nvSpPr>
          <p:spPr>
            <a:xfrm flipH="1">
              <a:off x="7650506"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flipH="1">
              <a:off x="7631703"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flipH="1">
              <a:off x="761961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flipH="1">
              <a:off x="7719697"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flipH="1">
              <a:off x="7707608"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flipH="1">
              <a:off x="7535646"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flipH="1">
              <a:off x="7593417"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flipH="1">
              <a:off x="7569907"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flipH="1">
              <a:off x="7790895"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flipH="1">
              <a:off x="7807691"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flipH="1">
              <a:off x="7785519"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flipH="1">
              <a:off x="785537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flipH="1">
              <a:off x="7744544"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flipH="1">
              <a:off x="7729767"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flipH="1">
              <a:off x="7887621"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flipH="1">
              <a:off x="789500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flipH="1">
              <a:off x="8079054"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flipH="1">
              <a:off x="806023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flipH="1">
              <a:off x="7876869"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flipH="1">
              <a:off x="8012550"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flipH="1">
              <a:off x="785806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flipH="1">
              <a:off x="7843290"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flipH="1">
              <a:off x="7999124"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flipH="1">
              <a:off x="7923220"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flipH="1">
              <a:off x="7870156"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flipH="1">
              <a:off x="8017926"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flipH="1">
              <a:off x="7705629"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rot="3865991" flipH="1">
              <a:off x="7476304"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rot="3865991" flipH="1">
              <a:off x="7558321"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rot="3865991" flipH="1">
              <a:off x="7504127"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9" name="Google Shape;19;p3"/>
          <p:cNvSpPr txBox="1">
            <a:spLocks noGrp="1"/>
          </p:cNvSpPr>
          <p:nvPr>
            <p:ph type="title"/>
          </p:nvPr>
        </p:nvSpPr>
        <p:spPr>
          <a:xfrm>
            <a:off x="2957400" y="2008400"/>
            <a:ext cx="4674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1512300" y="2099450"/>
            <a:ext cx="1445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ubTitle" idx="1"/>
          </p:nvPr>
        </p:nvSpPr>
        <p:spPr>
          <a:xfrm>
            <a:off x="2957400" y="2894269"/>
            <a:ext cx="4674300" cy="38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1200"/>
              </a:spcBef>
              <a:spcAft>
                <a:spcPts val="0"/>
              </a:spcAft>
              <a:buNone/>
              <a:defRPr sz="2000"/>
            </a:lvl3pPr>
            <a:lvl4pPr lvl="3" rtl="0">
              <a:lnSpc>
                <a:spcPct val="100000"/>
              </a:lnSpc>
              <a:spcBef>
                <a:spcPts val="1200"/>
              </a:spcBef>
              <a:spcAft>
                <a:spcPts val="0"/>
              </a:spcAft>
              <a:buNone/>
              <a:defRPr sz="2000"/>
            </a:lvl4pPr>
            <a:lvl5pPr lvl="4" rtl="0">
              <a:lnSpc>
                <a:spcPct val="100000"/>
              </a:lnSpc>
              <a:spcBef>
                <a:spcPts val="1200"/>
              </a:spcBef>
              <a:spcAft>
                <a:spcPts val="0"/>
              </a:spcAft>
              <a:buNone/>
              <a:defRPr sz="2000"/>
            </a:lvl5pPr>
            <a:lvl6pPr lvl="5" rtl="0">
              <a:lnSpc>
                <a:spcPct val="100000"/>
              </a:lnSpc>
              <a:spcBef>
                <a:spcPts val="1200"/>
              </a:spcBef>
              <a:spcAft>
                <a:spcPts val="0"/>
              </a:spcAft>
              <a:buNone/>
              <a:defRPr sz="2000"/>
            </a:lvl6pPr>
            <a:lvl7pPr lvl="6" rtl="0">
              <a:lnSpc>
                <a:spcPct val="100000"/>
              </a:lnSpc>
              <a:spcBef>
                <a:spcPts val="1200"/>
              </a:spcBef>
              <a:spcAft>
                <a:spcPts val="0"/>
              </a:spcAft>
              <a:buNone/>
              <a:defRPr sz="2000"/>
            </a:lvl7pPr>
            <a:lvl8pPr lvl="7" rtl="0">
              <a:lnSpc>
                <a:spcPct val="100000"/>
              </a:lnSpc>
              <a:spcBef>
                <a:spcPts val="1200"/>
              </a:spcBef>
              <a:spcAft>
                <a:spcPts val="0"/>
              </a:spcAft>
              <a:buNone/>
              <a:defRPr sz="2000"/>
            </a:lvl8pPr>
            <a:lvl9pPr lvl="8" rtl="0">
              <a:lnSpc>
                <a:spcPct val="100000"/>
              </a:lnSpc>
              <a:spcBef>
                <a:spcPts val="1200"/>
              </a:spcBef>
              <a:spcAft>
                <a:spcPts val="1200"/>
              </a:spcAft>
              <a:buNone/>
              <a:defRPr sz="2000"/>
            </a:lvl9pPr>
          </a:lstStyle>
          <a:p>
            <a:endParaRPr/>
          </a:p>
        </p:txBody>
      </p:sp>
      <p:sp>
        <p:nvSpPr>
          <p:cNvPr id="22" name="Google Shape;22;p3"/>
          <p:cNvSpPr/>
          <p:nvPr/>
        </p:nvSpPr>
        <p:spPr>
          <a:xfrm rot="8798339" flipH="1">
            <a:off x="-1595782" y="281450"/>
            <a:ext cx="3198332" cy="8663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02298" flipH="1">
            <a:off x="-540439" y="1483688"/>
            <a:ext cx="1789790" cy="71979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2255355" flipH="1">
            <a:off x="750654" y="431157"/>
            <a:ext cx="367432" cy="760635"/>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525570" flipH="1">
            <a:off x="-324497" y="316816"/>
            <a:ext cx="1006949" cy="1723440"/>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410802" flipH="1">
            <a:off x="328588" y="-716328"/>
            <a:ext cx="3198216" cy="866364"/>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7134461">
            <a:off x="1636934" y="11894"/>
            <a:ext cx="1615101" cy="378125"/>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2001661" flipH="1">
            <a:off x="7909339" y="3879878"/>
            <a:ext cx="3198332" cy="8663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597702" flipH="1">
            <a:off x="8262538" y="2824240"/>
            <a:ext cx="1789790" cy="71979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8544645" flipH="1">
            <a:off x="8393803" y="3835931"/>
            <a:ext cx="367432" cy="760635"/>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274430" flipH="1">
            <a:off x="8829437" y="2987467"/>
            <a:ext cx="1006949" cy="1723440"/>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6389198" flipH="1">
            <a:off x="5985085" y="4877688"/>
            <a:ext cx="3198216" cy="866364"/>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3665539">
            <a:off x="6259854" y="4637704"/>
            <a:ext cx="1615101" cy="378125"/>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pic>
        <p:nvPicPr>
          <p:cNvPr id="35" name="Google Shape;35;p4"/>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36" name="Google Shape;36;p4"/>
          <p:cNvSpPr txBox="1">
            <a:spLocks noGrp="1"/>
          </p:cNvSpPr>
          <p:nvPr>
            <p:ph type="title"/>
          </p:nvPr>
        </p:nvSpPr>
        <p:spPr>
          <a:xfrm>
            <a:off x="4886650" y="1411175"/>
            <a:ext cx="34497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4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7" name="Google Shape;37;p4"/>
          <p:cNvSpPr txBox="1">
            <a:spLocks noGrp="1"/>
          </p:cNvSpPr>
          <p:nvPr>
            <p:ph type="body" idx="1"/>
          </p:nvPr>
        </p:nvSpPr>
        <p:spPr>
          <a:xfrm>
            <a:off x="4886700" y="2096850"/>
            <a:ext cx="3449700" cy="16806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8" name="Google Shape;38;p4"/>
          <p:cNvSpPr/>
          <p:nvPr/>
        </p:nvSpPr>
        <p:spPr>
          <a:xfrm rot="6558958">
            <a:off x="139277" y="3557527"/>
            <a:ext cx="1006944" cy="1723433"/>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6619377">
            <a:off x="112120" y="3258657"/>
            <a:ext cx="408951" cy="846621"/>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9391908">
            <a:off x="5811836" y="-212765"/>
            <a:ext cx="3198345" cy="866398"/>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8705549">
            <a:off x="8655631" y="42352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291298">
            <a:off x="8424277" y="447482"/>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pic>
        <p:nvPicPr>
          <p:cNvPr id="45" name="Google Shape;45;p5"/>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46" name="Google Shape;46;p5"/>
          <p:cNvSpPr/>
          <p:nvPr/>
        </p:nvSpPr>
        <p:spPr>
          <a:xfrm>
            <a:off x="-699050" y="-608425"/>
            <a:ext cx="3207827" cy="1338593"/>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10800000">
            <a:off x="6063575" y="4450550"/>
            <a:ext cx="3207827" cy="1338593"/>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3267500" flipH="1">
            <a:off x="8205146" y="4012424"/>
            <a:ext cx="735231" cy="945308"/>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3267500">
            <a:off x="174521" y="101224"/>
            <a:ext cx="735231" cy="945308"/>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txBox="1">
            <a:spLocks noGrp="1"/>
          </p:cNvSpPr>
          <p:nvPr>
            <p:ph type="subTitle" idx="1"/>
          </p:nvPr>
        </p:nvSpPr>
        <p:spPr>
          <a:xfrm>
            <a:off x="5925675" y="2545262"/>
            <a:ext cx="18558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51" name="Google Shape;51;p5"/>
          <p:cNvSpPr txBox="1">
            <a:spLocks noGrp="1"/>
          </p:cNvSpPr>
          <p:nvPr>
            <p:ph type="subTitle" idx="2"/>
          </p:nvPr>
        </p:nvSpPr>
        <p:spPr>
          <a:xfrm>
            <a:off x="2508800" y="2545274"/>
            <a:ext cx="1855800" cy="7170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None/>
              <a:defRPr sz="1600"/>
            </a:lvl1pPr>
            <a:lvl2pPr marR="0" lvl="1" rtl="0">
              <a:lnSpc>
                <a:spcPct val="100000"/>
              </a:lnSpc>
              <a:spcBef>
                <a:spcPts val="0"/>
              </a:spcBef>
              <a:spcAft>
                <a:spcPts val="0"/>
              </a:spcAft>
              <a:buNone/>
              <a:defRPr sz="1600"/>
            </a:lvl2pPr>
            <a:lvl3pPr marR="0" lvl="2" rtl="0">
              <a:lnSpc>
                <a:spcPct val="100000"/>
              </a:lnSpc>
              <a:spcBef>
                <a:spcPts val="0"/>
              </a:spcBef>
              <a:spcAft>
                <a:spcPts val="0"/>
              </a:spcAft>
              <a:buNone/>
              <a:defRPr sz="1600"/>
            </a:lvl3pPr>
            <a:lvl4pPr marR="0" lvl="3" rtl="0">
              <a:lnSpc>
                <a:spcPct val="100000"/>
              </a:lnSpc>
              <a:spcBef>
                <a:spcPts val="0"/>
              </a:spcBef>
              <a:spcAft>
                <a:spcPts val="0"/>
              </a:spcAft>
              <a:buNone/>
              <a:defRPr sz="1600"/>
            </a:lvl4pPr>
            <a:lvl5pPr marR="0" lvl="4" rtl="0">
              <a:lnSpc>
                <a:spcPct val="100000"/>
              </a:lnSpc>
              <a:spcBef>
                <a:spcPts val="0"/>
              </a:spcBef>
              <a:spcAft>
                <a:spcPts val="0"/>
              </a:spcAft>
              <a:buNone/>
              <a:defRPr sz="1600"/>
            </a:lvl5pPr>
            <a:lvl6pPr marR="0" lvl="5" rtl="0">
              <a:lnSpc>
                <a:spcPct val="100000"/>
              </a:lnSpc>
              <a:spcBef>
                <a:spcPts val="0"/>
              </a:spcBef>
              <a:spcAft>
                <a:spcPts val="0"/>
              </a:spcAft>
              <a:buNone/>
              <a:defRPr sz="1600"/>
            </a:lvl6pPr>
            <a:lvl7pPr marR="0" lvl="6" rtl="0">
              <a:lnSpc>
                <a:spcPct val="100000"/>
              </a:lnSpc>
              <a:spcBef>
                <a:spcPts val="0"/>
              </a:spcBef>
              <a:spcAft>
                <a:spcPts val="0"/>
              </a:spcAft>
              <a:buNone/>
              <a:defRPr sz="1600"/>
            </a:lvl7pPr>
            <a:lvl8pPr marR="0" lvl="7" rtl="0">
              <a:lnSpc>
                <a:spcPct val="100000"/>
              </a:lnSpc>
              <a:spcBef>
                <a:spcPts val="0"/>
              </a:spcBef>
              <a:spcAft>
                <a:spcPts val="0"/>
              </a:spcAft>
              <a:buNone/>
              <a:defRPr sz="1600"/>
            </a:lvl8pPr>
            <a:lvl9pPr marR="0" lvl="8" rtl="0">
              <a:lnSpc>
                <a:spcPct val="100000"/>
              </a:lnSpc>
              <a:spcBef>
                <a:spcPts val="0"/>
              </a:spcBef>
              <a:spcAft>
                <a:spcPts val="0"/>
              </a:spcAft>
              <a:buNone/>
              <a:defRPr sz="1600"/>
            </a:lvl9pPr>
          </a:lstStyle>
          <a:p>
            <a:endParaRPr/>
          </a:p>
        </p:txBody>
      </p:sp>
      <p:sp>
        <p:nvSpPr>
          <p:cNvPr id="52" name="Google Shape;52;p5"/>
          <p:cNvSpPr txBox="1">
            <a:spLocks noGrp="1"/>
          </p:cNvSpPr>
          <p:nvPr>
            <p:ph type="subTitle" idx="3"/>
          </p:nvPr>
        </p:nvSpPr>
        <p:spPr>
          <a:xfrm>
            <a:off x="5925650" y="2128518"/>
            <a:ext cx="1855800" cy="293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solidFill>
                  <a:schemeClr val="dk1"/>
                </a:solidFill>
                <a:latin typeface="Tulpen One"/>
                <a:ea typeface="Tulpen One"/>
                <a:cs typeface="Tulpen One"/>
                <a:sym typeface="Tulpen One"/>
              </a:defRPr>
            </a:lvl1pPr>
            <a:lvl2pPr lvl="1" rtl="0">
              <a:spcBef>
                <a:spcPts val="0"/>
              </a:spcBef>
              <a:spcAft>
                <a:spcPts val="0"/>
              </a:spcAft>
              <a:buNone/>
              <a:defRPr sz="3200">
                <a:solidFill>
                  <a:schemeClr val="dk1"/>
                </a:solidFill>
                <a:latin typeface="Tulpen One"/>
                <a:ea typeface="Tulpen One"/>
                <a:cs typeface="Tulpen One"/>
                <a:sym typeface="Tulpen One"/>
              </a:defRPr>
            </a:lvl2pPr>
            <a:lvl3pPr lvl="2" rtl="0">
              <a:spcBef>
                <a:spcPts val="0"/>
              </a:spcBef>
              <a:spcAft>
                <a:spcPts val="0"/>
              </a:spcAft>
              <a:buNone/>
              <a:defRPr sz="3200">
                <a:solidFill>
                  <a:schemeClr val="dk1"/>
                </a:solidFill>
                <a:latin typeface="Tulpen One"/>
                <a:ea typeface="Tulpen One"/>
                <a:cs typeface="Tulpen One"/>
                <a:sym typeface="Tulpen One"/>
              </a:defRPr>
            </a:lvl3pPr>
            <a:lvl4pPr lvl="3" rtl="0">
              <a:spcBef>
                <a:spcPts val="0"/>
              </a:spcBef>
              <a:spcAft>
                <a:spcPts val="0"/>
              </a:spcAft>
              <a:buNone/>
              <a:defRPr sz="3200">
                <a:solidFill>
                  <a:schemeClr val="dk1"/>
                </a:solidFill>
                <a:latin typeface="Tulpen One"/>
                <a:ea typeface="Tulpen One"/>
                <a:cs typeface="Tulpen One"/>
                <a:sym typeface="Tulpen One"/>
              </a:defRPr>
            </a:lvl4pPr>
            <a:lvl5pPr lvl="4" rtl="0">
              <a:spcBef>
                <a:spcPts val="0"/>
              </a:spcBef>
              <a:spcAft>
                <a:spcPts val="0"/>
              </a:spcAft>
              <a:buNone/>
              <a:defRPr sz="3200">
                <a:solidFill>
                  <a:schemeClr val="dk1"/>
                </a:solidFill>
                <a:latin typeface="Tulpen One"/>
                <a:ea typeface="Tulpen One"/>
                <a:cs typeface="Tulpen One"/>
                <a:sym typeface="Tulpen One"/>
              </a:defRPr>
            </a:lvl5pPr>
            <a:lvl6pPr lvl="5" rtl="0">
              <a:spcBef>
                <a:spcPts val="0"/>
              </a:spcBef>
              <a:spcAft>
                <a:spcPts val="0"/>
              </a:spcAft>
              <a:buNone/>
              <a:defRPr sz="3200">
                <a:solidFill>
                  <a:schemeClr val="dk1"/>
                </a:solidFill>
                <a:latin typeface="Tulpen One"/>
                <a:ea typeface="Tulpen One"/>
                <a:cs typeface="Tulpen One"/>
                <a:sym typeface="Tulpen One"/>
              </a:defRPr>
            </a:lvl6pPr>
            <a:lvl7pPr lvl="6" rtl="0">
              <a:spcBef>
                <a:spcPts val="0"/>
              </a:spcBef>
              <a:spcAft>
                <a:spcPts val="0"/>
              </a:spcAft>
              <a:buNone/>
              <a:defRPr sz="3200">
                <a:solidFill>
                  <a:schemeClr val="dk1"/>
                </a:solidFill>
                <a:latin typeface="Tulpen One"/>
                <a:ea typeface="Tulpen One"/>
                <a:cs typeface="Tulpen One"/>
                <a:sym typeface="Tulpen One"/>
              </a:defRPr>
            </a:lvl7pPr>
            <a:lvl8pPr lvl="7" rtl="0">
              <a:spcBef>
                <a:spcPts val="0"/>
              </a:spcBef>
              <a:spcAft>
                <a:spcPts val="0"/>
              </a:spcAft>
              <a:buNone/>
              <a:defRPr sz="3200">
                <a:solidFill>
                  <a:schemeClr val="dk1"/>
                </a:solidFill>
                <a:latin typeface="Tulpen One"/>
                <a:ea typeface="Tulpen One"/>
                <a:cs typeface="Tulpen One"/>
                <a:sym typeface="Tulpen One"/>
              </a:defRPr>
            </a:lvl8pPr>
            <a:lvl9pPr lvl="8" rtl="0">
              <a:spcBef>
                <a:spcPts val="0"/>
              </a:spcBef>
              <a:spcAft>
                <a:spcPts val="0"/>
              </a:spcAft>
              <a:buNone/>
              <a:defRPr sz="3200">
                <a:solidFill>
                  <a:schemeClr val="dk1"/>
                </a:solidFill>
                <a:latin typeface="Tulpen One"/>
                <a:ea typeface="Tulpen One"/>
                <a:cs typeface="Tulpen One"/>
                <a:sym typeface="Tulpen One"/>
              </a:defRPr>
            </a:lvl9pPr>
          </a:lstStyle>
          <a:p>
            <a:endParaRPr/>
          </a:p>
        </p:txBody>
      </p:sp>
      <p:sp>
        <p:nvSpPr>
          <p:cNvPr id="53" name="Google Shape;53;p5"/>
          <p:cNvSpPr txBox="1">
            <a:spLocks noGrp="1"/>
          </p:cNvSpPr>
          <p:nvPr>
            <p:ph type="subTitle" idx="4"/>
          </p:nvPr>
        </p:nvSpPr>
        <p:spPr>
          <a:xfrm>
            <a:off x="2508763" y="2128518"/>
            <a:ext cx="1855800" cy="293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solidFill>
                  <a:schemeClr val="dk1"/>
                </a:solidFill>
                <a:latin typeface="Tulpen One"/>
                <a:ea typeface="Tulpen One"/>
                <a:cs typeface="Tulpen One"/>
                <a:sym typeface="Tulpen One"/>
              </a:defRPr>
            </a:lvl1pPr>
            <a:lvl2pPr lvl="1" rtl="0">
              <a:spcBef>
                <a:spcPts val="0"/>
              </a:spcBef>
              <a:spcAft>
                <a:spcPts val="0"/>
              </a:spcAft>
              <a:buNone/>
              <a:defRPr sz="3200">
                <a:solidFill>
                  <a:schemeClr val="dk1"/>
                </a:solidFill>
                <a:latin typeface="Tulpen One"/>
                <a:ea typeface="Tulpen One"/>
                <a:cs typeface="Tulpen One"/>
                <a:sym typeface="Tulpen One"/>
              </a:defRPr>
            </a:lvl2pPr>
            <a:lvl3pPr lvl="2" rtl="0">
              <a:spcBef>
                <a:spcPts val="0"/>
              </a:spcBef>
              <a:spcAft>
                <a:spcPts val="0"/>
              </a:spcAft>
              <a:buNone/>
              <a:defRPr sz="3200">
                <a:solidFill>
                  <a:schemeClr val="dk1"/>
                </a:solidFill>
                <a:latin typeface="Tulpen One"/>
                <a:ea typeface="Tulpen One"/>
                <a:cs typeface="Tulpen One"/>
                <a:sym typeface="Tulpen One"/>
              </a:defRPr>
            </a:lvl3pPr>
            <a:lvl4pPr lvl="3" rtl="0">
              <a:spcBef>
                <a:spcPts val="0"/>
              </a:spcBef>
              <a:spcAft>
                <a:spcPts val="0"/>
              </a:spcAft>
              <a:buNone/>
              <a:defRPr sz="3200">
                <a:solidFill>
                  <a:schemeClr val="dk1"/>
                </a:solidFill>
                <a:latin typeface="Tulpen One"/>
                <a:ea typeface="Tulpen One"/>
                <a:cs typeface="Tulpen One"/>
                <a:sym typeface="Tulpen One"/>
              </a:defRPr>
            </a:lvl4pPr>
            <a:lvl5pPr lvl="4" rtl="0">
              <a:spcBef>
                <a:spcPts val="0"/>
              </a:spcBef>
              <a:spcAft>
                <a:spcPts val="0"/>
              </a:spcAft>
              <a:buNone/>
              <a:defRPr sz="3200">
                <a:solidFill>
                  <a:schemeClr val="dk1"/>
                </a:solidFill>
                <a:latin typeface="Tulpen One"/>
                <a:ea typeface="Tulpen One"/>
                <a:cs typeface="Tulpen One"/>
                <a:sym typeface="Tulpen One"/>
              </a:defRPr>
            </a:lvl5pPr>
            <a:lvl6pPr lvl="5" rtl="0">
              <a:spcBef>
                <a:spcPts val="0"/>
              </a:spcBef>
              <a:spcAft>
                <a:spcPts val="0"/>
              </a:spcAft>
              <a:buNone/>
              <a:defRPr sz="3200">
                <a:solidFill>
                  <a:schemeClr val="dk1"/>
                </a:solidFill>
                <a:latin typeface="Tulpen One"/>
                <a:ea typeface="Tulpen One"/>
                <a:cs typeface="Tulpen One"/>
                <a:sym typeface="Tulpen One"/>
              </a:defRPr>
            </a:lvl6pPr>
            <a:lvl7pPr lvl="6" rtl="0">
              <a:spcBef>
                <a:spcPts val="0"/>
              </a:spcBef>
              <a:spcAft>
                <a:spcPts val="0"/>
              </a:spcAft>
              <a:buNone/>
              <a:defRPr sz="3200">
                <a:solidFill>
                  <a:schemeClr val="dk1"/>
                </a:solidFill>
                <a:latin typeface="Tulpen One"/>
                <a:ea typeface="Tulpen One"/>
                <a:cs typeface="Tulpen One"/>
                <a:sym typeface="Tulpen One"/>
              </a:defRPr>
            </a:lvl7pPr>
            <a:lvl8pPr lvl="7" rtl="0">
              <a:spcBef>
                <a:spcPts val="0"/>
              </a:spcBef>
              <a:spcAft>
                <a:spcPts val="0"/>
              </a:spcAft>
              <a:buNone/>
              <a:defRPr sz="3200">
                <a:solidFill>
                  <a:schemeClr val="dk1"/>
                </a:solidFill>
                <a:latin typeface="Tulpen One"/>
                <a:ea typeface="Tulpen One"/>
                <a:cs typeface="Tulpen One"/>
                <a:sym typeface="Tulpen One"/>
              </a:defRPr>
            </a:lvl8pPr>
            <a:lvl9pPr lvl="8" rtl="0">
              <a:spcBef>
                <a:spcPts val="0"/>
              </a:spcBef>
              <a:spcAft>
                <a:spcPts val="0"/>
              </a:spcAft>
              <a:buNone/>
              <a:defRPr sz="3200">
                <a:solidFill>
                  <a:schemeClr val="dk1"/>
                </a:solidFill>
                <a:latin typeface="Tulpen One"/>
                <a:ea typeface="Tulpen One"/>
                <a:cs typeface="Tulpen One"/>
                <a:sym typeface="Tulpen One"/>
              </a:defRPr>
            </a:lvl9pPr>
          </a:lstStyle>
          <a:p>
            <a:endParaRPr/>
          </a:p>
        </p:txBody>
      </p:sp>
      <p:sp>
        <p:nvSpPr>
          <p:cNvPr id="54" name="Google Shape;54;p5"/>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pic>
        <p:nvPicPr>
          <p:cNvPr id="56" name="Google Shape;56;p6"/>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57" name="Google Shape;57;p6"/>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58" name="Google Shape;58;p6"/>
          <p:cNvSpPr/>
          <p:nvPr/>
        </p:nvSpPr>
        <p:spPr>
          <a:xfrm rot="-1212556">
            <a:off x="7495535" y="-13712"/>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6633582">
            <a:off x="6986772" y="-917301"/>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8705549">
            <a:off x="8655631" y="375992"/>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9587444">
            <a:off x="-158957" y="4442078"/>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4166418">
            <a:off x="1132688" y="4342058"/>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2094451">
            <a:off x="61817" y="392557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pic>
        <p:nvPicPr>
          <p:cNvPr id="65" name="Google Shape;65;p7"/>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66" name="Google Shape;66;p7"/>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rot="-6633582">
            <a:off x="6986772" y="-869774"/>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rot="-8705549">
            <a:off x="8655631" y="42352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0291298">
            <a:off x="8424277" y="447482"/>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txBox="1">
            <a:spLocks noGrp="1"/>
          </p:cNvSpPr>
          <p:nvPr>
            <p:ph type="title"/>
          </p:nvPr>
        </p:nvSpPr>
        <p:spPr>
          <a:xfrm>
            <a:off x="713225" y="535125"/>
            <a:ext cx="3718800" cy="107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7"/>
          <p:cNvSpPr txBox="1">
            <a:spLocks noGrp="1"/>
          </p:cNvSpPr>
          <p:nvPr>
            <p:ph type="body" idx="1"/>
          </p:nvPr>
        </p:nvSpPr>
        <p:spPr>
          <a:xfrm>
            <a:off x="713225" y="1877200"/>
            <a:ext cx="3718800" cy="2656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2"/>
        <p:cNvGrpSpPr/>
        <p:nvPr/>
      </p:nvGrpSpPr>
      <p:grpSpPr>
        <a:xfrm>
          <a:off x="0" y="0"/>
          <a:ext cx="0" cy="0"/>
          <a:chOff x="0" y="0"/>
          <a:chExt cx="0" cy="0"/>
        </a:xfrm>
      </p:grpSpPr>
      <p:pic>
        <p:nvPicPr>
          <p:cNvPr id="73" name="Google Shape;73;p8"/>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74" name="Google Shape;74;p8"/>
          <p:cNvSpPr/>
          <p:nvPr/>
        </p:nvSpPr>
        <p:spPr>
          <a:xfrm>
            <a:off x="4508058" y="159101"/>
            <a:ext cx="2076754" cy="2026660"/>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2597237" y="139951"/>
            <a:ext cx="2052233" cy="2030689"/>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5012664" y="1615239"/>
            <a:ext cx="2024909" cy="1805790"/>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2481872" y="2801296"/>
            <a:ext cx="2076754" cy="2029171"/>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4417214" y="2816417"/>
            <a:ext cx="2052291" cy="203477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2032555" y="1567073"/>
            <a:ext cx="2021464" cy="1804856"/>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3061288" y="1070623"/>
            <a:ext cx="2895000" cy="2895000"/>
          </a:xfrm>
          <a:prstGeom prst="ellipse">
            <a:avLst/>
          </a:prstGeom>
          <a:solidFill>
            <a:srgbClr val="FE6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6633582">
            <a:off x="6986772" y="-869774"/>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10800000">
            <a:off x="7738125" y="481184"/>
            <a:ext cx="1366862" cy="1920672"/>
          </a:xfrm>
          <a:custGeom>
            <a:avLst/>
            <a:gdLst/>
            <a:ahLst/>
            <a:cxnLst/>
            <a:rect l="l" t="t" r="r" b="b"/>
            <a:pathLst>
              <a:path w="31688" h="44527" extrusionOk="0">
                <a:moveTo>
                  <a:pt x="14629" y="2176"/>
                </a:moveTo>
                <a:lnTo>
                  <a:pt x="14629" y="2176"/>
                </a:lnTo>
                <a:cubicBezTo>
                  <a:pt x="16052" y="3518"/>
                  <a:pt x="18818" y="4695"/>
                  <a:pt x="18051" y="6886"/>
                </a:cubicBezTo>
                <a:cubicBezTo>
                  <a:pt x="18024" y="6941"/>
                  <a:pt x="18024" y="6995"/>
                  <a:pt x="18051" y="7050"/>
                </a:cubicBezTo>
                <a:cubicBezTo>
                  <a:pt x="16025" y="6284"/>
                  <a:pt x="14629" y="4367"/>
                  <a:pt x="14629" y="2176"/>
                </a:cubicBezTo>
                <a:close/>
                <a:moveTo>
                  <a:pt x="18982" y="725"/>
                </a:moveTo>
                <a:lnTo>
                  <a:pt x="18982" y="725"/>
                </a:lnTo>
                <a:cubicBezTo>
                  <a:pt x="19831" y="2669"/>
                  <a:pt x="19776" y="4778"/>
                  <a:pt x="18845" y="6722"/>
                </a:cubicBezTo>
                <a:cubicBezTo>
                  <a:pt x="18681" y="6722"/>
                  <a:pt x="18517" y="6831"/>
                  <a:pt x="18571" y="7023"/>
                </a:cubicBezTo>
                <a:cubicBezTo>
                  <a:pt x="18599" y="7105"/>
                  <a:pt x="18599" y="7160"/>
                  <a:pt x="18626" y="7242"/>
                </a:cubicBezTo>
                <a:cubicBezTo>
                  <a:pt x="18544" y="7214"/>
                  <a:pt x="18435" y="7187"/>
                  <a:pt x="18352" y="7160"/>
                </a:cubicBezTo>
                <a:cubicBezTo>
                  <a:pt x="18435" y="7132"/>
                  <a:pt x="18489" y="7105"/>
                  <a:pt x="18517" y="6995"/>
                </a:cubicBezTo>
                <a:cubicBezTo>
                  <a:pt x="18927" y="5845"/>
                  <a:pt x="18517" y="4969"/>
                  <a:pt x="17832" y="4230"/>
                </a:cubicBezTo>
                <a:cubicBezTo>
                  <a:pt x="17860" y="4175"/>
                  <a:pt x="17887" y="4120"/>
                  <a:pt x="17887" y="4066"/>
                </a:cubicBezTo>
                <a:cubicBezTo>
                  <a:pt x="17942" y="2806"/>
                  <a:pt x="18298" y="1738"/>
                  <a:pt x="18982" y="725"/>
                </a:cubicBezTo>
                <a:close/>
                <a:moveTo>
                  <a:pt x="25745" y="7297"/>
                </a:moveTo>
                <a:lnTo>
                  <a:pt x="25800" y="11048"/>
                </a:lnTo>
                <a:cubicBezTo>
                  <a:pt x="25252" y="11404"/>
                  <a:pt x="24787" y="11842"/>
                  <a:pt x="24376" y="12362"/>
                </a:cubicBezTo>
                <a:cubicBezTo>
                  <a:pt x="24349" y="12417"/>
                  <a:pt x="24322" y="12444"/>
                  <a:pt x="24322" y="12499"/>
                </a:cubicBezTo>
                <a:cubicBezTo>
                  <a:pt x="23966" y="10582"/>
                  <a:pt x="24404" y="8720"/>
                  <a:pt x="25745" y="7297"/>
                </a:cubicBezTo>
                <a:close/>
                <a:moveTo>
                  <a:pt x="30027" y="10279"/>
                </a:moveTo>
                <a:cubicBezTo>
                  <a:pt x="30329" y="10279"/>
                  <a:pt x="30636" y="10297"/>
                  <a:pt x="30948" y="10336"/>
                </a:cubicBezTo>
                <a:cubicBezTo>
                  <a:pt x="29794" y="12091"/>
                  <a:pt x="27942" y="12960"/>
                  <a:pt x="25914" y="12960"/>
                </a:cubicBezTo>
                <a:cubicBezTo>
                  <a:pt x="25632" y="12960"/>
                  <a:pt x="25348" y="12943"/>
                  <a:pt x="25061" y="12910"/>
                </a:cubicBezTo>
                <a:cubicBezTo>
                  <a:pt x="25085" y="12836"/>
                  <a:pt x="25044" y="12741"/>
                  <a:pt x="24957" y="12741"/>
                </a:cubicBezTo>
                <a:cubicBezTo>
                  <a:pt x="24947" y="12741"/>
                  <a:pt x="24936" y="12743"/>
                  <a:pt x="24924" y="12746"/>
                </a:cubicBezTo>
                <a:cubicBezTo>
                  <a:pt x="24760" y="12746"/>
                  <a:pt x="24568" y="12773"/>
                  <a:pt x="24404" y="12828"/>
                </a:cubicBezTo>
                <a:cubicBezTo>
                  <a:pt x="24378" y="12751"/>
                  <a:pt x="24376" y="12650"/>
                  <a:pt x="24354" y="12570"/>
                </a:cubicBezTo>
                <a:lnTo>
                  <a:pt x="24354" y="12570"/>
                </a:lnTo>
                <a:cubicBezTo>
                  <a:pt x="24375" y="12629"/>
                  <a:pt x="24430" y="12668"/>
                  <a:pt x="24493" y="12668"/>
                </a:cubicBezTo>
                <a:cubicBezTo>
                  <a:pt x="24535" y="12668"/>
                  <a:pt x="24581" y="12650"/>
                  <a:pt x="24623" y="12609"/>
                </a:cubicBezTo>
                <a:cubicBezTo>
                  <a:pt x="26151" y="11152"/>
                  <a:pt x="27970" y="10279"/>
                  <a:pt x="30027" y="10279"/>
                </a:cubicBezTo>
                <a:close/>
                <a:moveTo>
                  <a:pt x="15423" y="8748"/>
                </a:moveTo>
                <a:lnTo>
                  <a:pt x="15423" y="8748"/>
                </a:lnTo>
                <a:cubicBezTo>
                  <a:pt x="15806" y="10610"/>
                  <a:pt x="15614" y="12444"/>
                  <a:pt x="15012" y="14252"/>
                </a:cubicBezTo>
                <a:cubicBezTo>
                  <a:pt x="14930" y="13211"/>
                  <a:pt x="14464" y="12390"/>
                  <a:pt x="13807" y="11678"/>
                </a:cubicBezTo>
                <a:cubicBezTo>
                  <a:pt x="13971" y="10500"/>
                  <a:pt x="14519" y="9515"/>
                  <a:pt x="15423" y="8748"/>
                </a:cubicBezTo>
                <a:close/>
                <a:moveTo>
                  <a:pt x="10959" y="10144"/>
                </a:moveTo>
                <a:lnTo>
                  <a:pt x="10959" y="10144"/>
                </a:lnTo>
                <a:cubicBezTo>
                  <a:pt x="11808" y="10637"/>
                  <a:pt x="12684" y="11185"/>
                  <a:pt x="13342" y="11869"/>
                </a:cubicBezTo>
                <a:cubicBezTo>
                  <a:pt x="13342" y="12006"/>
                  <a:pt x="13424" y="12061"/>
                  <a:pt x="13533" y="12061"/>
                </a:cubicBezTo>
                <a:cubicBezTo>
                  <a:pt x="14108" y="12746"/>
                  <a:pt x="14519" y="13512"/>
                  <a:pt x="14574" y="14498"/>
                </a:cubicBezTo>
                <a:cubicBezTo>
                  <a:pt x="14464" y="14525"/>
                  <a:pt x="14409" y="14662"/>
                  <a:pt x="14519" y="14772"/>
                </a:cubicBezTo>
                <a:cubicBezTo>
                  <a:pt x="14519" y="14799"/>
                  <a:pt x="14546" y="14827"/>
                  <a:pt x="14574" y="14827"/>
                </a:cubicBezTo>
                <a:cubicBezTo>
                  <a:pt x="14574" y="14854"/>
                  <a:pt x="14574" y="14854"/>
                  <a:pt x="14574" y="14854"/>
                </a:cubicBezTo>
                <a:cubicBezTo>
                  <a:pt x="14574" y="14936"/>
                  <a:pt x="14601" y="14991"/>
                  <a:pt x="14656" y="15018"/>
                </a:cubicBezTo>
                <a:cubicBezTo>
                  <a:pt x="12328" y="14443"/>
                  <a:pt x="11480" y="12280"/>
                  <a:pt x="10959" y="10144"/>
                </a:cubicBezTo>
                <a:close/>
                <a:moveTo>
                  <a:pt x="22569" y="19180"/>
                </a:moveTo>
                <a:lnTo>
                  <a:pt x="22569" y="19180"/>
                </a:lnTo>
                <a:cubicBezTo>
                  <a:pt x="22186" y="20221"/>
                  <a:pt x="21802" y="21261"/>
                  <a:pt x="21446" y="22302"/>
                </a:cubicBezTo>
                <a:cubicBezTo>
                  <a:pt x="21446" y="22329"/>
                  <a:pt x="21446" y="22356"/>
                  <a:pt x="21446" y="22384"/>
                </a:cubicBezTo>
                <a:cubicBezTo>
                  <a:pt x="20379" y="22849"/>
                  <a:pt x="19393" y="23452"/>
                  <a:pt x="18544" y="24273"/>
                </a:cubicBezTo>
                <a:cubicBezTo>
                  <a:pt x="18845" y="23342"/>
                  <a:pt x="19119" y="22384"/>
                  <a:pt x="19365" y="21425"/>
                </a:cubicBezTo>
                <a:cubicBezTo>
                  <a:pt x="20296" y="20467"/>
                  <a:pt x="21337" y="19700"/>
                  <a:pt x="22569" y="19180"/>
                </a:cubicBezTo>
                <a:close/>
                <a:moveTo>
                  <a:pt x="25033" y="22055"/>
                </a:moveTo>
                <a:lnTo>
                  <a:pt x="25033" y="22055"/>
                </a:lnTo>
                <a:cubicBezTo>
                  <a:pt x="23473" y="23918"/>
                  <a:pt x="21333" y="24786"/>
                  <a:pt x="18976" y="24786"/>
                </a:cubicBezTo>
                <a:cubicBezTo>
                  <a:pt x="18770" y="24786"/>
                  <a:pt x="18562" y="24779"/>
                  <a:pt x="18352" y="24766"/>
                </a:cubicBezTo>
                <a:cubicBezTo>
                  <a:pt x="18407" y="24656"/>
                  <a:pt x="18435" y="24574"/>
                  <a:pt x="18462" y="24465"/>
                </a:cubicBezTo>
                <a:cubicBezTo>
                  <a:pt x="18498" y="24518"/>
                  <a:pt x="18556" y="24560"/>
                  <a:pt x="18616" y="24560"/>
                </a:cubicBezTo>
                <a:cubicBezTo>
                  <a:pt x="18648" y="24560"/>
                  <a:pt x="18680" y="24548"/>
                  <a:pt x="18708" y="24520"/>
                </a:cubicBezTo>
                <a:cubicBezTo>
                  <a:pt x="20543" y="22986"/>
                  <a:pt x="22679" y="22137"/>
                  <a:pt x="25033" y="22055"/>
                </a:cubicBezTo>
                <a:close/>
                <a:moveTo>
                  <a:pt x="15888" y="21234"/>
                </a:moveTo>
                <a:cubicBezTo>
                  <a:pt x="16819" y="22165"/>
                  <a:pt x="17367" y="23287"/>
                  <a:pt x="17531" y="24602"/>
                </a:cubicBezTo>
                <a:cubicBezTo>
                  <a:pt x="17558" y="24656"/>
                  <a:pt x="17586" y="24684"/>
                  <a:pt x="17613" y="24711"/>
                </a:cubicBezTo>
                <a:cubicBezTo>
                  <a:pt x="17285" y="25642"/>
                  <a:pt x="16901" y="26573"/>
                  <a:pt x="16463" y="27477"/>
                </a:cubicBezTo>
                <a:cubicBezTo>
                  <a:pt x="16408" y="26135"/>
                  <a:pt x="16025" y="24848"/>
                  <a:pt x="15368" y="23698"/>
                </a:cubicBezTo>
                <a:cubicBezTo>
                  <a:pt x="15395" y="22849"/>
                  <a:pt x="15587" y="22028"/>
                  <a:pt x="15888" y="21234"/>
                </a:cubicBezTo>
                <a:close/>
                <a:moveTo>
                  <a:pt x="10439" y="25724"/>
                </a:moveTo>
                <a:lnTo>
                  <a:pt x="10439" y="25724"/>
                </a:lnTo>
                <a:cubicBezTo>
                  <a:pt x="10549" y="27340"/>
                  <a:pt x="10330" y="28901"/>
                  <a:pt x="9782" y="30461"/>
                </a:cubicBezTo>
                <a:cubicBezTo>
                  <a:pt x="9777" y="30479"/>
                  <a:pt x="9775" y="30495"/>
                  <a:pt x="9775" y="30511"/>
                </a:cubicBezTo>
                <a:lnTo>
                  <a:pt x="9775" y="30511"/>
                </a:lnTo>
                <a:cubicBezTo>
                  <a:pt x="9750" y="30389"/>
                  <a:pt x="9725" y="30286"/>
                  <a:pt x="9700" y="30160"/>
                </a:cubicBezTo>
                <a:cubicBezTo>
                  <a:pt x="9672" y="30133"/>
                  <a:pt x="9672" y="30078"/>
                  <a:pt x="9618" y="30051"/>
                </a:cubicBezTo>
                <a:cubicBezTo>
                  <a:pt x="9481" y="29612"/>
                  <a:pt x="9289" y="29174"/>
                  <a:pt x="9070" y="28764"/>
                </a:cubicBezTo>
                <a:cubicBezTo>
                  <a:pt x="9125" y="28736"/>
                  <a:pt x="9152" y="28709"/>
                  <a:pt x="9180" y="28682"/>
                </a:cubicBezTo>
                <a:cubicBezTo>
                  <a:pt x="9727" y="27751"/>
                  <a:pt x="10138" y="26765"/>
                  <a:pt x="10439" y="25724"/>
                </a:cubicBezTo>
                <a:close/>
                <a:moveTo>
                  <a:pt x="27936" y="28627"/>
                </a:moveTo>
                <a:cubicBezTo>
                  <a:pt x="26690" y="30260"/>
                  <a:pt x="24887" y="31049"/>
                  <a:pt x="22926" y="31049"/>
                </a:cubicBezTo>
                <a:cubicBezTo>
                  <a:pt x="22387" y="31049"/>
                  <a:pt x="21837" y="30990"/>
                  <a:pt x="21282" y="30872"/>
                </a:cubicBezTo>
                <a:cubicBezTo>
                  <a:pt x="21262" y="30868"/>
                  <a:pt x="21243" y="30865"/>
                  <a:pt x="21224" y="30865"/>
                </a:cubicBezTo>
                <a:cubicBezTo>
                  <a:pt x="21015" y="30865"/>
                  <a:pt x="20910" y="31130"/>
                  <a:pt x="21036" y="31255"/>
                </a:cubicBezTo>
                <a:cubicBezTo>
                  <a:pt x="21008" y="31228"/>
                  <a:pt x="20926" y="31201"/>
                  <a:pt x="20871" y="31201"/>
                </a:cubicBezTo>
                <a:cubicBezTo>
                  <a:pt x="20817" y="31201"/>
                  <a:pt x="20789" y="31228"/>
                  <a:pt x="20735" y="31228"/>
                </a:cubicBezTo>
                <a:cubicBezTo>
                  <a:pt x="22514" y="28955"/>
                  <a:pt x="25252" y="28682"/>
                  <a:pt x="27936" y="28627"/>
                </a:cubicBezTo>
                <a:close/>
                <a:moveTo>
                  <a:pt x="21063" y="31283"/>
                </a:moveTo>
                <a:lnTo>
                  <a:pt x="21063" y="31283"/>
                </a:lnTo>
                <a:cubicBezTo>
                  <a:pt x="21091" y="31310"/>
                  <a:pt x="21118" y="31338"/>
                  <a:pt x="21145" y="31338"/>
                </a:cubicBezTo>
                <a:cubicBezTo>
                  <a:pt x="21769" y="31550"/>
                  <a:pt x="22415" y="31653"/>
                  <a:pt x="23057" y="31653"/>
                </a:cubicBezTo>
                <a:cubicBezTo>
                  <a:pt x="23654" y="31653"/>
                  <a:pt x="24247" y="31564"/>
                  <a:pt x="24814" y="31392"/>
                </a:cubicBezTo>
                <a:lnTo>
                  <a:pt x="24814" y="31392"/>
                </a:lnTo>
                <a:cubicBezTo>
                  <a:pt x="24760" y="31474"/>
                  <a:pt x="24760" y="31529"/>
                  <a:pt x="24814" y="31639"/>
                </a:cubicBezTo>
                <a:cubicBezTo>
                  <a:pt x="25307" y="32488"/>
                  <a:pt x="25992" y="33145"/>
                  <a:pt x="26786" y="33720"/>
                </a:cubicBezTo>
                <a:cubicBezTo>
                  <a:pt x="26566" y="33733"/>
                  <a:pt x="26348" y="33739"/>
                  <a:pt x="26130" y="33739"/>
                </a:cubicBezTo>
                <a:cubicBezTo>
                  <a:pt x="25427" y="33739"/>
                  <a:pt x="24732" y="33668"/>
                  <a:pt x="24020" y="33501"/>
                </a:cubicBezTo>
                <a:cubicBezTo>
                  <a:pt x="23582" y="33391"/>
                  <a:pt x="23117" y="33254"/>
                  <a:pt x="22679" y="33090"/>
                </a:cubicBezTo>
                <a:lnTo>
                  <a:pt x="22679" y="33090"/>
                </a:lnTo>
                <a:cubicBezTo>
                  <a:pt x="22679" y="33090"/>
                  <a:pt x="22679" y="33090"/>
                  <a:pt x="22678" y="33090"/>
                </a:cubicBezTo>
                <a:cubicBezTo>
                  <a:pt x="22644" y="33090"/>
                  <a:pt x="20166" y="32018"/>
                  <a:pt x="20652" y="31721"/>
                </a:cubicBezTo>
                <a:cubicBezTo>
                  <a:pt x="20680" y="31721"/>
                  <a:pt x="20707" y="31693"/>
                  <a:pt x="20707" y="31639"/>
                </a:cubicBezTo>
                <a:cubicBezTo>
                  <a:pt x="20789" y="31639"/>
                  <a:pt x="20871" y="31611"/>
                  <a:pt x="20981" y="31611"/>
                </a:cubicBezTo>
                <a:cubicBezTo>
                  <a:pt x="21145" y="31584"/>
                  <a:pt x="21145" y="31392"/>
                  <a:pt x="21063" y="31283"/>
                </a:cubicBezTo>
                <a:close/>
                <a:moveTo>
                  <a:pt x="15778" y="34217"/>
                </a:moveTo>
                <a:cubicBezTo>
                  <a:pt x="16113" y="34217"/>
                  <a:pt x="16451" y="34234"/>
                  <a:pt x="16792" y="34267"/>
                </a:cubicBezTo>
                <a:cubicBezTo>
                  <a:pt x="16052" y="34924"/>
                  <a:pt x="15286" y="35554"/>
                  <a:pt x="14492" y="36157"/>
                </a:cubicBezTo>
                <a:cubicBezTo>
                  <a:pt x="13232" y="36266"/>
                  <a:pt x="12027" y="36513"/>
                  <a:pt x="10822" y="36896"/>
                </a:cubicBezTo>
                <a:cubicBezTo>
                  <a:pt x="11480" y="36184"/>
                  <a:pt x="12082" y="35472"/>
                  <a:pt x="12684" y="34733"/>
                </a:cubicBezTo>
                <a:cubicBezTo>
                  <a:pt x="13719" y="34381"/>
                  <a:pt x="14739" y="34217"/>
                  <a:pt x="15778" y="34217"/>
                </a:cubicBezTo>
                <a:close/>
                <a:moveTo>
                  <a:pt x="19008" y="0"/>
                </a:moveTo>
                <a:cubicBezTo>
                  <a:pt x="18942" y="0"/>
                  <a:pt x="18880" y="22"/>
                  <a:pt x="18845" y="68"/>
                </a:cubicBezTo>
                <a:cubicBezTo>
                  <a:pt x="17969" y="1191"/>
                  <a:pt x="17504" y="2423"/>
                  <a:pt x="17421" y="3847"/>
                </a:cubicBezTo>
                <a:cubicBezTo>
                  <a:pt x="16490" y="2970"/>
                  <a:pt x="15258" y="2258"/>
                  <a:pt x="14601" y="1410"/>
                </a:cubicBezTo>
                <a:cubicBezTo>
                  <a:pt x="14553" y="1353"/>
                  <a:pt x="14498" y="1330"/>
                  <a:pt x="14443" y="1330"/>
                </a:cubicBezTo>
                <a:cubicBezTo>
                  <a:pt x="14311" y="1330"/>
                  <a:pt x="14182" y="1466"/>
                  <a:pt x="14163" y="1601"/>
                </a:cubicBezTo>
                <a:cubicBezTo>
                  <a:pt x="13862" y="4422"/>
                  <a:pt x="15861" y="7132"/>
                  <a:pt x="18681" y="7516"/>
                </a:cubicBezTo>
                <a:cubicBezTo>
                  <a:pt x="19913" y="12855"/>
                  <a:pt x="19667" y="18003"/>
                  <a:pt x="18270" y="22767"/>
                </a:cubicBezTo>
                <a:cubicBezTo>
                  <a:pt x="18298" y="19810"/>
                  <a:pt x="17120" y="16908"/>
                  <a:pt x="15012" y="14799"/>
                </a:cubicBezTo>
                <a:cubicBezTo>
                  <a:pt x="15012" y="14772"/>
                  <a:pt x="15012" y="14744"/>
                  <a:pt x="15012" y="14717"/>
                </a:cubicBezTo>
                <a:cubicBezTo>
                  <a:pt x="15067" y="14717"/>
                  <a:pt x="15121" y="14717"/>
                  <a:pt x="15121" y="14662"/>
                </a:cubicBezTo>
                <a:cubicBezTo>
                  <a:pt x="16052" y="12609"/>
                  <a:pt x="16244" y="10473"/>
                  <a:pt x="15806" y="8255"/>
                </a:cubicBezTo>
                <a:cubicBezTo>
                  <a:pt x="15786" y="8156"/>
                  <a:pt x="15666" y="8085"/>
                  <a:pt x="15559" y="8085"/>
                </a:cubicBezTo>
                <a:cubicBezTo>
                  <a:pt x="15519" y="8085"/>
                  <a:pt x="15480" y="8095"/>
                  <a:pt x="15450" y="8118"/>
                </a:cubicBezTo>
                <a:cubicBezTo>
                  <a:pt x="14355" y="8940"/>
                  <a:pt x="13670" y="9980"/>
                  <a:pt x="13424" y="11294"/>
                </a:cubicBezTo>
                <a:cubicBezTo>
                  <a:pt x="12630" y="10555"/>
                  <a:pt x="11644" y="9980"/>
                  <a:pt x="10713" y="9460"/>
                </a:cubicBezTo>
                <a:cubicBezTo>
                  <a:pt x="10677" y="9436"/>
                  <a:pt x="10638" y="9425"/>
                  <a:pt x="10600" y="9425"/>
                </a:cubicBezTo>
                <a:cubicBezTo>
                  <a:pt x="10466" y="9425"/>
                  <a:pt x="10342" y="9563"/>
                  <a:pt x="10384" y="9734"/>
                </a:cubicBezTo>
                <a:cubicBezTo>
                  <a:pt x="10923" y="11998"/>
                  <a:pt x="11967" y="15349"/>
                  <a:pt x="14846" y="15349"/>
                </a:cubicBezTo>
                <a:cubicBezTo>
                  <a:pt x="14891" y="15349"/>
                  <a:pt x="14938" y="15348"/>
                  <a:pt x="14984" y="15347"/>
                </a:cubicBezTo>
                <a:lnTo>
                  <a:pt x="15012" y="15347"/>
                </a:lnTo>
                <a:cubicBezTo>
                  <a:pt x="16956" y="17592"/>
                  <a:pt x="17942" y="20166"/>
                  <a:pt x="18024" y="23205"/>
                </a:cubicBezTo>
                <a:cubicBezTo>
                  <a:pt x="18024" y="23260"/>
                  <a:pt x="18079" y="23287"/>
                  <a:pt x="18106" y="23287"/>
                </a:cubicBezTo>
                <a:cubicBezTo>
                  <a:pt x="18024" y="23534"/>
                  <a:pt x="17942" y="23753"/>
                  <a:pt x="17887" y="23999"/>
                </a:cubicBezTo>
                <a:cubicBezTo>
                  <a:pt x="17613" y="22712"/>
                  <a:pt x="16956" y="21562"/>
                  <a:pt x="15970" y="20714"/>
                </a:cubicBezTo>
                <a:cubicBezTo>
                  <a:pt x="15922" y="20675"/>
                  <a:pt x="15870" y="20657"/>
                  <a:pt x="15820" y="20657"/>
                </a:cubicBezTo>
                <a:cubicBezTo>
                  <a:pt x="15731" y="20657"/>
                  <a:pt x="15650" y="20717"/>
                  <a:pt x="15614" y="20823"/>
                </a:cubicBezTo>
                <a:cubicBezTo>
                  <a:pt x="15286" y="21617"/>
                  <a:pt x="15121" y="22439"/>
                  <a:pt x="15094" y="23260"/>
                </a:cubicBezTo>
                <a:cubicBezTo>
                  <a:pt x="14683" y="22658"/>
                  <a:pt x="14163" y="22110"/>
                  <a:pt x="13588" y="21617"/>
                </a:cubicBezTo>
                <a:cubicBezTo>
                  <a:pt x="13531" y="21572"/>
                  <a:pt x="13456" y="21545"/>
                  <a:pt x="13385" y="21545"/>
                </a:cubicBezTo>
                <a:cubicBezTo>
                  <a:pt x="13285" y="21545"/>
                  <a:pt x="13193" y="21598"/>
                  <a:pt x="13177" y="21727"/>
                </a:cubicBezTo>
                <a:cubicBezTo>
                  <a:pt x="12767" y="24465"/>
                  <a:pt x="13396" y="27258"/>
                  <a:pt x="15149" y="29421"/>
                </a:cubicBezTo>
                <a:cubicBezTo>
                  <a:pt x="15178" y="29465"/>
                  <a:pt x="15218" y="29484"/>
                  <a:pt x="15258" y="29484"/>
                </a:cubicBezTo>
                <a:cubicBezTo>
                  <a:pt x="15367" y="29484"/>
                  <a:pt x="15483" y="29349"/>
                  <a:pt x="15423" y="29229"/>
                </a:cubicBezTo>
                <a:cubicBezTo>
                  <a:pt x="14026" y="27093"/>
                  <a:pt x="13342" y="24821"/>
                  <a:pt x="13615" y="22274"/>
                </a:cubicBezTo>
                <a:lnTo>
                  <a:pt x="13615" y="22274"/>
                </a:lnTo>
                <a:cubicBezTo>
                  <a:pt x="14218" y="22877"/>
                  <a:pt x="14738" y="23534"/>
                  <a:pt x="15121" y="24273"/>
                </a:cubicBezTo>
                <a:cubicBezTo>
                  <a:pt x="15121" y="24328"/>
                  <a:pt x="15149" y="24355"/>
                  <a:pt x="15176" y="24355"/>
                </a:cubicBezTo>
                <a:cubicBezTo>
                  <a:pt x="15806" y="25615"/>
                  <a:pt x="16080" y="27039"/>
                  <a:pt x="15943" y="28490"/>
                </a:cubicBezTo>
                <a:cubicBezTo>
                  <a:pt x="14245" y="31776"/>
                  <a:pt x="11973" y="34788"/>
                  <a:pt x="9262" y="37471"/>
                </a:cubicBezTo>
                <a:cubicBezTo>
                  <a:pt x="10083" y="35335"/>
                  <a:pt x="10247" y="33008"/>
                  <a:pt x="9809" y="30763"/>
                </a:cubicBezTo>
                <a:cubicBezTo>
                  <a:pt x="9837" y="30735"/>
                  <a:pt x="9809" y="30708"/>
                  <a:pt x="9809" y="30680"/>
                </a:cubicBezTo>
                <a:cubicBezTo>
                  <a:pt x="9809" y="30628"/>
                  <a:pt x="9785" y="30601"/>
                  <a:pt x="9782" y="30552"/>
                </a:cubicBezTo>
                <a:lnTo>
                  <a:pt x="9782" y="30552"/>
                </a:lnTo>
                <a:cubicBezTo>
                  <a:pt x="9806" y="30629"/>
                  <a:pt x="9891" y="30678"/>
                  <a:pt x="9965" y="30678"/>
                </a:cubicBezTo>
                <a:cubicBezTo>
                  <a:pt x="10017" y="30678"/>
                  <a:pt x="10065" y="30654"/>
                  <a:pt x="10083" y="30598"/>
                </a:cubicBezTo>
                <a:cubicBezTo>
                  <a:pt x="10932" y="28654"/>
                  <a:pt x="11096" y="26573"/>
                  <a:pt x="10768" y="24492"/>
                </a:cubicBezTo>
                <a:cubicBezTo>
                  <a:pt x="10740" y="24383"/>
                  <a:pt x="10645" y="24328"/>
                  <a:pt x="10549" y="24328"/>
                </a:cubicBezTo>
                <a:cubicBezTo>
                  <a:pt x="10453" y="24328"/>
                  <a:pt x="10357" y="24383"/>
                  <a:pt x="10330" y="24492"/>
                </a:cubicBezTo>
                <a:cubicBezTo>
                  <a:pt x="9974" y="25861"/>
                  <a:pt x="9453" y="27121"/>
                  <a:pt x="8878" y="28408"/>
                </a:cubicBezTo>
                <a:cubicBezTo>
                  <a:pt x="8249" y="27285"/>
                  <a:pt x="7400" y="26299"/>
                  <a:pt x="6469" y="25478"/>
                </a:cubicBezTo>
                <a:cubicBezTo>
                  <a:pt x="6413" y="25431"/>
                  <a:pt x="6350" y="25410"/>
                  <a:pt x="6292" y="25410"/>
                </a:cubicBezTo>
                <a:cubicBezTo>
                  <a:pt x="6180" y="25410"/>
                  <a:pt x="6086" y="25489"/>
                  <a:pt x="6086" y="25615"/>
                </a:cubicBezTo>
                <a:cubicBezTo>
                  <a:pt x="6086" y="27833"/>
                  <a:pt x="7208" y="29941"/>
                  <a:pt x="9152" y="31009"/>
                </a:cubicBezTo>
                <a:cubicBezTo>
                  <a:pt x="9175" y="31023"/>
                  <a:pt x="9198" y="31029"/>
                  <a:pt x="9220" y="31029"/>
                </a:cubicBezTo>
                <a:cubicBezTo>
                  <a:pt x="9327" y="31029"/>
                  <a:pt x="9403" y="30881"/>
                  <a:pt x="9289" y="30790"/>
                </a:cubicBezTo>
                <a:cubicBezTo>
                  <a:pt x="7728" y="29640"/>
                  <a:pt x="6743" y="28052"/>
                  <a:pt x="6551" y="26162"/>
                </a:cubicBezTo>
                <a:lnTo>
                  <a:pt x="6551" y="26162"/>
                </a:lnTo>
                <a:cubicBezTo>
                  <a:pt x="7811" y="27340"/>
                  <a:pt x="8659" y="28764"/>
                  <a:pt x="9289" y="30379"/>
                </a:cubicBezTo>
                <a:cubicBezTo>
                  <a:pt x="9864" y="32980"/>
                  <a:pt x="9645" y="35417"/>
                  <a:pt x="8824" y="37882"/>
                </a:cubicBezTo>
                <a:cubicBezTo>
                  <a:pt x="6250" y="40346"/>
                  <a:pt x="3320" y="42509"/>
                  <a:pt x="116" y="44289"/>
                </a:cubicBezTo>
                <a:cubicBezTo>
                  <a:pt x="0" y="44358"/>
                  <a:pt x="81" y="44526"/>
                  <a:pt x="191" y="44526"/>
                </a:cubicBezTo>
                <a:cubicBezTo>
                  <a:pt x="211" y="44526"/>
                  <a:pt x="232" y="44521"/>
                  <a:pt x="253" y="44508"/>
                </a:cubicBezTo>
                <a:cubicBezTo>
                  <a:pt x="3977" y="42783"/>
                  <a:pt x="7372" y="40346"/>
                  <a:pt x="10247" y="37471"/>
                </a:cubicBezTo>
                <a:cubicBezTo>
                  <a:pt x="12061" y="36880"/>
                  <a:pt x="13904" y="36562"/>
                  <a:pt x="15789" y="36562"/>
                </a:cubicBezTo>
                <a:cubicBezTo>
                  <a:pt x="16438" y="36562"/>
                  <a:pt x="17091" y="36600"/>
                  <a:pt x="17750" y="36677"/>
                </a:cubicBezTo>
                <a:cubicBezTo>
                  <a:pt x="15755" y="37653"/>
                  <a:pt x="13759" y="38474"/>
                  <a:pt x="11587" y="38474"/>
                </a:cubicBezTo>
                <a:cubicBezTo>
                  <a:pt x="11017" y="38474"/>
                  <a:pt x="10435" y="38418"/>
                  <a:pt x="9837" y="38292"/>
                </a:cubicBezTo>
                <a:cubicBezTo>
                  <a:pt x="9819" y="38289"/>
                  <a:pt x="9802" y="38288"/>
                  <a:pt x="9786" y="38288"/>
                </a:cubicBezTo>
                <a:cubicBezTo>
                  <a:pt x="9521" y="38288"/>
                  <a:pt x="9416" y="38681"/>
                  <a:pt x="9700" y="38758"/>
                </a:cubicBezTo>
                <a:cubicBezTo>
                  <a:pt x="10367" y="38935"/>
                  <a:pt x="11026" y="39013"/>
                  <a:pt x="11678" y="39013"/>
                </a:cubicBezTo>
                <a:cubicBezTo>
                  <a:pt x="14157" y="39013"/>
                  <a:pt x="16518" y="37881"/>
                  <a:pt x="18708" y="36732"/>
                </a:cubicBezTo>
                <a:cubicBezTo>
                  <a:pt x="18900" y="36650"/>
                  <a:pt x="18873" y="36321"/>
                  <a:pt x="18654" y="36294"/>
                </a:cubicBezTo>
                <a:cubicBezTo>
                  <a:pt x="17810" y="36159"/>
                  <a:pt x="16953" y="36092"/>
                  <a:pt x="16111" y="36092"/>
                </a:cubicBezTo>
                <a:cubicBezTo>
                  <a:pt x="15751" y="36092"/>
                  <a:pt x="15392" y="36105"/>
                  <a:pt x="15039" y="36129"/>
                </a:cubicBezTo>
                <a:cubicBezTo>
                  <a:pt x="15888" y="35554"/>
                  <a:pt x="16709" y="34952"/>
                  <a:pt x="17476" y="34295"/>
                </a:cubicBezTo>
                <a:cubicBezTo>
                  <a:pt x="17613" y="34185"/>
                  <a:pt x="17558" y="33939"/>
                  <a:pt x="17394" y="33911"/>
                </a:cubicBezTo>
                <a:cubicBezTo>
                  <a:pt x="16820" y="33801"/>
                  <a:pt x="16250" y="33748"/>
                  <a:pt x="15686" y="33748"/>
                </a:cubicBezTo>
                <a:cubicBezTo>
                  <a:pt x="14852" y="33748"/>
                  <a:pt x="14033" y="33863"/>
                  <a:pt x="13232" y="34076"/>
                </a:cubicBezTo>
                <a:cubicBezTo>
                  <a:pt x="13259" y="34048"/>
                  <a:pt x="13287" y="34021"/>
                  <a:pt x="13314" y="33994"/>
                </a:cubicBezTo>
                <a:cubicBezTo>
                  <a:pt x="15559" y="32953"/>
                  <a:pt x="17832" y="32214"/>
                  <a:pt x="20269" y="31748"/>
                </a:cubicBezTo>
                <a:lnTo>
                  <a:pt x="20269" y="31748"/>
                </a:lnTo>
                <a:cubicBezTo>
                  <a:pt x="20187" y="32707"/>
                  <a:pt x="21638" y="33145"/>
                  <a:pt x="22323" y="33446"/>
                </a:cubicBezTo>
                <a:cubicBezTo>
                  <a:pt x="23623" y="33979"/>
                  <a:pt x="24974" y="34213"/>
                  <a:pt x="26335" y="34213"/>
                </a:cubicBezTo>
                <a:cubicBezTo>
                  <a:pt x="26722" y="34213"/>
                  <a:pt x="27110" y="34194"/>
                  <a:pt x="27498" y="34158"/>
                </a:cubicBezTo>
                <a:cubicBezTo>
                  <a:pt x="27744" y="34158"/>
                  <a:pt x="27826" y="33857"/>
                  <a:pt x="27607" y="33720"/>
                </a:cubicBezTo>
                <a:cubicBezTo>
                  <a:pt x="26622" y="33090"/>
                  <a:pt x="25882" y="32351"/>
                  <a:pt x="25198" y="31392"/>
                </a:cubicBezTo>
                <a:cubicBezTo>
                  <a:pt x="25170" y="31365"/>
                  <a:pt x="25116" y="31338"/>
                  <a:pt x="25088" y="31310"/>
                </a:cubicBezTo>
                <a:cubicBezTo>
                  <a:pt x="26539" y="30817"/>
                  <a:pt x="27854" y="29832"/>
                  <a:pt x="28703" y="28490"/>
                </a:cubicBezTo>
                <a:cubicBezTo>
                  <a:pt x="28812" y="28326"/>
                  <a:pt x="28675" y="28079"/>
                  <a:pt x="28456" y="28079"/>
                </a:cubicBezTo>
                <a:cubicBezTo>
                  <a:pt x="25526" y="28134"/>
                  <a:pt x="22049" y="28326"/>
                  <a:pt x="20406" y="31146"/>
                </a:cubicBezTo>
                <a:cubicBezTo>
                  <a:pt x="20351" y="31201"/>
                  <a:pt x="20351" y="31255"/>
                  <a:pt x="20379" y="31283"/>
                </a:cubicBezTo>
                <a:cubicBezTo>
                  <a:pt x="18051" y="31693"/>
                  <a:pt x="15779" y="32460"/>
                  <a:pt x="13643" y="33528"/>
                </a:cubicBezTo>
                <a:lnTo>
                  <a:pt x="13643" y="33528"/>
                </a:lnTo>
                <a:cubicBezTo>
                  <a:pt x="15532" y="30982"/>
                  <a:pt x="17065" y="28189"/>
                  <a:pt x="18188" y="25259"/>
                </a:cubicBezTo>
                <a:cubicBezTo>
                  <a:pt x="18545" y="25313"/>
                  <a:pt x="18902" y="25339"/>
                  <a:pt x="19257" y="25339"/>
                </a:cubicBezTo>
                <a:cubicBezTo>
                  <a:pt x="21787" y="25339"/>
                  <a:pt x="24205" y="24011"/>
                  <a:pt x="25718" y="21946"/>
                </a:cubicBezTo>
                <a:cubicBezTo>
                  <a:pt x="25827" y="21809"/>
                  <a:pt x="25663" y="21590"/>
                  <a:pt x="25526" y="21590"/>
                </a:cubicBezTo>
                <a:cubicBezTo>
                  <a:pt x="24267" y="21590"/>
                  <a:pt x="23062" y="21809"/>
                  <a:pt x="21912" y="22192"/>
                </a:cubicBezTo>
                <a:cubicBezTo>
                  <a:pt x="22350" y="21097"/>
                  <a:pt x="22706" y="19974"/>
                  <a:pt x="23089" y="18879"/>
                </a:cubicBezTo>
                <a:cubicBezTo>
                  <a:pt x="23137" y="18761"/>
                  <a:pt x="23041" y="18622"/>
                  <a:pt x="22925" y="18622"/>
                </a:cubicBezTo>
                <a:cubicBezTo>
                  <a:pt x="22907" y="18622"/>
                  <a:pt x="22889" y="18625"/>
                  <a:pt x="22870" y="18633"/>
                </a:cubicBezTo>
                <a:cubicBezTo>
                  <a:pt x="21611" y="19125"/>
                  <a:pt x="20433" y="19837"/>
                  <a:pt x="19502" y="20796"/>
                </a:cubicBezTo>
                <a:cubicBezTo>
                  <a:pt x="19776" y="19454"/>
                  <a:pt x="19995" y="18112"/>
                  <a:pt x="20077" y="16771"/>
                </a:cubicBezTo>
                <a:cubicBezTo>
                  <a:pt x="21036" y="14909"/>
                  <a:pt x="22542" y="13841"/>
                  <a:pt x="24458" y="13211"/>
                </a:cubicBezTo>
                <a:cubicBezTo>
                  <a:pt x="24486" y="13238"/>
                  <a:pt x="24541" y="13266"/>
                  <a:pt x="24595" y="13293"/>
                </a:cubicBezTo>
                <a:cubicBezTo>
                  <a:pt x="25115" y="13451"/>
                  <a:pt x="25642" y="13524"/>
                  <a:pt x="26165" y="13524"/>
                </a:cubicBezTo>
                <a:cubicBezTo>
                  <a:pt x="28371" y="13524"/>
                  <a:pt x="30498" y="12207"/>
                  <a:pt x="31605" y="10281"/>
                </a:cubicBezTo>
                <a:cubicBezTo>
                  <a:pt x="31687" y="10144"/>
                  <a:pt x="31605" y="9925"/>
                  <a:pt x="31441" y="9898"/>
                </a:cubicBezTo>
                <a:cubicBezTo>
                  <a:pt x="30985" y="9819"/>
                  <a:pt x="30519" y="9780"/>
                  <a:pt x="30053" y="9780"/>
                </a:cubicBezTo>
                <a:cubicBezTo>
                  <a:pt x="28729" y="9780"/>
                  <a:pt x="27400" y="10099"/>
                  <a:pt x="26266" y="10747"/>
                </a:cubicBezTo>
                <a:cubicBezTo>
                  <a:pt x="26238" y="9432"/>
                  <a:pt x="26211" y="8091"/>
                  <a:pt x="26183" y="6776"/>
                </a:cubicBezTo>
                <a:cubicBezTo>
                  <a:pt x="26183" y="6630"/>
                  <a:pt x="26074" y="6545"/>
                  <a:pt x="25960" y="6545"/>
                </a:cubicBezTo>
                <a:cubicBezTo>
                  <a:pt x="25904" y="6545"/>
                  <a:pt x="25846" y="6566"/>
                  <a:pt x="25800" y="6612"/>
                </a:cubicBezTo>
                <a:cubicBezTo>
                  <a:pt x="24102" y="8173"/>
                  <a:pt x="23336" y="10665"/>
                  <a:pt x="24130" y="12882"/>
                </a:cubicBezTo>
                <a:cubicBezTo>
                  <a:pt x="22432" y="13293"/>
                  <a:pt x="20981" y="14580"/>
                  <a:pt x="20105" y="16086"/>
                </a:cubicBezTo>
                <a:cubicBezTo>
                  <a:pt x="20269" y="13047"/>
                  <a:pt x="19940" y="9953"/>
                  <a:pt x="19064" y="6886"/>
                </a:cubicBezTo>
                <a:cubicBezTo>
                  <a:pt x="20296" y="4778"/>
                  <a:pt x="20324" y="2286"/>
                  <a:pt x="19229" y="123"/>
                </a:cubicBezTo>
                <a:cubicBezTo>
                  <a:pt x="19197" y="43"/>
                  <a:pt x="19100" y="0"/>
                  <a:pt x="19008"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9587444">
            <a:off x="-270482" y="4522204"/>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4166418">
            <a:off x="1021163" y="4422183"/>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155601">
            <a:off x="-270784" y="3965257"/>
            <a:ext cx="408936" cy="846589"/>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90119" y="2873967"/>
            <a:ext cx="1366862" cy="1920672"/>
          </a:xfrm>
          <a:custGeom>
            <a:avLst/>
            <a:gdLst/>
            <a:ahLst/>
            <a:cxnLst/>
            <a:rect l="l" t="t" r="r" b="b"/>
            <a:pathLst>
              <a:path w="31688" h="44527" extrusionOk="0">
                <a:moveTo>
                  <a:pt x="14629" y="2176"/>
                </a:moveTo>
                <a:lnTo>
                  <a:pt x="14629" y="2176"/>
                </a:lnTo>
                <a:cubicBezTo>
                  <a:pt x="16052" y="3518"/>
                  <a:pt x="18818" y="4695"/>
                  <a:pt x="18051" y="6886"/>
                </a:cubicBezTo>
                <a:cubicBezTo>
                  <a:pt x="18024" y="6941"/>
                  <a:pt x="18024" y="6995"/>
                  <a:pt x="18051" y="7050"/>
                </a:cubicBezTo>
                <a:cubicBezTo>
                  <a:pt x="16025" y="6284"/>
                  <a:pt x="14629" y="4367"/>
                  <a:pt x="14629" y="2176"/>
                </a:cubicBezTo>
                <a:close/>
                <a:moveTo>
                  <a:pt x="18982" y="725"/>
                </a:moveTo>
                <a:lnTo>
                  <a:pt x="18982" y="725"/>
                </a:lnTo>
                <a:cubicBezTo>
                  <a:pt x="19831" y="2669"/>
                  <a:pt x="19776" y="4778"/>
                  <a:pt x="18845" y="6722"/>
                </a:cubicBezTo>
                <a:cubicBezTo>
                  <a:pt x="18681" y="6722"/>
                  <a:pt x="18517" y="6831"/>
                  <a:pt x="18571" y="7023"/>
                </a:cubicBezTo>
                <a:cubicBezTo>
                  <a:pt x="18599" y="7105"/>
                  <a:pt x="18599" y="7160"/>
                  <a:pt x="18626" y="7242"/>
                </a:cubicBezTo>
                <a:cubicBezTo>
                  <a:pt x="18544" y="7214"/>
                  <a:pt x="18435" y="7187"/>
                  <a:pt x="18352" y="7160"/>
                </a:cubicBezTo>
                <a:cubicBezTo>
                  <a:pt x="18435" y="7132"/>
                  <a:pt x="18489" y="7105"/>
                  <a:pt x="18517" y="6995"/>
                </a:cubicBezTo>
                <a:cubicBezTo>
                  <a:pt x="18927" y="5845"/>
                  <a:pt x="18517" y="4969"/>
                  <a:pt x="17832" y="4230"/>
                </a:cubicBezTo>
                <a:cubicBezTo>
                  <a:pt x="17860" y="4175"/>
                  <a:pt x="17887" y="4120"/>
                  <a:pt x="17887" y="4066"/>
                </a:cubicBezTo>
                <a:cubicBezTo>
                  <a:pt x="17942" y="2806"/>
                  <a:pt x="18298" y="1738"/>
                  <a:pt x="18982" y="725"/>
                </a:cubicBezTo>
                <a:close/>
                <a:moveTo>
                  <a:pt x="25745" y="7297"/>
                </a:moveTo>
                <a:lnTo>
                  <a:pt x="25800" y="11048"/>
                </a:lnTo>
                <a:cubicBezTo>
                  <a:pt x="25252" y="11404"/>
                  <a:pt x="24787" y="11842"/>
                  <a:pt x="24376" y="12362"/>
                </a:cubicBezTo>
                <a:cubicBezTo>
                  <a:pt x="24349" y="12417"/>
                  <a:pt x="24322" y="12444"/>
                  <a:pt x="24322" y="12499"/>
                </a:cubicBezTo>
                <a:cubicBezTo>
                  <a:pt x="23966" y="10582"/>
                  <a:pt x="24404" y="8720"/>
                  <a:pt x="25745" y="7297"/>
                </a:cubicBezTo>
                <a:close/>
                <a:moveTo>
                  <a:pt x="30027" y="10279"/>
                </a:moveTo>
                <a:cubicBezTo>
                  <a:pt x="30329" y="10279"/>
                  <a:pt x="30636" y="10297"/>
                  <a:pt x="30948" y="10336"/>
                </a:cubicBezTo>
                <a:cubicBezTo>
                  <a:pt x="29794" y="12091"/>
                  <a:pt x="27942" y="12960"/>
                  <a:pt x="25914" y="12960"/>
                </a:cubicBezTo>
                <a:cubicBezTo>
                  <a:pt x="25632" y="12960"/>
                  <a:pt x="25348" y="12943"/>
                  <a:pt x="25061" y="12910"/>
                </a:cubicBezTo>
                <a:cubicBezTo>
                  <a:pt x="25085" y="12836"/>
                  <a:pt x="25044" y="12741"/>
                  <a:pt x="24957" y="12741"/>
                </a:cubicBezTo>
                <a:cubicBezTo>
                  <a:pt x="24947" y="12741"/>
                  <a:pt x="24936" y="12743"/>
                  <a:pt x="24924" y="12746"/>
                </a:cubicBezTo>
                <a:cubicBezTo>
                  <a:pt x="24760" y="12746"/>
                  <a:pt x="24568" y="12773"/>
                  <a:pt x="24404" y="12828"/>
                </a:cubicBezTo>
                <a:cubicBezTo>
                  <a:pt x="24378" y="12751"/>
                  <a:pt x="24376" y="12650"/>
                  <a:pt x="24354" y="12570"/>
                </a:cubicBezTo>
                <a:lnTo>
                  <a:pt x="24354" y="12570"/>
                </a:lnTo>
                <a:cubicBezTo>
                  <a:pt x="24375" y="12629"/>
                  <a:pt x="24430" y="12668"/>
                  <a:pt x="24493" y="12668"/>
                </a:cubicBezTo>
                <a:cubicBezTo>
                  <a:pt x="24535" y="12668"/>
                  <a:pt x="24581" y="12650"/>
                  <a:pt x="24623" y="12609"/>
                </a:cubicBezTo>
                <a:cubicBezTo>
                  <a:pt x="26151" y="11152"/>
                  <a:pt x="27970" y="10279"/>
                  <a:pt x="30027" y="10279"/>
                </a:cubicBezTo>
                <a:close/>
                <a:moveTo>
                  <a:pt x="15423" y="8748"/>
                </a:moveTo>
                <a:lnTo>
                  <a:pt x="15423" y="8748"/>
                </a:lnTo>
                <a:cubicBezTo>
                  <a:pt x="15806" y="10610"/>
                  <a:pt x="15614" y="12444"/>
                  <a:pt x="15012" y="14252"/>
                </a:cubicBezTo>
                <a:cubicBezTo>
                  <a:pt x="14930" y="13211"/>
                  <a:pt x="14464" y="12390"/>
                  <a:pt x="13807" y="11678"/>
                </a:cubicBezTo>
                <a:cubicBezTo>
                  <a:pt x="13971" y="10500"/>
                  <a:pt x="14519" y="9515"/>
                  <a:pt x="15423" y="8748"/>
                </a:cubicBezTo>
                <a:close/>
                <a:moveTo>
                  <a:pt x="10959" y="10144"/>
                </a:moveTo>
                <a:lnTo>
                  <a:pt x="10959" y="10144"/>
                </a:lnTo>
                <a:cubicBezTo>
                  <a:pt x="11808" y="10637"/>
                  <a:pt x="12684" y="11185"/>
                  <a:pt x="13342" y="11869"/>
                </a:cubicBezTo>
                <a:cubicBezTo>
                  <a:pt x="13342" y="12006"/>
                  <a:pt x="13424" y="12061"/>
                  <a:pt x="13533" y="12061"/>
                </a:cubicBezTo>
                <a:cubicBezTo>
                  <a:pt x="14108" y="12746"/>
                  <a:pt x="14519" y="13512"/>
                  <a:pt x="14574" y="14498"/>
                </a:cubicBezTo>
                <a:cubicBezTo>
                  <a:pt x="14464" y="14525"/>
                  <a:pt x="14409" y="14662"/>
                  <a:pt x="14519" y="14772"/>
                </a:cubicBezTo>
                <a:cubicBezTo>
                  <a:pt x="14519" y="14799"/>
                  <a:pt x="14546" y="14827"/>
                  <a:pt x="14574" y="14827"/>
                </a:cubicBezTo>
                <a:cubicBezTo>
                  <a:pt x="14574" y="14854"/>
                  <a:pt x="14574" y="14854"/>
                  <a:pt x="14574" y="14854"/>
                </a:cubicBezTo>
                <a:cubicBezTo>
                  <a:pt x="14574" y="14936"/>
                  <a:pt x="14601" y="14991"/>
                  <a:pt x="14656" y="15018"/>
                </a:cubicBezTo>
                <a:cubicBezTo>
                  <a:pt x="12328" y="14443"/>
                  <a:pt x="11480" y="12280"/>
                  <a:pt x="10959" y="10144"/>
                </a:cubicBezTo>
                <a:close/>
                <a:moveTo>
                  <a:pt x="22569" y="19180"/>
                </a:moveTo>
                <a:lnTo>
                  <a:pt x="22569" y="19180"/>
                </a:lnTo>
                <a:cubicBezTo>
                  <a:pt x="22186" y="20221"/>
                  <a:pt x="21802" y="21261"/>
                  <a:pt x="21446" y="22302"/>
                </a:cubicBezTo>
                <a:cubicBezTo>
                  <a:pt x="21446" y="22329"/>
                  <a:pt x="21446" y="22356"/>
                  <a:pt x="21446" y="22384"/>
                </a:cubicBezTo>
                <a:cubicBezTo>
                  <a:pt x="20379" y="22849"/>
                  <a:pt x="19393" y="23452"/>
                  <a:pt x="18544" y="24273"/>
                </a:cubicBezTo>
                <a:cubicBezTo>
                  <a:pt x="18845" y="23342"/>
                  <a:pt x="19119" y="22384"/>
                  <a:pt x="19365" y="21425"/>
                </a:cubicBezTo>
                <a:cubicBezTo>
                  <a:pt x="20296" y="20467"/>
                  <a:pt x="21337" y="19700"/>
                  <a:pt x="22569" y="19180"/>
                </a:cubicBezTo>
                <a:close/>
                <a:moveTo>
                  <a:pt x="25033" y="22055"/>
                </a:moveTo>
                <a:lnTo>
                  <a:pt x="25033" y="22055"/>
                </a:lnTo>
                <a:cubicBezTo>
                  <a:pt x="23473" y="23918"/>
                  <a:pt x="21333" y="24786"/>
                  <a:pt x="18976" y="24786"/>
                </a:cubicBezTo>
                <a:cubicBezTo>
                  <a:pt x="18770" y="24786"/>
                  <a:pt x="18562" y="24779"/>
                  <a:pt x="18352" y="24766"/>
                </a:cubicBezTo>
                <a:cubicBezTo>
                  <a:pt x="18407" y="24656"/>
                  <a:pt x="18435" y="24574"/>
                  <a:pt x="18462" y="24465"/>
                </a:cubicBezTo>
                <a:cubicBezTo>
                  <a:pt x="18498" y="24518"/>
                  <a:pt x="18556" y="24560"/>
                  <a:pt x="18616" y="24560"/>
                </a:cubicBezTo>
                <a:cubicBezTo>
                  <a:pt x="18648" y="24560"/>
                  <a:pt x="18680" y="24548"/>
                  <a:pt x="18708" y="24520"/>
                </a:cubicBezTo>
                <a:cubicBezTo>
                  <a:pt x="20543" y="22986"/>
                  <a:pt x="22679" y="22137"/>
                  <a:pt x="25033" y="22055"/>
                </a:cubicBezTo>
                <a:close/>
                <a:moveTo>
                  <a:pt x="15888" y="21234"/>
                </a:moveTo>
                <a:cubicBezTo>
                  <a:pt x="16819" y="22165"/>
                  <a:pt x="17367" y="23287"/>
                  <a:pt x="17531" y="24602"/>
                </a:cubicBezTo>
                <a:cubicBezTo>
                  <a:pt x="17558" y="24656"/>
                  <a:pt x="17586" y="24684"/>
                  <a:pt x="17613" y="24711"/>
                </a:cubicBezTo>
                <a:cubicBezTo>
                  <a:pt x="17285" y="25642"/>
                  <a:pt x="16901" y="26573"/>
                  <a:pt x="16463" y="27477"/>
                </a:cubicBezTo>
                <a:cubicBezTo>
                  <a:pt x="16408" y="26135"/>
                  <a:pt x="16025" y="24848"/>
                  <a:pt x="15368" y="23698"/>
                </a:cubicBezTo>
                <a:cubicBezTo>
                  <a:pt x="15395" y="22849"/>
                  <a:pt x="15587" y="22028"/>
                  <a:pt x="15888" y="21234"/>
                </a:cubicBezTo>
                <a:close/>
                <a:moveTo>
                  <a:pt x="10439" y="25724"/>
                </a:moveTo>
                <a:lnTo>
                  <a:pt x="10439" y="25724"/>
                </a:lnTo>
                <a:cubicBezTo>
                  <a:pt x="10549" y="27340"/>
                  <a:pt x="10330" y="28901"/>
                  <a:pt x="9782" y="30461"/>
                </a:cubicBezTo>
                <a:cubicBezTo>
                  <a:pt x="9777" y="30479"/>
                  <a:pt x="9775" y="30495"/>
                  <a:pt x="9775" y="30511"/>
                </a:cubicBezTo>
                <a:lnTo>
                  <a:pt x="9775" y="30511"/>
                </a:lnTo>
                <a:cubicBezTo>
                  <a:pt x="9750" y="30389"/>
                  <a:pt x="9725" y="30286"/>
                  <a:pt x="9700" y="30160"/>
                </a:cubicBezTo>
                <a:cubicBezTo>
                  <a:pt x="9672" y="30133"/>
                  <a:pt x="9672" y="30078"/>
                  <a:pt x="9618" y="30051"/>
                </a:cubicBezTo>
                <a:cubicBezTo>
                  <a:pt x="9481" y="29612"/>
                  <a:pt x="9289" y="29174"/>
                  <a:pt x="9070" y="28764"/>
                </a:cubicBezTo>
                <a:cubicBezTo>
                  <a:pt x="9125" y="28736"/>
                  <a:pt x="9152" y="28709"/>
                  <a:pt x="9180" y="28682"/>
                </a:cubicBezTo>
                <a:cubicBezTo>
                  <a:pt x="9727" y="27751"/>
                  <a:pt x="10138" y="26765"/>
                  <a:pt x="10439" y="25724"/>
                </a:cubicBezTo>
                <a:close/>
                <a:moveTo>
                  <a:pt x="27936" y="28627"/>
                </a:moveTo>
                <a:cubicBezTo>
                  <a:pt x="26690" y="30260"/>
                  <a:pt x="24887" y="31049"/>
                  <a:pt x="22926" y="31049"/>
                </a:cubicBezTo>
                <a:cubicBezTo>
                  <a:pt x="22387" y="31049"/>
                  <a:pt x="21837" y="30990"/>
                  <a:pt x="21282" y="30872"/>
                </a:cubicBezTo>
                <a:cubicBezTo>
                  <a:pt x="21262" y="30868"/>
                  <a:pt x="21243" y="30865"/>
                  <a:pt x="21224" y="30865"/>
                </a:cubicBezTo>
                <a:cubicBezTo>
                  <a:pt x="21015" y="30865"/>
                  <a:pt x="20910" y="31130"/>
                  <a:pt x="21036" y="31255"/>
                </a:cubicBezTo>
                <a:cubicBezTo>
                  <a:pt x="21008" y="31228"/>
                  <a:pt x="20926" y="31201"/>
                  <a:pt x="20871" y="31201"/>
                </a:cubicBezTo>
                <a:cubicBezTo>
                  <a:pt x="20817" y="31201"/>
                  <a:pt x="20789" y="31228"/>
                  <a:pt x="20735" y="31228"/>
                </a:cubicBezTo>
                <a:cubicBezTo>
                  <a:pt x="22514" y="28955"/>
                  <a:pt x="25252" y="28682"/>
                  <a:pt x="27936" y="28627"/>
                </a:cubicBezTo>
                <a:close/>
                <a:moveTo>
                  <a:pt x="21063" y="31283"/>
                </a:moveTo>
                <a:lnTo>
                  <a:pt x="21063" y="31283"/>
                </a:lnTo>
                <a:cubicBezTo>
                  <a:pt x="21091" y="31310"/>
                  <a:pt x="21118" y="31338"/>
                  <a:pt x="21145" y="31338"/>
                </a:cubicBezTo>
                <a:cubicBezTo>
                  <a:pt x="21769" y="31550"/>
                  <a:pt x="22415" y="31653"/>
                  <a:pt x="23057" y="31653"/>
                </a:cubicBezTo>
                <a:cubicBezTo>
                  <a:pt x="23654" y="31653"/>
                  <a:pt x="24247" y="31564"/>
                  <a:pt x="24814" y="31392"/>
                </a:cubicBezTo>
                <a:lnTo>
                  <a:pt x="24814" y="31392"/>
                </a:lnTo>
                <a:cubicBezTo>
                  <a:pt x="24760" y="31474"/>
                  <a:pt x="24760" y="31529"/>
                  <a:pt x="24814" y="31639"/>
                </a:cubicBezTo>
                <a:cubicBezTo>
                  <a:pt x="25307" y="32488"/>
                  <a:pt x="25992" y="33145"/>
                  <a:pt x="26786" y="33720"/>
                </a:cubicBezTo>
                <a:cubicBezTo>
                  <a:pt x="26566" y="33733"/>
                  <a:pt x="26348" y="33739"/>
                  <a:pt x="26130" y="33739"/>
                </a:cubicBezTo>
                <a:cubicBezTo>
                  <a:pt x="25427" y="33739"/>
                  <a:pt x="24732" y="33668"/>
                  <a:pt x="24020" y="33501"/>
                </a:cubicBezTo>
                <a:cubicBezTo>
                  <a:pt x="23582" y="33391"/>
                  <a:pt x="23117" y="33254"/>
                  <a:pt x="22679" y="33090"/>
                </a:cubicBezTo>
                <a:lnTo>
                  <a:pt x="22679" y="33090"/>
                </a:lnTo>
                <a:cubicBezTo>
                  <a:pt x="22679" y="33090"/>
                  <a:pt x="22679" y="33090"/>
                  <a:pt x="22678" y="33090"/>
                </a:cubicBezTo>
                <a:cubicBezTo>
                  <a:pt x="22644" y="33090"/>
                  <a:pt x="20166" y="32018"/>
                  <a:pt x="20652" y="31721"/>
                </a:cubicBezTo>
                <a:cubicBezTo>
                  <a:pt x="20680" y="31721"/>
                  <a:pt x="20707" y="31693"/>
                  <a:pt x="20707" y="31639"/>
                </a:cubicBezTo>
                <a:cubicBezTo>
                  <a:pt x="20789" y="31639"/>
                  <a:pt x="20871" y="31611"/>
                  <a:pt x="20981" y="31611"/>
                </a:cubicBezTo>
                <a:cubicBezTo>
                  <a:pt x="21145" y="31584"/>
                  <a:pt x="21145" y="31392"/>
                  <a:pt x="21063" y="31283"/>
                </a:cubicBezTo>
                <a:close/>
                <a:moveTo>
                  <a:pt x="15778" y="34217"/>
                </a:moveTo>
                <a:cubicBezTo>
                  <a:pt x="16113" y="34217"/>
                  <a:pt x="16451" y="34234"/>
                  <a:pt x="16792" y="34267"/>
                </a:cubicBezTo>
                <a:cubicBezTo>
                  <a:pt x="16052" y="34924"/>
                  <a:pt x="15286" y="35554"/>
                  <a:pt x="14492" y="36157"/>
                </a:cubicBezTo>
                <a:cubicBezTo>
                  <a:pt x="13232" y="36266"/>
                  <a:pt x="12027" y="36513"/>
                  <a:pt x="10822" y="36896"/>
                </a:cubicBezTo>
                <a:cubicBezTo>
                  <a:pt x="11480" y="36184"/>
                  <a:pt x="12082" y="35472"/>
                  <a:pt x="12684" y="34733"/>
                </a:cubicBezTo>
                <a:cubicBezTo>
                  <a:pt x="13719" y="34381"/>
                  <a:pt x="14739" y="34217"/>
                  <a:pt x="15778" y="34217"/>
                </a:cubicBezTo>
                <a:close/>
                <a:moveTo>
                  <a:pt x="19008" y="0"/>
                </a:moveTo>
                <a:cubicBezTo>
                  <a:pt x="18942" y="0"/>
                  <a:pt x="18880" y="22"/>
                  <a:pt x="18845" y="68"/>
                </a:cubicBezTo>
                <a:cubicBezTo>
                  <a:pt x="17969" y="1191"/>
                  <a:pt x="17504" y="2423"/>
                  <a:pt x="17421" y="3847"/>
                </a:cubicBezTo>
                <a:cubicBezTo>
                  <a:pt x="16490" y="2970"/>
                  <a:pt x="15258" y="2258"/>
                  <a:pt x="14601" y="1410"/>
                </a:cubicBezTo>
                <a:cubicBezTo>
                  <a:pt x="14553" y="1353"/>
                  <a:pt x="14498" y="1330"/>
                  <a:pt x="14443" y="1330"/>
                </a:cubicBezTo>
                <a:cubicBezTo>
                  <a:pt x="14311" y="1330"/>
                  <a:pt x="14182" y="1466"/>
                  <a:pt x="14163" y="1601"/>
                </a:cubicBezTo>
                <a:cubicBezTo>
                  <a:pt x="13862" y="4422"/>
                  <a:pt x="15861" y="7132"/>
                  <a:pt x="18681" y="7516"/>
                </a:cubicBezTo>
                <a:cubicBezTo>
                  <a:pt x="19913" y="12855"/>
                  <a:pt x="19667" y="18003"/>
                  <a:pt x="18270" y="22767"/>
                </a:cubicBezTo>
                <a:cubicBezTo>
                  <a:pt x="18298" y="19810"/>
                  <a:pt x="17120" y="16908"/>
                  <a:pt x="15012" y="14799"/>
                </a:cubicBezTo>
                <a:cubicBezTo>
                  <a:pt x="15012" y="14772"/>
                  <a:pt x="15012" y="14744"/>
                  <a:pt x="15012" y="14717"/>
                </a:cubicBezTo>
                <a:cubicBezTo>
                  <a:pt x="15067" y="14717"/>
                  <a:pt x="15121" y="14717"/>
                  <a:pt x="15121" y="14662"/>
                </a:cubicBezTo>
                <a:cubicBezTo>
                  <a:pt x="16052" y="12609"/>
                  <a:pt x="16244" y="10473"/>
                  <a:pt x="15806" y="8255"/>
                </a:cubicBezTo>
                <a:cubicBezTo>
                  <a:pt x="15786" y="8156"/>
                  <a:pt x="15666" y="8085"/>
                  <a:pt x="15559" y="8085"/>
                </a:cubicBezTo>
                <a:cubicBezTo>
                  <a:pt x="15519" y="8085"/>
                  <a:pt x="15480" y="8095"/>
                  <a:pt x="15450" y="8118"/>
                </a:cubicBezTo>
                <a:cubicBezTo>
                  <a:pt x="14355" y="8940"/>
                  <a:pt x="13670" y="9980"/>
                  <a:pt x="13424" y="11294"/>
                </a:cubicBezTo>
                <a:cubicBezTo>
                  <a:pt x="12630" y="10555"/>
                  <a:pt x="11644" y="9980"/>
                  <a:pt x="10713" y="9460"/>
                </a:cubicBezTo>
                <a:cubicBezTo>
                  <a:pt x="10677" y="9436"/>
                  <a:pt x="10638" y="9425"/>
                  <a:pt x="10600" y="9425"/>
                </a:cubicBezTo>
                <a:cubicBezTo>
                  <a:pt x="10466" y="9425"/>
                  <a:pt x="10342" y="9563"/>
                  <a:pt x="10384" y="9734"/>
                </a:cubicBezTo>
                <a:cubicBezTo>
                  <a:pt x="10923" y="11998"/>
                  <a:pt x="11967" y="15349"/>
                  <a:pt x="14846" y="15349"/>
                </a:cubicBezTo>
                <a:cubicBezTo>
                  <a:pt x="14891" y="15349"/>
                  <a:pt x="14938" y="15348"/>
                  <a:pt x="14984" y="15347"/>
                </a:cubicBezTo>
                <a:lnTo>
                  <a:pt x="15012" y="15347"/>
                </a:lnTo>
                <a:cubicBezTo>
                  <a:pt x="16956" y="17592"/>
                  <a:pt x="17942" y="20166"/>
                  <a:pt x="18024" y="23205"/>
                </a:cubicBezTo>
                <a:cubicBezTo>
                  <a:pt x="18024" y="23260"/>
                  <a:pt x="18079" y="23287"/>
                  <a:pt x="18106" y="23287"/>
                </a:cubicBezTo>
                <a:cubicBezTo>
                  <a:pt x="18024" y="23534"/>
                  <a:pt x="17942" y="23753"/>
                  <a:pt x="17887" y="23999"/>
                </a:cubicBezTo>
                <a:cubicBezTo>
                  <a:pt x="17613" y="22712"/>
                  <a:pt x="16956" y="21562"/>
                  <a:pt x="15970" y="20714"/>
                </a:cubicBezTo>
                <a:cubicBezTo>
                  <a:pt x="15922" y="20675"/>
                  <a:pt x="15870" y="20657"/>
                  <a:pt x="15820" y="20657"/>
                </a:cubicBezTo>
                <a:cubicBezTo>
                  <a:pt x="15731" y="20657"/>
                  <a:pt x="15650" y="20717"/>
                  <a:pt x="15614" y="20823"/>
                </a:cubicBezTo>
                <a:cubicBezTo>
                  <a:pt x="15286" y="21617"/>
                  <a:pt x="15121" y="22439"/>
                  <a:pt x="15094" y="23260"/>
                </a:cubicBezTo>
                <a:cubicBezTo>
                  <a:pt x="14683" y="22658"/>
                  <a:pt x="14163" y="22110"/>
                  <a:pt x="13588" y="21617"/>
                </a:cubicBezTo>
                <a:cubicBezTo>
                  <a:pt x="13531" y="21572"/>
                  <a:pt x="13456" y="21545"/>
                  <a:pt x="13385" y="21545"/>
                </a:cubicBezTo>
                <a:cubicBezTo>
                  <a:pt x="13285" y="21545"/>
                  <a:pt x="13193" y="21598"/>
                  <a:pt x="13177" y="21727"/>
                </a:cubicBezTo>
                <a:cubicBezTo>
                  <a:pt x="12767" y="24465"/>
                  <a:pt x="13396" y="27258"/>
                  <a:pt x="15149" y="29421"/>
                </a:cubicBezTo>
                <a:cubicBezTo>
                  <a:pt x="15178" y="29465"/>
                  <a:pt x="15218" y="29484"/>
                  <a:pt x="15258" y="29484"/>
                </a:cubicBezTo>
                <a:cubicBezTo>
                  <a:pt x="15367" y="29484"/>
                  <a:pt x="15483" y="29349"/>
                  <a:pt x="15423" y="29229"/>
                </a:cubicBezTo>
                <a:cubicBezTo>
                  <a:pt x="14026" y="27093"/>
                  <a:pt x="13342" y="24821"/>
                  <a:pt x="13615" y="22274"/>
                </a:cubicBezTo>
                <a:lnTo>
                  <a:pt x="13615" y="22274"/>
                </a:lnTo>
                <a:cubicBezTo>
                  <a:pt x="14218" y="22877"/>
                  <a:pt x="14738" y="23534"/>
                  <a:pt x="15121" y="24273"/>
                </a:cubicBezTo>
                <a:cubicBezTo>
                  <a:pt x="15121" y="24328"/>
                  <a:pt x="15149" y="24355"/>
                  <a:pt x="15176" y="24355"/>
                </a:cubicBezTo>
                <a:cubicBezTo>
                  <a:pt x="15806" y="25615"/>
                  <a:pt x="16080" y="27039"/>
                  <a:pt x="15943" y="28490"/>
                </a:cubicBezTo>
                <a:cubicBezTo>
                  <a:pt x="14245" y="31776"/>
                  <a:pt x="11973" y="34788"/>
                  <a:pt x="9262" y="37471"/>
                </a:cubicBezTo>
                <a:cubicBezTo>
                  <a:pt x="10083" y="35335"/>
                  <a:pt x="10247" y="33008"/>
                  <a:pt x="9809" y="30763"/>
                </a:cubicBezTo>
                <a:cubicBezTo>
                  <a:pt x="9837" y="30735"/>
                  <a:pt x="9809" y="30708"/>
                  <a:pt x="9809" y="30680"/>
                </a:cubicBezTo>
                <a:cubicBezTo>
                  <a:pt x="9809" y="30628"/>
                  <a:pt x="9785" y="30601"/>
                  <a:pt x="9782" y="30552"/>
                </a:cubicBezTo>
                <a:lnTo>
                  <a:pt x="9782" y="30552"/>
                </a:lnTo>
                <a:cubicBezTo>
                  <a:pt x="9806" y="30629"/>
                  <a:pt x="9891" y="30678"/>
                  <a:pt x="9965" y="30678"/>
                </a:cubicBezTo>
                <a:cubicBezTo>
                  <a:pt x="10017" y="30678"/>
                  <a:pt x="10065" y="30654"/>
                  <a:pt x="10083" y="30598"/>
                </a:cubicBezTo>
                <a:cubicBezTo>
                  <a:pt x="10932" y="28654"/>
                  <a:pt x="11096" y="26573"/>
                  <a:pt x="10768" y="24492"/>
                </a:cubicBezTo>
                <a:cubicBezTo>
                  <a:pt x="10740" y="24383"/>
                  <a:pt x="10645" y="24328"/>
                  <a:pt x="10549" y="24328"/>
                </a:cubicBezTo>
                <a:cubicBezTo>
                  <a:pt x="10453" y="24328"/>
                  <a:pt x="10357" y="24383"/>
                  <a:pt x="10330" y="24492"/>
                </a:cubicBezTo>
                <a:cubicBezTo>
                  <a:pt x="9974" y="25861"/>
                  <a:pt x="9453" y="27121"/>
                  <a:pt x="8878" y="28408"/>
                </a:cubicBezTo>
                <a:cubicBezTo>
                  <a:pt x="8249" y="27285"/>
                  <a:pt x="7400" y="26299"/>
                  <a:pt x="6469" y="25478"/>
                </a:cubicBezTo>
                <a:cubicBezTo>
                  <a:pt x="6413" y="25431"/>
                  <a:pt x="6350" y="25410"/>
                  <a:pt x="6292" y="25410"/>
                </a:cubicBezTo>
                <a:cubicBezTo>
                  <a:pt x="6180" y="25410"/>
                  <a:pt x="6086" y="25489"/>
                  <a:pt x="6086" y="25615"/>
                </a:cubicBezTo>
                <a:cubicBezTo>
                  <a:pt x="6086" y="27833"/>
                  <a:pt x="7208" y="29941"/>
                  <a:pt x="9152" y="31009"/>
                </a:cubicBezTo>
                <a:cubicBezTo>
                  <a:pt x="9175" y="31023"/>
                  <a:pt x="9198" y="31029"/>
                  <a:pt x="9220" y="31029"/>
                </a:cubicBezTo>
                <a:cubicBezTo>
                  <a:pt x="9327" y="31029"/>
                  <a:pt x="9403" y="30881"/>
                  <a:pt x="9289" y="30790"/>
                </a:cubicBezTo>
                <a:cubicBezTo>
                  <a:pt x="7728" y="29640"/>
                  <a:pt x="6743" y="28052"/>
                  <a:pt x="6551" y="26162"/>
                </a:cubicBezTo>
                <a:lnTo>
                  <a:pt x="6551" y="26162"/>
                </a:lnTo>
                <a:cubicBezTo>
                  <a:pt x="7811" y="27340"/>
                  <a:pt x="8659" y="28764"/>
                  <a:pt x="9289" y="30379"/>
                </a:cubicBezTo>
                <a:cubicBezTo>
                  <a:pt x="9864" y="32980"/>
                  <a:pt x="9645" y="35417"/>
                  <a:pt x="8824" y="37882"/>
                </a:cubicBezTo>
                <a:cubicBezTo>
                  <a:pt x="6250" y="40346"/>
                  <a:pt x="3320" y="42509"/>
                  <a:pt x="116" y="44289"/>
                </a:cubicBezTo>
                <a:cubicBezTo>
                  <a:pt x="0" y="44358"/>
                  <a:pt x="81" y="44526"/>
                  <a:pt x="191" y="44526"/>
                </a:cubicBezTo>
                <a:cubicBezTo>
                  <a:pt x="211" y="44526"/>
                  <a:pt x="232" y="44521"/>
                  <a:pt x="253" y="44508"/>
                </a:cubicBezTo>
                <a:cubicBezTo>
                  <a:pt x="3977" y="42783"/>
                  <a:pt x="7372" y="40346"/>
                  <a:pt x="10247" y="37471"/>
                </a:cubicBezTo>
                <a:cubicBezTo>
                  <a:pt x="12061" y="36880"/>
                  <a:pt x="13904" y="36562"/>
                  <a:pt x="15789" y="36562"/>
                </a:cubicBezTo>
                <a:cubicBezTo>
                  <a:pt x="16438" y="36562"/>
                  <a:pt x="17091" y="36600"/>
                  <a:pt x="17750" y="36677"/>
                </a:cubicBezTo>
                <a:cubicBezTo>
                  <a:pt x="15755" y="37653"/>
                  <a:pt x="13759" y="38474"/>
                  <a:pt x="11587" y="38474"/>
                </a:cubicBezTo>
                <a:cubicBezTo>
                  <a:pt x="11017" y="38474"/>
                  <a:pt x="10435" y="38418"/>
                  <a:pt x="9837" y="38292"/>
                </a:cubicBezTo>
                <a:cubicBezTo>
                  <a:pt x="9819" y="38289"/>
                  <a:pt x="9802" y="38288"/>
                  <a:pt x="9786" y="38288"/>
                </a:cubicBezTo>
                <a:cubicBezTo>
                  <a:pt x="9521" y="38288"/>
                  <a:pt x="9416" y="38681"/>
                  <a:pt x="9700" y="38758"/>
                </a:cubicBezTo>
                <a:cubicBezTo>
                  <a:pt x="10367" y="38935"/>
                  <a:pt x="11026" y="39013"/>
                  <a:pt x="11678" y="39013"/>
                </a:cubicBezTo>
                <a:cubicBezTo>
                  <a:pt x="14157" y="39013"/>
                  <a:pt x="16518" y="37881"/>
                  <a:pt x="18708" y="36732"/>
                </a:cubicBezTo>
                <a:cubicBezTo>
                  <a:pt x="18900" y="36650"/>
                  <a:pt x="18873" y="36321"/>
                  <a:pt x="18654" y="36294"/>
                </a:cubicBezTo>
                <a:cubicBezTo>
                  <a:pt x="17810" y="36159"/>
                  <a:pt x="16953" y="36092"/>
                  <a:pt x="16111" y="36092"/>
                </a:cubicBezTo>
                <a:cubicBezTo>
                  <a:pt x="15751" y="36092"/>
                  <a:pt x="15392" y="36105"/>
                  <a:pt x="15039" y="36129"/>
                </a:cubicBezTo>
                <a:cubicBezTo>
                  <a:pt x="15888" y="35554"/>
                  <a:pt x="16709" y="34952"/>
                  <a:pt x="17476" y="34295"/>
                </a:cubicBezTo>
                <a:cubicBezTo>
                  <a:pt x="17613" y="34185"/>
                  <a:pt x="17558" y="33939"/>
                  <a:pt x="17394" y="33911"/>
                </a:cubicBezTo>
                <a:cubicBezTo>
                  <a:pt x="16820" y="33801"/>
                  <a:pt x="16250" y="33748"/>
                  <a:pt x="15686" y="33748"/>
                </a:cubicBezTo>
                <a:cubicBezTo>
                  <a:pt x="14852" y="33748"/>
                  <a:pt x="14033" y="33863"/>
                  <a:pt x="13232" y="34076"/>
                </a:cubicBezTo>
                <a:cubicBezTo>
                  <a:pt x="13259" y="34048"/>
                  <a:pt x="13287" y="34021"/>
                  <a:pt x="13314" y="33994"/>
                </a:cubicBezTo>
                <a:cubicBezTo>
                  <a:pt x="15559" y="32953"/>
                  <a:pt x="17832" y="32214"/>
                  <a:pt x="20269" y="31748"/>
                </a:cubicBezTo>
                <a:lnTo>
                  <a:pt x="20269" y="31748"/>
                </a:lnTo>
                <a:cubicBezTo>
                  <a:pt x="20187" y="32707"/>
                  <a:pt x="21638" y="33145"/>
                  <a:pt x="22323" y="33446"/>
                </a:cubicBezTo>
                <a:cubicBezTo>
                  <a:pt x="23623" y="33979"/>
                  <a:pt x="24974" y="34213"/>
                  <a:pt x="26335" y="34213"/>
                </a:cubicBezTo>
                <a:cubicBezTo>
                  <a:pt x="26722" y="34213"/>
                  <a:pt x="27110" y="34194"/>
                  <a:pt x="27498" y="34158"/>
                </a:cubicBezTo>
                <a:cubicBezTo>
                  <a:pt x="27744" y="34158"/>
                  <a:pt x="27826" y="33857"/>
                  <a:pt x="27607" y="33720"/>
                </a:cubicBezTo>
                <a:cubicBezTo>
                  <a:pt x="26622" y="33090"/>
                  <a:pt x="25882" y="32351"/>
                  <a:pt x="25198" y="31392"/>
                </a:cubicBezTo>
                <a:cubicBezTo>
                  <a:pt x="25170" y="31365"/>
                  <a:pt x="25116" y="31338"/>
                  <a:pt x="25088" y="31310"/>
                </a:cubicBezTo>
                <a:cubicBezTo>
                  <a:pt x="26539" y="30817"/>
                  <a:pt x="27854" y="29832"/>
                  <a:pt x="28703" y="28490"/>
                </a:cubicBezTo>
                <a:cubicBezTo>
                  <a:pt x="28812" y="28326"/>
                  <a:pt x="28675" y="28079"/>
                  <a:pt x="28456" y="28079"/>
                </a:cubicBezTo>
                <a:cubicBezTo>
                  <a:pt x="25526" y="28134"/>
                  <a:pt x="22049" y="28326"/>
                  <a:pt x="20406" y="31146"/>
                </a:cubicBezTo>
                <a:cubicBezTo>
                  <a:pt x="20351" y="31201"/>
                  <a:pt x="20351" y="31255"/>
                  <a:pt x="20379" y="31283"/>
                </a:cubicBezTo>
                <a:cubicBezTo>
                  <a:pt x="18051" y="31693"/>
                  <a:pt x="15779" y="32460"/>
                  <a:pt x="13643" y="33528"/>
                </a:cubicBezTo>
                <a:lnTo>
                  <a:pt x="13643" y="33528"/>
                </a:lnTo>
                <a:cubicBezTo>
                  <a:pt x="15532" y="30982"/>
                  <a:pt x="17065" y="28189"/>
                  <a:pt x="18188" y="25259"/>
                </a:cubicBezTo>
                <a:cubicBezTo>
                  <a:pt x="18545" y="25313"/>
                  <a:pt x="18902" y="25339"/>
                  <a:pt x="19257" y="25339"/>
                </a:cubicBezTo>
                <a:cubicBezTo>
                  <a:pt x="21787" y="25339"/>
                  <a:pt x="24205" y="24011"/>
                  <a:pt x="25718" y="21946"/>
                </a:cubicBezTo>
                <a:cubicBezTo>
                  <a:pt x="25827" y="21809"/>
                  <a:pt x="25663" y="21590"/>
                  <a:pt x="25526" y="21590"/>
                </a:cubicBezTo>
                <a:cubicBezTo>
                  <a:pt x="24267" y="21590"/>
                  <a:pt x="23062" y="21809"/>
                  <a:pt x="21912" y="22192"/>
                </a:cubicBezTo>
                <a:cubicBezTo>
                  <a:pt x="22350" y="21097"/>
                  <a:pt x="22706" y="19974"/>
                  <a:pt x="23089" y="18879"/>
                </a:cubicBezTo>
                <a:cubicBezTo>
                  <a:pt x="23137" y="18761"/>
                  <a:pt x="23041" y="18622"/>
                  <a:pt x="22925" y="18622"/>
                </a:cubicBezTo>
                <a:cubicBezTo>
                  <a:pt x="22907" y="18622"/>
                  <a:pt x="22889" y="18625"/>
                  <a:pt x="22870" y="18633"/>
                </a:cubicBezTo>
                <a:cubicBezTo>
                  <a:pt x="21611" y="19125"/>
                  <a:pt x="20433" y="19837"/>
                  <a:pt x="19502" y="20796"/>
                </a:cubicBezTo>
                <a:cubicBezTo>
                  <a:pt x="19776" y="19454"/>
                  <a:pt x="19995" y="18112"/>
                  <a:pt x="20077" y="16771"/>
                </a:cubicBezTo>
                <a:cubicBezTo>
                  <a:pt x="21036" y="14909"/>
                  <a:pt x="22542" y="13841"/>
                  <a:pt x="24458" y="13211"/>
                </a:cubicBezTo>
                <a:cubicBezTo>
                  <a:pt x="24486" y="13238"/>
                  <a:pt x="24541" y="13266"/>
                  <a:pt x="24595" y="13293"/>
                </a:cubicBezTo>
                <a:cubicBezTo>
                  <a:pt x="25115" y="13451"/>
                  <a:pt x="25642" y="13524"/>
                  <a:pt x="26165" y="13524"/>
                </a:cubicBezTo>
                <a:cubicBezTo>
                  <a:pt x="28371" y="13524"/>
                  <a:pt x="30498" y="12207"/>
                  <a:pt x="31605" y="10281"/>
                </a:cubicBezTo>
                <a:cubicBezTo>
                  <a:pt x="31687" y="10144"/>
                  <a:pt x="31605" y="9925"/>
                  <a:pt x="31441" y="9898"/>
                </a:cubicBezTo>
                <a:cubicBezTo>
                  <a:pt x="30985" y="9819"/>
                  <a:pt x="30519" y="9780"/>
                  <a:pt x="30053" y="9780"/>
                </a:cubicBezTo>
                <a:cubicBezTo>
                  <a:pt x="28729" y="9780"/>
                  <a:pt x="27400" y="10099"/>
                  <a:pt x="26266" y="10747"/>
                </a:cubicBezTo>
                <a:cubicBezTo>
                  <a:pt x="26238" y="9432"/>
                  <a:pt x="26211" y="8091"/>
                  <a:pt x="26183" y="6776"/>
                </a:cubicBezTo>
                <a:cubicBezTo>
                  <a:pt x="26183" y="6630"/>
                  <a:pt x="26074" y="6545"/>
                  <a:pt x="25960" y="6545"/>
                </a:cubicBezTo>
                <a:cubicBezTo>
                  <a:pt x="25904" y="6545"/>
                  <a:pt x="25846" y="6566"/>
                  <a:pt x="25800" y="6612"/>
                </a:cubicBezTo>
                <a:cubicBezTo>
                  <a:pt x="24102" y="8173"/>
                  <a:pt x="23336" y="10665"/>
                  <a:pt x="24130" y="12882"/>
                </a:cubicBezTo>
                <a:cubicBezTo>
                  <a:pt x="22432" y="13293"/>
                  <a:pt x="20981" y="14580"/>
                  <a:pt x="20105" y="16086"/>
                </a:cubicBezTo>
                <a:cubicBezTo>
                  <a:pt x="20269" y="13047"/>
                  <a:pt x="19940" y="9953"/>
                  <a:pt x="19064" y="6886"/>
                </a:cubicBezTo>
                <a:cubicBezTo>
                  <a:pt x="20296" y="4778"/>
                  <a:pt x="20324" y="2286"/>
                  <a:pt x="19229" y="123"/>
                </a:cubicBezTo>
                <a:cubicBezTo>
                  <a:pt x="19197" y="43"/>
                  <a:pt x="19100" y="0"/>
                  <a:pt x="19008"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txBox="1">
            <a:spLocks noGrp="1"/>
          </p:cNvSpPr>
          <p:nvPr>
            <p:ph type="title"/>
          </p:nvPr>
        </p:nvSpPr>
        <p:spPr>
          <a:xfrm>
            <a:off x="2329350" y="1337700"/>
            <a:ext cx="4485300" cy="2468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pic>
        <p:nvPicPr>
          <p:cNvPr id="90" name="Google Shape;90;p9"/>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91" name="Google Shape;91;p9"/>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rot="7813372" flipH="1">
            <a:off x="7164789" y="937145"/>
            <a:ext cx="1537075" cy="618161"/>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rot="-8584127">
            <a:off x="8607046" y="638019"/>
            <a:ext cx="387849" cy="802910"/>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rot="9793500">
            <a:off x="8414134" y="1274298"/>
            <a:ext cx="1006945" cy="172343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rot="-2568274">
            <a:off x="7630464" y="414408"/>
            <a:ext cx="2855424" cy="1191539"/>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3267522" flipH="1">
            <a:off x="6302516" y="-1118660"/>
            <a:ext cx="1489702" cy="1915352"/>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rot="9587444">
            <a:off x="-171346" y="4548073"/>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2986628" flipH="1">
            <a:off x="412140" y="3746387"/>
            <a:ext cx="1537075" cy="618161"/>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2215873">
            <a:off x="119110" y="3860764"/>
            <a:ext cx="387849" cy="802910"/>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1006500">
            <a:off x="-307075" y="2303961"/>
            <a:ext cx="1006945" cy="172343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8231726">
            <a:off x="-1371884" y="3695746"/>
            <a:ext cx="2855424" cy="1191539"/>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7532478" flipH="1">
            <a:off x="1321786" y="4505000"/>
            <a:ext cx="1489702" cy="1915352"/>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2234850" y="2549428"/>
            <a:ext cx="4674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 name="Google Shape;104;p9"/>
          <p:cNvSpPr txBox="1">
            <a:spLocks noGrp="1"/>
          </p:cNvSpPr>
          <p:nvPr>
            <p:ph type="title" idx="2" hasCustomPrompt="1"/>
          </p:nvPr>
        </p:nvSpPr>
        <p:spPr>
          <a:xfrm>
            <a:off x="3849450" y="1209653"/>
            <a:ext cx="1445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5" name="Google Shape;105;p9"/>
          <p:cNvSpPr txBox="1">
            <a:spLocks noGrp="1"/>
          </p:cNvSpPr>
          <p:nvPr>
            <p:ph type="subTitle" idx="1"/>
          </p:nvPr>
        </p:nvSpPr>
        <p:spPr>
          <a:xfrm>
            <a:off x="2234850" y="3663897"/>
            <a:ext cx="4674300" cy="38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1200"/>
              </a:spcBef>
              <a:spcAft>
                <a:spcPts val="0"/>
              </a:spcAft>
              <a:buNone/>
              <a:defRPr sz="2000"/>
            </a:lvl3pPr>
            <a:lvl4pPr lvl="3" algn="ctr" rtl="0">
              <a:lnSpc>
                <a:spcPct val="100000"/>
              </a:lnSpc>
              <a:spcBef>
                <a:spcPts val="1200"/>
              </a:spcBef>
              <a:spcAft>
                <a:spcPts val="0"/>
              </a:spcAft>
              <a:buNone/>
              <a:defRPr sz="2000"/>
            </a:lvl4pPr>
            <a:lvl5pPr lvl="4" algn="ctr" rtl="0">
              <a:lnSpc>
                <a:spcPct val="100000"/>
              </a:lnSpc>
              <a:spcBef>
                <a:spcPts val="1200"/>
              </a:spcBef>
              <a:spcAft>
                <a:spcPts val="0"/>
              </a:spcAft>
              <a:buNone/>
              <a:defRPr sz="2000"/>
            </a:lvl5pPr>
            <a:lvl6pPr lvl="5" algn="ctr" rtl="0">
              <a:lnSpc>
                <a:spcPct val="100000"/>
              </a:lnSpc>
              <a:spcBef>
                <a:spcPts val="1200"/>
              </a:spcBef>
              <a:spcAft>
                <a:spcPts val="0"/>
              </a:spcAft>
              <a:buNone/>
              <a:defRPr sz="2000"/>
            </a:lvl6pPr>
            <a:lvl7pPr lvl="6" algn="ctr" rtl="0">
              <a:lnSpc>
                <a:spcPct val="100000"/>
              </a:lnSpc>
              <a:spcBef>
                <a:spcPts val="1200"/>
              </a:spcBef>
              <a:spcAft>
                <a:spcPts val="0"/>
              </a:spcAft>
              <a:buNone/>
              <a:defRPr sz="2000"/>
            </a:lvl7pPr>
            <a:lvl8pPr lvl="7" algn="ctr" rtl="0">
              <a:lnSpc>
                <a:spcPct val="100000"/>
              </a:lnSpc>
              <a:spcBef>
                <a:spcPts val="1200"/>
              </a:spcBef>
              <a:spcAft>
                <a:spcPts val="0"/>
              </a:spcAft>
              <a:buNone/>
              <a:defRPr sz="2000"/>
            </a:lvl8pPr>
            <a:lvl9pPr lvl="8" algn="ctr" rtl="0">
              <a:lnSpc>
                <a:spcPct val="100000"/>
              </a:lnSpc>
              <a:spcBef>
                <a:spcPts val="1200"/>
              </a:spcBef>
              <a:spcAft>
                <a:spcPts val="1200"/>
              </a:spcAft>
              <a:buNone/>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2"/>
        <p:cNvGrpSpPr/>
        <p:nvPr/>
      </p:nvGrpSpPr>
      <p:grpSpPr>
        <a:xfrm>
          <a:off x="0" y="0"/>
          <a:ext cx="0" cy="0"/>
          <a:chOff x="0" y="0"/>
          <a:chExt cx="0" cy="0"/>
        </a:xfrm>
      </p:grpSpPr>
      <p:pic>
        <p:nvPicPr>
          <p:cNvPr id="113" name="Google Shape;113;p11"/>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14" name="Google Shape;114;p11"/>
          <p:cNvSpPr/>
          <p:nvPr/>
        </p:nvSpPr>
        <p:spPr>
          <a:xfrm rot="-1163813">
            <a:off x="4390496" y="1158517"/>
            <a:ext cx="2894207" cy="190239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1163813">
            <a:off x="4030256" y="2516033"/>
            <a:ext cx="2558528" cy="2742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1163813">
            <a:off x="2925787" y="-176614"/>
            <a:ext cx="2467838" cy="2784885"/>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rot="-1163813">
            <a:off x="2254502" y="2816508"/>
            <a:ext cx="2894207" cy="2341149"/>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1163813">
            <a:off x="1464084" y="1118563"/>
            <a:ext cx="2921498" cy="2265736"/>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rot="-1164175">
            <a:off x="3377134" y="1585345"/>
            <a:ext cx="2105903" cy="2039096"/>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2004578" flipH="1">
            <a:off x="6647954" y="2966016"/>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rot="-1139037" flipH="1">
            <a:off x="7493966" y="4239912"/>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8795422" flipH="1">
            <a:off x="-1016771" y="619803"/>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rot="9660963" flipH="1">
            <a:off x="-170771" y="347803"/>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txBox="1">
            <a:spLocks noGrp="1"/>
          </p:cNvSpPr>
          <p:nvPr>
            <p:ph type="title" hasCustomPrompt="1"/>
          </p:nvPr>
        </p:nvSpPr>
        <p:spPr>
          <a:xfrm>
            <a:off x="713225" y="1698600"/>
            <a:ext cx="7717500" cy="117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11"/>
          <p:cNvSpPr txBox="1">
            <a:spLocks noGrp="1"/>
          </p:cNvSpPr>
          <p:nvPr>
            <p:ph type="body" idx="1"/>
          </p:nvPr>
        </p:nvSpPr>
        <p:spPr>
          <a:xfrm>
            <a:off x="3290400" y="2869500"/>
            <a:ext cx="2563200" cy="793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800"/>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4400"/>
              <a:buFont typeface="Tulpen One"/>
              <a:buNone/>
              <a:defRPr sz="4400">
                <a:solidFill>
                  <a:schemeClr val="dk1"/>
                </a:solidFill>
                <a:latin typeface="Tulpen One"/>
                <a:ea typeface="Tulpen One"/>
                <a:cs typeface="Tulpen One"/>
                <a:sym typeface="Tulpen One"/>
              </a:defRPr>
            </a:lvl1pPr>
            <a:lvl2pPr lvl="1">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2pPr>
            <a:lvl3pPr lvl="2">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3pPr>
            <a:lvl4pPr lvl="3">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4pPr>
            <a:lvl5pPr lvl="4">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5pPr>
            <a:lvl6pPr lvl="5">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6pPr>
            <a:lvl7pPr lvl="6">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7pPr>
            <a:lvl8pPr lvl="7">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8pPr>
            <a:lvl9pPr lvl="8">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1pPr>
            <a:lvl2pPr marL="914400" lvl="1"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2pPr>
            <a:lvl3pPr marL="1371600" lvl="2"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3pPr>
            <a:lvl4pPr marL="1828800" lvl="3"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4pPr>
            <a:lvl5pPr marL="2286000" lvl="4"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5pPr>
            <a:lvl6pPr marL="2743200" lvl="5"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6pPr>
            <a:lvl7pPr marL="3200400" lvl="6"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7pPr>
            <a:lvl8pPr marL="3657600" lvl="7"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8pPr>
            <a:lvl9pPr marL="4114800" lvl="8"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2" r:id="rId13"/>
    <p:sldLayoutId id="2147483666" r:id="rId14"/>
    <p:sldLayoutId id="2147483669"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30"/>
          <p:cNvSpPr/>
          <p:nvPr/>
        </p:nvSpPr>
        <p:spPr>
          <a:xfrm flipH="1">
            <a:off x="3304625" y="1304375"/>
            <a:ext cx="2534700" cy="25347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txBox="1">
            <a:spLocks noGrp="1"/>
          </p:cNvSpPr>
          <p:nvPr>
            <p:ph type="ctrTitle"/>
          </p:nvPr>
        </p:nvSpPr>
        <p:spPr>
          <a:xfrm>
            <a:off x="1361658" y="1595526"/>
            <a:ext cx="6229104" cy="12535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MUJERES de JAPÓN</a:t>
            </a:r>
            <a:endParaRPr b="1" dirty="0"/>
          </a:p>
        </p:txBody>
      </p:sp>
      <p:sp>
        <p:nvSpPr>
          <p:cNvPr id="1685" name="Google Shape;1685;p30"/>
          <p:cNvSpPr txBox="1">
            <a:spLocks noGrp="1"/>
          </p:cNvSpPr>
          <p:nvPr>
            <p:ph type="subTitle" idx="1"/>
          </p:nvPr>
        </p:nvSpPr>
        <p:spPr>
          <a:xfrm>
            <a:off x="1673232" y="2998983"/>
            <a:ext cx="5738700" cy="49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Fanor Larraín V.</a:t>
            </a:r>
          </a:p>
          <a:p>
            <a:pPr marL="0" lvl="0" indent="0" algn="ctr" rtl="0">
              <a:spcBef>
                <a:spcPts val="0"/>
              </a:spcBef>
              <a:spcAft>
                <a:spcPts val="0"/>
              </a:spcAft>
              <a:buNone/>
            </a:pPr>
            <a:r>
              <a:rPr lang="es-ES" dirty="0"/>
              <a:t>Director programa Asia Pacífico</a:t>
            </a:r>
            <a:endParaRPr dirty="0"/>
          </a:p>
        </p:txBody>
      </p:sp>
      <p:grpSp>
        <p:nvGrpSpPr>
          <p:cNvPr id="1686" name="Google Shape;1686;p30"/>
          <p:cNvGrpSpPr/>
          <p:nvPr/>
        </p:nvGrpSpPr>
        <p:grpSpPr>
          <a:xfrm>
            <a:off x="5508218" y="3831236"/>
            <a:ext cx="3908680" cy="1839069"/>
            <a:chOff x="5508218" y="3831236"/>
            <a:chExt cx="3908680" cy="1839069"/>
          </a:xfrm>
        </p:grpSpPr>
        <p:sp>
          <p:nvSpPr>
            <p:cNvPr id="1687" name="Google Shape;1687;p30"/>
            <p:cNvSpPr/>
            <p:nvPr/>
          </p:nvSpPr>
          <p:spPr>
            <a:xfrm rot="515803">
              <a:off x="6432578" y="4572651"/>
              <a:ext cx="2964816" cy="483813"/>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0"/>
            <p:cNvSpPr/>
            <p:nvPr/>
          </p:nvSpPr>
          <p:spPr>
            <a:xfrm rot="515803">
              <a:off x="7312659" y="4110562"/>
              <a:ext cx="444019" cy="748099"/>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rot="515803">
              <a:off x="7581384" y="4101050"/>
              <a:ext cx="237658" cy="444245"/>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rot="515803">
              <a:off x="8436647" y="4005797"/>
              <a:ext cx="242802" cy="456188"/>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rot="515803">
              <a:off x="6769256" y="4901218"/>
              <a:ext cx="1469660" cy="599843"/>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rot="515803">
              <a:off x="6900967" y="5125611"/>
              <a:ext cx="736269" cy="134454"/>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rot="515803">
              <a:off x="6076126" y="4561350"/>
              <a:ext cx="949565" cy="222950"/>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rot="515803">
              <a:off x="7914175" y="4052886"/>
              <a:ext cx="1028271" cy="102926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rot="515803">
              <a:off x="8314589" y="4719218"/>
              <a:ext cx="357653" cy="81130"/>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rot="515803">
              <a:off x="6739569" y="4258879"/>
              <a:ext cx="94320" cy="292341"/>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rot="515803">
              <a:off x="7794896" y="5148891"/>
              <a:ext cx="117503" cy="309496"/>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rot="515803">
              <a:off x="8748047" y="4656965"/>
              <a:ext cx="107418" cy="303786"/>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rot="515803">
              <a:off x="6715000" y="4861906"/>
              <a:ext cx="466590" cy="428835"/>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rot="515803">
              <a:off x="6845682" y="4974980"/>
              <a:ext cx="202486" cy="186033"/>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rot="515803">
              <a:off x="5827762" y="4497373"/>
              <a:ext cx="466613" cy="428699"/>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rot="515803">
              <a:off x="5958441" y="4610377"/>
              <a:ext cx="202486" cy="186079"/>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rot="515803">
              <a:off x="6563609" y="3889974"/>
              <a:ext cx="466613" cy="428450"/>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rot="515803">
              <a:off x="6694287" y="4002717"/>
              <a:ext cx="202033" cy="186328"/>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rot="515803">
              <a:off x="8463644" y="3864478"/>
              <a:ext cx="477989" cy="441979"/>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rot="515803">
              <a:off x="8609624" y="4002284"/>
              <a:ext cx="187325" cy="186419"/>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rot="515803">
              <a:off x="7010494" y="4994574"/>
              <a:ext cx="14730"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rot="515803">
              <a:off x="7009349" y="505743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rot="515803">
              <a:off x="7008258" y="503279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rot="515803">
              <a:off x="6977913" y="5005197"/>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rot="515803">
              <a:off x="6917415" y="4989821"/>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rot="515803">
              <a:off x="6945882" y="5001356"/>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rot="515803">
              <a:off x="6883750" y="500632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rot="515803">
              <a:off x="6896186" y="5035042"/>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rot="515803">
              <a:off x="6866468" y="5069881"/>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rot="515803">
              <a:off x="6890552" y="5094629"/>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rot="515803">
              <a:off x="7025743" y="5097803"/>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rot="515803">
              <a:off x="7004102" y="507917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rot="515803">
              <a:off x="6931206" y="512378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rot="515803">
              <a:off x="7012158" y="5133971"/>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rot="515803">
              <a:off x="6959793" y="513147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rot="515803">
              <a:off x="6902911" y="513342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rot="515803">
              <a:off x="6123207" y="4630285"/>
              <a:ext cx="14730" cy="14254"/>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rot="515803">
              <a:off x="6122064" y="469314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rot="515803">
              <a:off x="6121007" y="4668056"/>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rot="515803">
              <a:off x="6090660" y="4640457"/>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rot="515803">
              <a:off x="6030126" y="4625554"/>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rot="515803">
              <a:off x="6058665" y="4636618"/>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rot="515803">
              <a:off x="5996534" y="4641563"/>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rot="515803">
              <a:off x="6008899" y="467077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rot="515803">
              <a:off x="5979250" y="470514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rot="515803">
              <a:off x="6003334" y="4729892"/>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rot="515803">
              <a:off x="6138493" y="473351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rot="515803">
              <a:off x="6116849" y="4714913"/>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rot="515803">
              <a:off x="6043975" y="4759047"/>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rot="515803">
              <a:off x="6125860" y="4769493"/>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rot="515803">
              <a:off x="6072579" y="4766713"/>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rot="515803">
              <a:off x="6015658" y="4768680"/>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rot="515803">
              <a:off x="6859077" y="4022602"/>
              <a:ext cx="14254"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rot="515803">
              <a:off x="6857459" y="4085429"/>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rot="515803">
              <a:off x="6856859" y="406088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rot="515803">
              <a:off x="6826023" y="403319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rot="515803">
              <a:off x="6765995" y="401788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rot="515803">
              <a:off x="6794487" y="4029387"/>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rot="515803">
              <a:off x="6732401" y="403391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rot="515803">
              <a:off x="6744787" y="406313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rot="515803">
              <a:off x="6715140" y="4097477"/>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rot="515803">
              <a:off x="6739203" y="412222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rot="515803">
              <a:off x="6873910" y="4125802"/>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rot="515803">
              <a:off x="6852270" y="410717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rot="515803">
              <a:off x="6779808" y="4151851"/>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rot="515803">
              <a:off x="6861206" y="4162249"/>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rot="515803">
              <a:off x="6808445" y="4159066"/>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rot="515803">
              <a:off x="6751020" y="416141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rot="515803">
              <a:off x="8787440" y="4060317"/>
              <a:ext cx="14254" cy="14254"/>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rot="515803">
              <a:off x="8755657" y="4113314"/>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rot="515803">
              <a:off x="8767105" y="4091551"/>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rot="515803">
              <a:off x="8754346" y="4052219"/>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rot="515803">
              <a:off x="8710032" y="4009057"/>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rot="515803">
              <a:off x="8728942" y="4033025"/>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rot="515803">
              <a:off x="8672567" y="4006283"/>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rot="515803">
              <a:off x="8668796" y="4037368"/>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rot="515803">
              <a:off x="8625709" y="4052903"/>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rot="515803">
              <a:off x="8634600" y="408590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rot="515803">
              <a:off x="8749609" y="4156520"/>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rot="515803">
              <a:off x="8740233" y="4129686"/>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rot="515803">
              <a:off x="8654548" y="4131913"/>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rot="515803">
              <a:off x="8720364" y="4181863"/>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rot="515803">
              <a:off x="8676348" y="4152646"/>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rot="515803">
              <a:off x="8625704" y="4125812"/>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rot="515803">
              <a:off x="6871469" y="4991167"/>
              <a:ext cx="168810" cy="158997"/>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rot="515803">
              <a:off x="5984222" y="4626450"/>
              <a:ext cx="168810" cy="159337"/>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rot="515803">
              <a:off x="6720047" y="4019255"/>
              <a:ext cx="168833" cy="158975"/>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rot="515803">
              <a:off x="8623590" y="4012875"/>
              <a:ext cx="169309" cy="175903"/>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rot="515803">
              <a:off x="8150533" y="4528866"/>
              <a:ext cx="338119" cy="327082"/>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rot="515803">
              <a:off x="8246370" y="4623768"/>
              <a:ext cx="147961" cy="136879"/>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rot="515803">
              <a:off x="8329622" y="4653666"/>
              <a:ext cx="54072" cy="40837"/>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rot="515803">
              <a:off x="8318368" y="4706827"/>
              <a:ext cx="44123"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rot="515803">
              <a:off x="8326316" y="4708225"/>
              <a:ext cx="49811"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rot="515803">
              <a:off x="8335911" y="4679284"/>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rot="515803">
              <a:off x="8284964" y="4640503"/>
              <a:ext cx="38911" cy="41290"/>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rot="515803">
              <a:off x="8327347" y="4648957"/>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rot="515803">
              <a:off x="8276248" y="4698180"/>
              <a:ext cx="38911" cy="41290"/>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rot="515803">
              <a:off x="8262459" y="467951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rot="515803">
              <a:off x="8275499" y="4688131"/>
              <a:ext cx="49335" cy="21438"/>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rot="515803">
              <a:off x="8296319" y="4698237"/>
              <a:ext cx="28464" cy="47749"/>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rot="515803">
              <a:off x="8288768" y="4663849"/>
              <a:ext cx="33223" cy="26333"/>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rot="515803">
              <a:off x="8311230" y="4634275"/>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rot="515803">
              <a:off x="8377222" y="4653622"/>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rot="515803">
              <a:off x="8363563" y="4697389"/>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rot="515803">
              <a:off x="8368115" y="4679857"/>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rot="515803">
              <a:off x="8352360" y="465398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rot="515803">
              <a:off x="8312717" y="4630734"/>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rot="515803">
              <a:off x="8330748" y="464496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rot="515803">
              <a:off x="8285676" y="4635228"/>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rot="515803">
              <a:off x="8288402" y="4658707"/>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rot="515803">
              <a:off x="8260186" y="4676976"/>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rot="515803">
              <a:off x="8272165" y="4699413"/>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rot="515803">
              <a:off x="8367314" y="4729573"/>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rot="515803">
              <a:off x="8355634" y="4712025"/>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rot="515803">
              <a:off x="8295108" y="47282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rot="515803">
              <a:off x="8350898" y="475251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rot="515803">
              <a:off x="8313979" y="473975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rot="515803">
              <a:off x="8272891" y="4729252"/>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rot="515803">
              <a:off x="8299600" y="4673203"/>
              <a:ext cx="42220" cy="42695"/>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rot="515803">
              <a:off x="6308844" y="4181049"/>
              <a:ext cx="338572" cy="327082"/>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rot="515803">
              <a:off x="6405130" y="4276007"/>
              <a:ext cx="147961" cy="136856"/>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rot="515803">
              <a:off x="6487896" y="4306039"/>
              <a:ext cx="54094"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rot="515803">
              <a:off x="6477146" y="4359138"/>
              <a:ext cx="44123" cy="50763"/>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rot="515803">
              <a:off x="6485101" y="4360445"/>
              <a:ext cx="49811"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rot="515803">
              <a:off x="6494696" y="433150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rot="515803">
              <a:off x="6443252" y="4293001"/>
              <a:ext cx="39364" cy="40973"/>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rot="515803">
              <a:off x="6486132" y="430117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rot="515803">
              <a:off x="6434490" y="4350811"/>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rot="515803">
              <a:off x="6421244" y="433173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rot="515803">
              <a:off x="6434214" y="4340503"/>
              <a:ext cx="49335"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rot="515803">
              <a:off x="6455075" y="4350546"/>
              <a:ext cx="28486" cy="47658"/>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rot="515803">
              <a:off x="6447550" y="4316112"/>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rot="515803">
              <a:off x="6470014" y="4286495"/>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rot="515803">
              <a:off x="6536009" y="4305805"/>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rot="515803">
              <a:off x="6522323" y="4349629"/>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rot="515803">
              <a:off x="6526899" y="4332077"/>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rot="515803">
              <a:off x="6511147" y="430616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rot="515803">
              <a:off x="6471503" y="4282919"/>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rot="515803">
              <a:off x="6489499" y="4297142"/>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rot="515803">
              <a:off x="6443929" y="4287884"/>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rot="515803">
              <a:off x="6447131" y="4310888"/>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rot="515803">
              <a:off x="6418948" y="4329195"/>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rot="515803">
              <a:off x="6430914" y="4351629"/>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rot="515803">
              <a:off x="6525625" y="4381758"/>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rot="515803">
              <a:off x="6514360" y="4364241"/>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rot="515803">
              <a:off x="6453833" y="4380990"/>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rot="515803">
              <a:off x="6509210" y="4404695"/>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rot="515803">
              <a:off x="6472290" y="4391942"/>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rot="515803">
              <a:off x="6431643" y="438191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rot="515803">
              <a:off x="6457876" y="4325861"/>
              <a:ext cx="42695"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rot="515803">
              <a:off x="7640958" y="4000597"/>
              <a:ext cx="338096" cy="327490"/>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rot="515803">
              <a:off x="7736794" y="4095921"/>
              <a:ext cx="148437" cy="136494"/>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rot="515803">
              <a:off x="7820055" y="4125716"/>
              <a:ext cx="54072" cy="40497"/>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rot="515803">
              <a:off x="7808781" y="4178649"/>
              <a:ext cx="44123" cy="51239"/>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rot="515803">
              <a:off x="7817219" y="4180333"/>
              <a:ext cx="49335"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rot="515803">
              <a:off x="7826343" y="4151334"/>
              <a:ext cx="38911" cy="25336"/>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rot="515803">
              <a:off x="7775360" y="4112550"/>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rot="515803">
              <a:off x="7817767" y="412068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rot="515803">
              <a:off x="7766635" y="4170340"/>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rot="515803">
              <a:off x="7752872" y="4151338"/>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rot="515803">
              <a:off x="7765883" y="4160336"/>
              <a:ext cx="49335" cy="21438"/>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rot="515803">
              <a:off x="7786753" y="4170255"/>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rot="515803">
              <a:off x="7779153" y="4136054"/>
              <a:ext cx="33223" cy="26333"/>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rot="515803">
              <a:off x="7801628" y="410629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rot="515803">
              <a:off x="7867641" y="4125354"/>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rot="515803">
              <a:off x="7854433" y="4169630"/>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rot="515803">
              <a:off x="7858570" y="4151592"/>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rot="515803">
              <a:off x="7842779" y="412619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rot="515803">
              <a:off x="7803101" y="4102939"/>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rot="515803">
              <a:off x="7821167" y="4116694"/>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rot="515803">
              <a:off x="7776035" y="4107467"/>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rot="515803">
              <a:off x="7778799" y="4130438"/>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rot="515803">
              <a:off x="7750619" y="414870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rot="515803">
              <a:off x="7762586" y="4171145"/>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rot="515803">
              <a:off x="7857769" y="4201308"/>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rot="515803">
              <a:off x="7846033" y="4183755"/>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0"/>
            <p:cNvSpPr/>
            <p:nvPr/>
          </p:nvSpPr>
          <p:spPr>
            <a:xfrm rot="515803">
              <a:off x="7785492" y="4200504"/>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0"/>
            <p:cNvSpPr/>
            <p:nvPr/>
          </p:nvSpPr>
          <p:spPr>
            <a:xfrm rot="515803">
              <a:off x="7841315" y="4224754"/>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0"/>
            <p:cNvSpPr/>
            <p:nvPr/>
          </p:nvSpPr>
          <p:spPr>
            <a:xfrm rot="515803">
              <a:off x="7804433" y="4211505"/>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0"/>
            <p:cNvSpPr/>
            <p:nvPr/>
          </p:nvSpPr>
          <p:spPr>
            <a:xfrm rot="515803">
              <a:off x="7763275" y="4201457"/>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0"/>
            <p:cNvSpPr/>
            <p:nvPr/>
          </p:nvSpPr>
          <p:spPr>
            <a:xfrm rot="515803">
              <a:off x="7790020" y="4145411"/>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0"/>
            <p:cNvSpPr/>
            <p:nvPr/>
          </p:nvSpPr>
          <p:spPr>
            <a:xfrm rot="515803">
              <a:off x="7878431" y="3860483"/>
              <a:ext cx="338119" cy="327082"/>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0"/>
            <p:cNvSpPr/>
            <p:nvPr/>
          </p:nvSpPr>
          <p:spPr>
            <a:xfrm rot="515803">
              <a:off x="7974265" y="3955421"/>
              <a:ext cx="148437" cy="136879"/>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0"/>
            <p:cNvSpPr/>
            <p:nvPr/>
          </p:nvSpPr>
          <p:spPr>
            <a:xfrm rot="515803">
              <a:off x="8057496" y="3985599"/>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0"/>
            <p:cNvSpPr/>
            <p:nvPr/>
          </p:nvSpPr>
          <p:spPr>
            <a:xfrm rot="515803">
              <a:off x="8046282" y="4038536"/>
              <a:ext cx="44100" cy="50763"/>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0"/>
            <p:cNvSpPr/>
            <p:nvPr/>
          </p:nvSpPr>
          <p:spPr>
            <a:xfrm rot="515803">
              <a:off x="8054674" y="4040059"/>
              <a:ext cx="49358"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0"/>
            <p:cNvSpPr/>
            <p:nvPr/>
          </p:nvSpPr>
          <p:spPr>
            <a:xfrm rot="515803">
              <a:off x="8063817" y="4011105"/>
              <a:ext cx="38888"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0"/>
            <p:cNvSpPr/>
            <p:nvPr/>
          </p:nvSpPr>
          <p:spPr>
            <a:xfrm rot="515803">
              <a:off x="8012826" y="3972434"/>
              <a:ext cx="38888"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0"/>
            <p:cNvSpPr/>
            <p:nvPr/>
          </p:nvSpPr>
          <p:spPr>
            <a:xfrm rot="515803">
              <a:off x="8055268" y="3980578"/>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0"/>
            <p:cNvSpPr/>
            <p:nvPr/>
          </p:nvSpPr>
          <p:spPr>
            <a:xfrm rot="515803">
              <a:off x="8004101" y="4030225"/>
              <a:ext cx="38888"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0"/>
            <p:cNvSpPr/>
            <p:nvPr/>
          </p:nvSpPr>
          <p:spPr>
            <a:xfrm rot="515803">
              <a:off x="7990373" y="401122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0"/>
            <p:cNvSpPr/>
            <p:nvPr/>
          </p:nvSpPr>
          <p:spPr>
            <a:xfrm rot="515803">
              <a:off x="8003350" y="4019903"/>
              <a:ext cx="49335"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0"/>
            <p:cNvSpPr/>
            <p:nvPr/>
          </p:nvSpPr>
          <p:spPr>
            <a:xfrm rot="515803">
              <a:off x="8024210" y="4029959"/>
              <a:ext cx="28962" cy="47681"/>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0"/>
            <p:cNvSpPr/>
            <p:nvPr/>
          </p:nvSpPr>
          <p:spPr>
            <a:xfrm rot="515803">
              <a:off x="8016676" y="3995648"/>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0"/>
            <p:cNvSpPr/>
            <p:nvPr/>
          </p:nvSpPr>
          <p:spPr>
            <a:xfrm rot="515803">
              <a:off x="8039077" y="3966093"/>
              <a:ext cx="17110" cy="53890"/>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0"/>
            <p:cNvSpPr/>
            <p:nvPr/>
          </p:nvSpPr>
          <p:spPr>
            <a:xfrm rot="515803">
              <a:off x="8105143" y="3985241"/>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0"/>
            <p:cNvSpPr/>
            <p:nvPr/>
          </p:nvSpPr>
          <p:spPr>
            <a:xfrm rot="515803">
              <a:off x="8091934" y="4029043"/>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0"/>
            <p:cNvSpPr/>
            <p:nvPr/>
          </p:nvSpPr>
          <p:spPr>
            <a:xfrm rot="515803">
              <a:off x="8096035" y="401147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0"/>
            <p:cNvSpPr/>
            <p:nvPr/>
          </p:nvSpPr>
          <p:spPr>
            <a:xfrm rot="515803">
              <a:off x="8080280" y="398560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0"/>
            <p:cNvSpPr/>
            <p:nvPr/>
          </p:nvSpPr>
          <p:spPr>
            <a:xfrm rot="515803">
              <a:off x="8040602" y="3962826"/>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0"/>
            <p:cNvSpPr/>
            <p:nvPr/>
          </p:nvSpPr>
          <p:spPr>
            <a:xfrm rot="515803">
              <a:off x="8058633" y="3976578"/>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0"/>
            <p:cNvSpPr/>
            <p:nvPr/>
          </p:nvSpPr>
          <p:spPr>
            <a:xfrm rot="515803">
              <a:off x="8013536" y="3967356"/>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0"/>
            <p:cNvSpPr/>
            <p:nvPr/>
          </p:nvSpPr>
          <p:spPr>
            <a:xfrm rot="515803">
              <a:off x="8016265" y="399032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0"/>
            <p:cNvSpPr/>
            <p:nvPr/>
          </p:nvSpPr>
          <p:spPr>
            <a:xfrm rot="515803">
              <a:off x="7988084" y="4008595"/>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0"/>
            <p:cNvSpPr/>
            <p:nvPr/>
          </p:nvSpPr>
          <p:spPr>
            <a:xfrm rot="515803">
              <a:off x="8000052" y="40310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0"/>
            <p:cNvSpPr/>
            <p:nvPr/>
          </p:nvSpPr>
          <p:spPr>
            <a:xfrm rot="515803">
              <a:off x="8095235" y="4061192"/>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rot="515803">
              <a:off x="8083498" y="404364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rot="515803">
              <a:off x="8022935" y="4060388"/>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rot="515803">
              <a:off x="8078816" y="4084165"/>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rot="515803">
              <a:off x="8041898" y="4071390"/>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rot="515803">
              <a:off x="8000776" y="4061344"/>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rot="515803">
              <a:off x="8027463" y="4005295"/>
              <a:ext cx="42242"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rot="515803">
              <a:off x="7197730" y="3890458"/>
              <a:ext cx="338119" cy="327082"/>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0"/>
            <p:cNvSpPr/>
            <p:nvPr/>
          </p:nvSpPr>
          <p:spPr>
            <a:xfrm rot="515803">
              <a:off x="7293567" y="3985360"/>
              <a:ext cx="147961" cy="136879"/>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rot="515803">
              <a:off x="7376820" y="4015259"/>
              <a:ext cx="54072" cy="40814"/>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rot="515803">
              <a:off x="7365565" y="4068420"/>
              <a:ext cx="44123"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rot="515803">
              <a:off x="7373514" y="4069794"/>
              <a:ext cx="49811"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rot="515803">
              <a:off x="7383108" y="4040876"/>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rot="515803">
              <a:off x="7332161" y="4002095"/>
              <a:ext cx="38911" cy="41290"/>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rot="515803">
              <a:off x="7374544" y="401055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rot="515803">
              <a:off x="7323446" y="4059750"/>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rot="515803">
              <a:off x="7309656" y="4041109"/>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rot="515803">
              <a:off x="7322695" y="4049723"/>
              <a:ext cx="49335" cy="21438"/>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rot="515803">
              <a:off x="7343516" y="4059830"/>
              <a:ext cx="28464" cy="47749"/>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rot="515803">
              <a:off x="7335965" y="4025441"/>
              <a:ext cx="33223" cy="26333"/>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rot="515803">
              <a:off x="7358428" y="3995844"/>
              <a:ext cx="17087" cy="53641"/>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rot="515803">
              <a:off x="7424441" y="4015216"/>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rot="515803">
              <a:off x="7410759" y="405898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0"/>
            <p:cNvSpPr/>
            <p:nvPr/>
          </p:nvSpPr>
          <p:spPr>
            <a:xfrm rot="515803">
              <a:off x="7415311" y="404144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rot="515803">
              <a:off x="7399580" y="4015578"/>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rot="515803">
              <a:off x="7359914" y="3992327"/>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rot="515803">
              <a:off x="7377946" y="4006555"/>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rot="515803">
              <a:off x="7332873" y="3996820"/>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rot="515803">
              <a:off x="7335599" y="4020300"/>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rot="515803">
              <a:off x="7307418" y="403857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rot="515803">
              <a:off x="7319363" y="4061005"/>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rot="515803">
              <a:off x="7414511" y="4091165"/>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rot="515803">
              <a:off x="7402832" y="4073618"/>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rot="515803">
              <a:off x="7342305" y="4089893"/>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rot="515803">
              <a:off x="7398095" y="4114103"/>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rot="515803">
              <a:off x="7361200" y="4101328"/>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rot="515803">
              <a:off x="7320088" y="4090845"/>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rot="515803">
              <a:off x="7346797" y="4034796"/>
              <a:ext cx="42220" cy="42695"/>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rot="515803">
              <a:off x="7653529" y="5320724"/>
              <a:ext cx="338595" cy="326108"/>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rot="515803">
              <a:off x="8817091" y="4571263"/>
              <a:ext cx="101504" cy="142522"/>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rot="515803">
              <a:off x="8798189" y="4641176"/>
              <a:ext cx="116506" cy="108098"/>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rot="515803">
              <a:off x="7639569" y="4441993"/>
              <a:ext cx="278245"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rot="515803">
              <a:off x="7839406" y="4428995"/>
              <a:ext cx="127089" cy="84507"/>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rot="515803">
              <a:off x="7807435" y="4417702"/>
              <a:ext cx="117616" cy="97855"/>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rot="515803">
              <a:off x="6393601" y="5043761"/>
              <a:ext cx="143700" cy="156210"/>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rot="515803">
              <a:off x="5515911" y="4294607"/>
              <a:ext cx="175450" cy="116121"/>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rot="515803">
              <a:off x="8615445" y="5434956"/>
              <a:ext cx="192061" cy="176696"/>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30"/>
          <p:cNvGrpSpPr/>
          <p:nvPr/>
        </p:nvGrpSpPr>
        <p:grpSpPr>
          <a:xfrm>
            <a:off x="-208882" y="-691285"/>
            <a:ext cx="3827665" cy="2022626"/>
            <a:chOff x="-208882" y="-691285"/>
            <a:chExt cx="3827665" cy="2022626"/>
          </a:xfrm>
        </p:grpSpPr>
        <p:sp>
          <p:nvSpPr>
            <p:cNvPr id="1940" name="Google Shape;1940;p30"/>
            <p:cNvSpPr/>
            <p:nvPr/>
          </p:nvSpPr>
          <p:spPr>
            <a:xfrm rot="520227" flipH="1">
              <a:off x="-189921" y="224022"/>
              <a:ext cx="2879044" cy="469817"/>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rot="520227" flipH="1">
              <a:off x="1481775" y="-100619"/>
              <a:ext cx="431173" cy="726456"/>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rot="520227" flipH="1">
              <a:off x="1474992" y="-150503"/>
              <a:ext cx="230782" cy="431393"/>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rot="520227" flipH="1">
              <a:off x="702744" y="-486339"/>
              <a:ext cx="235778" cy="442991"/>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rot="520227" flipH="1">
              <a:off x="805635" y="644608"/>
              <a:ext cx="1427143" cy="58249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rot="520227" flipH="1">
              <a:off x="1382021" y="930606"/>
              <a:ext cx="714969" cy="130565"/>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rot="520227" flipH="1">
              <a:off x="2094329" y="612425"/>
              <a:ext cx="922094" cy="216500"/>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rot="520227" flipH="1">
              <a:off x="345516" y="-417827"/>
              <a:ext cx="998523" cy="999491"/>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rot="520227" flipH="1">
              <a:off x="555345" y="202053"/>
              <a:ext cx="347307" cy="78783"/>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rot="520227" flipH="1">
              <a:off x="2368076" y="262464"/>
              <a:ext cx="91591" cy="28388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rot="520227" flipH="1">
              <a:off x="1108457" y="779891"/>
              <a:ext cx="114104" cy="300543"/>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rot="520227" flipH="1">
              <a:off x="376767" y="50585"/>
              <a:ext cx="104311" cy="294997"/>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rot="520227" flipH="1">
              <a:off x="1844027" y="772097"/>
              <a:ext cx="453092" cy="416429"/>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rot="520227" flipH="1">
              <a:off x="1975931" y="882660"/>
              <a:ext cx="196628" cy="180651"/>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rot="520227" flipH="1">
              <a:off x="2771840" y="689784"/>
              <a:ext cx="453114" cy="416297"/>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rot="520227" flipH="1">
              <a:off x="2903762" y="800283"/>
              <a:ext cx="196628" cy="180695"/>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rot="520227" flipH="1">
              <a:off x="2264580" y="-85541"/>
              <a:ext cx="453114" cy="416055"/>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rot="520227" flipH="1">
              <a:off x="2396937" y="24771"/>
              <a:ext cx="196188" cy="180937"/>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rot="520227" flipH="1">
              <a:off x="497251" y="-658751"/>
              <a:ext cx="464161" cy="429193"/>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rot="520227" flipH="1">
              <a:off x="634890" y="-525554"/>
              <a:ext cx="181906" cy="181025"/>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rot="520227" flipH="1">
              <a:off x="2020426" y="884146"/>
              <a:ext cx="14304" cy="13820"/>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rot="520227" flipH="1">
              <a:off x="2006940" y="943312"/>
              <a:ext cx="11069" cy="1106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rot="520227" flipH="1">
              <a:off x="2015029" y="920772"/>
              <a:ext cx="11091" cy="11091"/>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rot="520227" flipH="1">
              <a:off x="2051148" y="903930"/>
              <a:ext cx="11069" cy="1106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rot="520227" flipH="1">
              <a:off x="2111681" y="907108"/>
              <a:ext cx="11069" cy="1106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rot="520227" flipH="1">
              <a:off x="2081506" y="909531"/>
              <a:ext cx="11531" cy="1106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rot="520227" flipH="1">
              <a:off x="2138142" y="932114"/>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rot="520227" flipH="1">
              <a:off x="2118330" y="955160"/>
              <a:ext cx="11069" cy="11091"/>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rot="520227" flipH="1">
              <a:off x="2135850" y="996032"/>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rot="520227" flipH="1">
              <a:off x="2106383" y="1012040"/>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rot="520227" flipH="1">
              <a:off x="1980035" y="976008"/>
              <a:ext cx="11069" cy="11531"/>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rot="520227" flipH="1">
              <a:off x="2005471" y="964973"/>
              <a:ext cx="11069" cy="11531"/>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rot="520227" flipH="1">
              <a:off x="2060259" y="1027356"/>
              <a:ext cx="11091" cy="1106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rot="520227" flipH="1">
              <a:off x="1980915" y="1013265"/>
              <a:ext cx="12456" cy="11113"/>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rot="520227" flipH="1">
              <a:off x="2031555" y="1026249"/>
              <a:ext cx="11069" cy="1106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rot="520227" flipH="1">
              <a:off x="2083742" y="1044449"/>
              <a:ext cx="11069" cy="1106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rot="520227" flipH="1">
              <a:off x="2948213" y="802074"/>
              <a:ext cx="14304" cy="13842"/>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rot="520227" flipH="1">
              <a:off x="2934729" y="861239"/>
              <a:ext cx="11069" cy="1106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rot="520227" flipH="1">
              <a:off x="2942851" y="838262"/>
              <a:ext cx="11091" cy="11531"/>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rot="520227" flipH="1">
              <a:off x="2978967" y="821420"/>
              <a:ext cx="11069" cy="11531"/>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rot="520227" flipH="1">
              <a:off x="3039466" y="825057"/>
              <a:ext cx="11069" cy="1106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rot="520227" flipH="1">
              <a:off x="3009361" y="827023"/>
              <a:ext cx="11531" cy="1106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rot="520227" flipH="1">
              <a:off x="3065998" y="849585"/>
              <a:ext cx="11069" cy="11091"/>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rot="520227" flipH="1">
              <a:off x="3046116" y="873109"/>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rot="520227" flipH="1">
              <a:off x="3063704" y="913525"/>
              <a:ext cx="11069" cy="1106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rot="520227" flipH="1">
              <a:off x="3034237" y="929532"/>
              <a:ext cx="11069" cy="1106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rot="520227" flipH="1">
              <a:off x="2907858" y="893938"/>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rot="520227" flipH="1">
              <a:off x="2933291" y="882925"/>
              <a:ext cx="11069" cy="1106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rot="520227" flipH="1">
              <a:off x="2988079" y="944844"/>
              <a:ext cx="11069" cy="11531"/>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rot="520227" flipH="1">
              <a:off x="2909204" y="930941"/>
              <a:ext cx="11069" cy="1106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rot="520227" flipH="1">
              <a:off x="2959413" y="943719"/>
              <a:ext cx="11069" cy="1106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rot="520227" flipH="1">
              <a:off x="3011562" y="961939"/>
              <a:ext cx="11069" cy="11531"/>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rot="520227" flipH="1">
              <a:off x="2441433" y="26543"/>
              <a:ext cx="13842" cy="13820"/>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rot="520227" flipH="1">
              <a:off x="2427944" y="85743"/>
              <a:ext cx="11069" cy="1106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rot="520227" flipH="1">
              <a:off x="2435575" y="63154"/>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rot="520227" flipH="1">
              <a:off x="2472130" y="46359"/>
              <a:ext cx="11091" cy="1106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rot="520227" flipH="1">
              <a:off x="2532206" y="49468"/>
              <a:ext cx="11091" cy="1106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rot="520227" flipH="1">
              <a:off x="2502491" y="51924"/>
              <a:ext cx="11069" cy="1106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rot="520227" flipH="1">
              <a:off x="2558737" y="74017"/>
              <a:ext cx="11091" cy="1106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rot="520227" flipH="1">
              <a:off x="2538853" y="97540"/>
              <a:ext cx="11069" cy="1106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rot="520227" flipH="1">
              <a:off x="2556443" y="137933"/>
              <a:ext cx="11069" cy="11091"/>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rot="520227" flipH="1">
              <a:off x="2527000" y="153944"/>
              <a:ext cx="11069" cy="1106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rot="520227" flipH="1">
              <a:off x="2401052" y="118438"/>
              <a:ext cx="11069" cy="1106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rot="520227" flipH="1">
              <a:off x="2426488" y="107403"/>
              <a:ext cx="11069" cy="1106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rot="520227" flipH="1">
              <a:off x="2480806" y="169716"/>
              <a:ext cx="11069" cy="1106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rot="520227" flipH="1">
              <a:off x="2402328" y="155898"/>
              <a:ext cx="11069" cy="1106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rot="520227" flipH="1">
              <a:off x="2452172" y="168153"/>
              <a:ext cx="11069" cy="1106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rot="520227" flipH="1">
              <a:off x="2504746" y="186880"/>
              <a:ext cx="11069" cy="1106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rot="520227" flipH="1">
              <a:off x="642362" y="-494281"/>
              <a:ext cx="13842" cy="13842"/>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rot="520227" flipH="1">
              <a:off x="659681" y="-435502"/>
              <a:ext cx="11069" cy="1106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rot="520227" flipH="1">
              <a:off x="655338" y="-458982"/>
              <a:ext cx="11069" cy="1106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rot="520227" flipH="1">
              <a:off x="678506" y="-491778"/>
              <a:ext cx="11069" cy="1106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rot="520227" flipH="1">
              <a:off x="732036" y="-519030"/>
              <a:ext cx="11069" cy="11091"/>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rot="520227" flipH="1">
              <a:off x="707574" y="-502257"/>
              <a:ext cx="11091" cy="1106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rot="520227" flipH="1">
              <a:off x="767581" y="-510804"/>
              <a:ext cx="11069" cy="1106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rot="520227" flipH="1">
              <a:off x="762050" y="-480902"/>
              <a:ext cx="11069" cy="11531"/>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rot="520227" flipH="1">
              <a:off x="797593" y="-454068"/>
              <a:ext cx="11069" cy="11091"/>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rot="520227" flipH="1">
              <a:off x="779772" y="-426041"/>
              <a:ext cx="11069" cy="11531"/>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rot="520227" flipH="1">
              <a:off x="652837" y="-393693"/>
              <a:ext cx="11069" cy="1106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rot="520227" flipH="1">
              <a:off x="669265" y="-415875"/>
              <a:ext cx="11069" cy="1106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rot="520227" flipH="1">
              <a:off x="747174" y="-389251"/>
              <a:ext cx="11994" cy="11091"/>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rot="520227" flipH="1">
              <a:off x="672200" y="-361832"/>
              <a:ext cx="11531" cy="1106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rot="520227" flipH="1">
              <a:off x="721890" y="-376171"/>
              <a:ext cx="11069" cy="1106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rot="520227" flipH="1">
              <a:off x="776518" y="-386468"/>
              <a:ext cx="11069" cy="11531"/>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rot="520227" flipH="1">
              <a:off x="1983214" y="895684"/>
              <a:ext cx="163926" cy="154398"/>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rot="520227" flipH="1">
              <a:off x="2911041" y="813196"/>
              <a:ext cx="163926" cy="154728"/>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rot="520227" flipH="1">
              <a:off x="2403738" y="38065"/>
              <a:ext cx="163948" cy="1543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rot="520227" flipH="1">
              <a:off x="637503" y="-516933"/>
              <a:ext cx="164411" cy="170814"/>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rot="520227" flipH="1">
              <a:off x="745435" y="70257"/>
              <a:ext cx="328337" cy="317620"/>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rot="520227" flipH="1">
              <a:off x="837119" y="162205"/>
              <a:ext cx="143680" cy="132919"/>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rot="520227" flipH="1">
              <a:off x="854261" y="181567"/>
              <a:ext cx="52507" cy="39656"/>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rot="520227" flipH="1">
              <a:off x="857374" y="235322"/>
              <a:ext cx="42847" cy="49383"/>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rot="520227" flipH="1">
              <a:off x="847811" y="234055"/>
              <a:ext cx="48370" cy="25065"/>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rot="520227" flipH="1">
              <a:off x="857624" y="206027"/>
              <a:ext cx="37785" cy="24911"/>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rot="520227" flipH="1">
              <a:off x="913792" y="184407"/>
              <a:ext cx="37785" cy="40096"/>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rot="520227" flipH="1">
              <a:off x="880750" y="181352"/>
              <a:ext cx="28102" cy="45267"/>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rot="520227" flipH="1">
              <a:off x="905251" y="240404"/>
              <a:ext cx="37785" cy="40096"/>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rot="520227" flipH="1">
              <a:off x="912400" y="225398"/>
              <a:ext cx="53894" cy="8230"/>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rot="520227" flipH="1">
              <a:off x="901808" y="230233"/>
              <a:ext cx="47908" cy="20818"/>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520227" flipH="1">
              <a:off x="895608" y="236036"/>
              <a:ext cx="27640" cy="46368"/>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rot="520227" flipH="1">
              <a:off x="911090" y="206107"/>
              <a:ext cx="32262" cy="25572"/>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rot="520227" flipH="1">
              <a:off x="910169" y="173937"/>
              <a:ext cx="16593" cy="52067"/>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rot="520227" flipH="1">
              <a:off x="855448" y="174688"/>
              <a:ext cx="10629" cy="10145"/>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rot="520227" flipH="1">
              <a:off x="858051" y="219597"/>
              <a:ext cx="8296" cy="8318"/>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rot="520227" flipH="1">
              <a:off x="858862" y="202024"/>
              <a:ext cx="8318" cy="8318"/>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rot="520227" flipH="1">
              <a:off x="880929" y="182573"/>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rot="520227" flipH="1">
              <a:off x="924394" y="172440"/>
              <a:ext cx="8318" cy="8296"/>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rot="520227" flipH="1">
              <a:off x="903639" y="180446"/>
              <a:ext cx="8318" cy="7856"/>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rot="520227" flipH="1">
              <a:off x="948645" y="184472"/>
              <a:ext cx="7834" cy="8318"/>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rot="520227" flipH="1">
              <a:off x="938969" y="205401"/>
              <a:ext cx="8296" cy="7834"/>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rot="520227" flipH="1">
              <a:off x="959797" y="230463"/>
              <a:ext cx="8296" cy="8318"/>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rot="520227" flipH="1">
              <a:off x="942270" y="247824"/>
              <a:ext cx="8318" cy="7856"/>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rot="520227" flipH="1">
              <a:off x="845727" y="248426"/>
              <a:ext cx="7856" cy="8318"/>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rot="520227" flipH="1">
              <a:off x="861254" y="235465"/>
              <a:ext cx="8296" cy="7856"/>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rot="520227" flipH="1">
              <a:off x="912624" y="267990"/>
              <a:ext cx="8296" cy="8296"/>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rot="520227" flipH="1">
              <a:off x="854338" y="274427"/>
              <a:ext cx="7856" cy="8318"/>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rot="520227" flipH="1">
              <a:off x="892253" y="273242"/>
              <a:ext cx="7856" cy="8296"/>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rot="520227" flipH="1">
              <a:off x="932927" y="275274"/>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rot="520227" flipH="1">
              <a:off x="887452" y="210005"/>
              <a:ext cx="40998" cy="41460"/>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rot="520227" flipH="1">
              <a:off x="2553077" y="278474"/>
              <a:ext cx="328777" cy="317620"/>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rot="520227" flipH="1">
              <a:off x="2644762" y="370411"/>
              <a:ext cx="143680" cy="132897"/>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rot="520227" flipH="1">
              <a:off x="2662324" y="390038"/>
              <a:ext cx="52530" cy="39436"/>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0"/>
            <p:cNvSpPr/>
            <p:nvPr/>
          </p:nvSpPr>
          <p:spPr>
            <a:xfrm rot="520227" flipH="1">
              <a:off x="2664990" y="443590"/>
              <a:ext cx="42847" cy="49295"/>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0"/>
            <p:cNvSpPr/>
            <p:nvPr/>
          </p:nvSpPr>
          <p:spPr>
            <a:xfrm rot="520227" flipH="1">
              <a:off x="2655434" y="442236"/>
              <a:ext cx="48370" cy="25065"/>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rot="520227" flipH="1">
              <a:off x="2665247" y="414208"/>
              <a:ext cx="37785" cy="24911"/>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rot="520227" flipH="1">
              <a:off x="2721411" y="392931"/>
              <a:ext cx="38225" cy="39788"/>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rot="520227" flipH="1">
              <a:off x="2688373" y="389533"/>
              <a:ext cx="28102" cy="45267"/>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rot="520227" flipH="1">
              <a:off x="2712825" y="449056"/>
              <a:ext cx="38225" cy="40118"/>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rot="520227" flipH="1">
              <a:off x="2720023" y="433579"/>
              <a:ext cx="53894" cy="8230"/>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rot="520227" flipH="1">
              <a:off x="2709406" y="438567"/>
              <a:ext cx="47908" cy="2112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rot="520227" flipH="1">
              <a:off x="2703223" y="444306"/>
              <a:ext cx="27662" cy="46280"/>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rot="520227" flipH="1">
              <a:off x="2718731" y="414333"/>
              <a:ext cx="32240" cy="2552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rot="520227" flipH="1">
              <a:off x="2717791" y="382117"/>
              <a:ext cx="16593" cy="52067"/>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rot="520227" flipH="1">
              <a:off x="2663552" y="382905"/>
              <a:ext cx="10145" cy="10145"/>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rot="520227" flipH="1">
              <a:off x="2665672" y="427801"/>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rot="520227" flipH="1">
              <a:off x="2666485" y="410205"/>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rot="520227" flipH="1">
              <a:off x="2689011" y="390788"/>
              <a:ext cx="7856" cy="8318"/>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rot="520227" flipH="1">
              <a:off x="2732475" y="380655"/>
              <a:ext cx="7856" cy="8318"/>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rot="520227" flipH="1">
              <a:off x="2711708" y="388661"/>
              <a:ext cx="7834" cy="8318"/>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rot="520227" flipH="1">
              <a:off x="2756229" y="393149"/>
              <a:ext cx="8318" cy="7856"/>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rot="520227" flipH="1">
              <a:off x="2747016" y="413616"/>
              <a:ext cx="7856" cy="8296"/>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0"/>
            <p:cNvSpPr/>
            <p:nvPr/>
          </p:nvSpPr>
          <p:spPr>
            <a:xfrm rot="520227" flipH="1">
              <a:off x="2767420" y="438646"/>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rot="520227" flipH="1">
              <a:off x="2749879" y="456003"/>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0"/>
            <p:cNvSpPr/>
            <p:nvPr/>
          </p:nvSpPr>
          <p:spPr>
            <a:xfrm rot="520227" flipH="1">
              <a:off x="2653346" y="456641"/>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0"/>
            <p:cNvSpPr/>
            <p:nvPr/>
          </p:nvSpPr>
          <p:spPr>
            <a:xfrm rot="520227" flipH="1">
              <a:off x="2668841" y="443644"/>
              <a:ext cx="8318" cy="8318"/>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rot="520227" flipH="1">
              <a:off x="2720210" y="476632"/>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rot="520227" flipH="1">
              <a:off x="2661958" y="482642"/>
              <a:ext cx="8318" cy="8318"/>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rot="520227" flipH="1">
              <a:off x="2699873" y="481457"/>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rot="520227" flipH="1">
              <a:off x="2740974" y="483949"/>
              <a:ext cx="7856" cy="7856"/>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rot="520227" flipH="1">
              <a:off x="2695037" y="418680"/>
              <a:ext cx="41460" cy="40998"/>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0"/>
            <p:cNvSpPr/>
            <p:nvPr/>
          </p:nvSpPr>
          <p:spPr>
            <a:xfrm rot="520227" flipH="1">
              <a:off x="1370193" y="-272745"/>
              <a:ext cx="328315" cy="318016"/>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0"/>
            <p:cNvSpPr/>
            <p:nvPr/>
          </p:nvSpPr>
          <p:spPr>
            <a:xfrm rot="520227" flipH="1">
              <a:off x="1461397" y="-180459"/>
              <a:ext cx="144143" cy="13254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rot="520227" flipH="1">
              <a:off x="1479005" y="-161127"/>
              <a:ext cx="52507" cy="39326"/>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rot="520227" flipH="1">
              <a:off x="1482099" y="-107594"/>
              <a:ext cx="42847" cy="49757"/>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rot="520227" flipH="1">
              <a:off x="1472555" y="-108652"/>
              <a:ext cx="47908" cy="24735"/>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rot="520227" flipH="1">
              <a:off x="1482367" y="-136668"/>
              <a:ext cx="37785" cy="24603"/>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rot="520227" flipH="1">
              <a:off x="1538500" y="-158290"/>
              <a:ext cx="37785" cy="40250"/>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0"/>
            <p:cNvSpPr/>
            <p:nvPr/>
          </p:nvSpPr>
          <p:spPr>
            <a:xfrm rot="520227" flipH="1">
              <a:off x="1505481" y="-161652"/>
              <a:ext cx="28102" cy="45729"/>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0"/>
            <p:cNvSpPr/>
            <p:nvPr/>
          </p:nvSpPr>
          <p:spPr>
            <a:xfrm rot="520227" flipH="1">
              <a:off x="1529950" y="-102184"/>
              <a:ext cx="37785" cy="40140"/>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0"/>
            <p:cNvSpPr/>
            <p:nvPr/>
          </p:nvSpPr>
          <p:spPr>
            <a:xfrm rot="520227" flipH="1">
              <a:off x="1537124" y="-117518"/>
              <a:ext cx="53894" cy="8605"/>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0"/>
            <p:cNvSpPr/>
            <p:nvPr/>
          </p:nvSpPr>
          <p:spPr>
            <a:xfrm rot="520227" flipH="1">
              <a:off x="1526504" y="-112311"/>
              <a:ext cx="47908" cy="20818"/>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0"/>
            <p:cNvSpPr/>
            <p:nvPr/>
          </p:nvSpPr>
          <p:spPr>
            <a:xfrm rot="520227" flipH="1">
              <a:off x="1519895" y="-106759"/>
              <a:ext cx="28102" cy="46126"/>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0"/>
            <p:cNvSpPr/>
            <p:nvPr/>
          </p:nvSpPr>
          <p:spPr>
            <a:xfrm rot="520227" flipH="1">
              <a:off x="1535786" y="-136437"/>
              <a:ext cx="32262" cy="25572"/>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0"/>
            <p:cNvSpPr/>
            <p:nvPr/>
          </p:nvSpPr>
          <p:spPr>
            <a:xfrm rot="520227" flipH="1">
              <a:off x="1534878" y="-168782"/>
              <a:ext cx="16593" cy="52243"/>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0"/>
            <p:cNvSpPr/>
            <p:nvPr/>
          </p:nvSpPr>
          <p:spPr>
            <a:xfrm rot="520227" flipH="1">
              <a:off x="1480179" y="-168316"/>
              <a:ext cx="10629" cy="10607"/>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0"/>
            <p:cNvSpPr/>
            <p:nvPr/>
          </p:nvSpPr>
          <p:spPr>
            <a:xfrm rot="520227" flipH="1">
              <a:off x="1482785" y="-122978"/>
              <a:ext cx="7856" cy="7856"/>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0"/>
            <p:cNvSpPr/>
            <p:nvPr/>
          </p:nvSpPr>
          <p:spPr>
            <a:xfrm rot="520227" flipH="1">
              <a:off x="1483628" y="-140977"/>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0"/>
            <p:cNvSpPr/>
            <p:nvPr/>
          </p:nvSpPr>
          <p:spPr>
            <a:xfrm rot="520227" flipH="1">
              <a:off x="1505660" y="-159969"/>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0"/>
            <p:cNvSpPr/>
            <p:nvPr/>
          </p:nvSpPr>
          <p:spPr>
            <a:xfrm rot="520227" flipH="1">
              <a:off x="1549090" y="-170104"/>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0"/>
            <p:cNvSpPr/>
            <p:nvPr/>
          </p:nvSpPr>
          <p:spPr>
            <a:xfrm rot="520227" flipH="1">
              <a:off x="1528370" y="-162557"/>
              <a:ext cx="8318" cy="8318"/>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0"/>
            <p:cNvSpPr/>
            <p:nvPr/>
          </p:nvSpPr>
          <p:spPr>
            <a:xfrm rot="520227" flipH="1">
              <a:off x="1572881" y="-158105"/>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0"/>
            <p:cNvSpPr/>
            <p:nvPr/>
          </p:nvSpPr>
          <p:spPr>
            <a:xfrm rot="520227" flipH="1">
              <a:off x="1563700" y="-137601"/>
              <a:ext cx="8318" cy="8296"/>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0"/>
            <p:cNvSpPr/>
            <p:nvPr/>
          </p:nvSpPr>
          <p:spPr>
            <a:xfrm rot="520227" flipH="1">
              <a:off x="1584563" y="-112536"/>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0"/>
            <p:cNvSpPr/>
            <p:nvPr/>
          </p:nvSpPr>
          <p:spPr>
            <a:xfrm rot="520227" flipH="1">
              <a:off x="1567002" y="-95180"/>
              <a:ext cx="8318" cy="8296"/>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0"/>
            <p:cNvSpPr/>
            <p:nvPr/>
          </p:nvSpPr>
          <p:spPr>
            <a:xfrm rot="520227" flipH="1">
              <a:off x="1470492" y="-94575"/>
              <a:ext cx="7856" cy="8318"/>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0"/>
            <p:cNvSpPr/>
            <p:nvPr/>
          </p:nvSpPr>
          <p:spPr>
            <a:xfrm rot="520227" flipH="1">
              <a:off x="1485986" y="-107537"/>
              <a:ext cx="8318" cy="8296"/>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0"/>
            <p:cNvSpPr/>
            <p:nvPr/>
          </p:nvSpPr>
          <p:spPr>
            <a:xfrm rot="520227" flipH="1">
              <a:off x="1537320" y="-74554"/>
              <a:ext cx="8296" cy="8296"/>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0"/>
            <p:cNvSpPr/>
            <p:nvPr/>
          </p:nvSpPr>
          <p:spPr>
            <a:xfrm rot="520227" flipH="1">
              <a:off x="1478609" y="-68150"/>
              <a:ext cx="8318" cy="7856"/>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0"/>
            <p:cNvSpPr/>
            <p:nvPr/>
          </p:nvSpPr>
          <p:spPr>
            <a:xfrm rot="520227" flipH="1">
              <a:off x="1516561" y="-69816"/>
              <a:ext cx="8318" cy="8318"/>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0"/>
            <p:cNvSpPr/>
            <p:nvPr/>
          </p:nvSpPr>
          <p:spPr>
            <a:xfrm rot="520227" flipH="1">
              <a:off x="1557623" y="-67270"/>
              <a:ext cx="8318" cy="8318"/>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0"/>
            <p:cNvSpPr/>
            <p:nvPr/>
          </p:nvSpPr>
          <p:spPr>
            <a:xfrm rot="520227" flipH="1">
              <a:off x="1512183" y="-132537"/>
              <a:ext cx="40998" cy="40998"/>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0"/>
            <p:cNvSpPr/>
            <p:nvPr/>
          </p:nvSpPr>
          <p:spPr>
            <a:xfrm rot="520227" flipH="1">
              <a:off x="1190401" y="-471112"/>
              <a:ext cx="328337" cy="317620"/>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0"/>
            <p:cNvSpPr/>
            <p:nvPr/>
          </p:nvSpPr>
          <p:spPr>
            <a:xfrm rot="520227" flipH="1">
              <a:off x="1281626" y="-379199"/>
              <a:ext cx="144143" cy="132919"/>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0"/>
            <p:cNvSpPr/>
            <p:nvPr/>
          </p:nvSpPr>
          <p:spPr>
            <a:xfrm rot="520227" flipH="1">
              <a:off x="1299204" y="-359495"/>
              <a:ext cx="52507" cy="39348"/>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0"/>
            <p:cNvSpPr/>
            <p:nvPr/>
          </p:nvSpPr>
          <p:spPr>
            <a:xfrm rot="520227" flipH="1">
              <a:off x="1302334" y="-305961"/>
              <a:ext cx="42825" cy="49295"/>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0"/>
            <p:cNvSpPr/>
            <p:nvPr/>
          </p:nvSpPr>
          <p:spPr>
            <a:xfrm rot="520227" flipH="1">
              <a:off x="1292745" y="-307175"/>
              <a:ext cx="47930" cy="24889"/>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0"/>
            <p:cNvSpPr/>
            <p:nvPr/>
          </p:nvSpPr>
          <p:spPr>
            <a:xfrm rot="520227" flipH="1">
              <a:off x="1302576" y="-335146"/>
              <a:ext cx="37763" cy="24713"/>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0"/>
            <p:cNvSpPr/>
            <p:nvPr/>
          </p:nvSpPr>
          <p:spPr>
            <a:xfrm rot="520227" flipH="1">
              <a:off x="1358701" y="-356659"/>
              <a:ext cx="37763" cy="40250"/>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0"/>
            <p:cNvSpPr/>
            <p:nvPr/>
          </p:nvSpPr>
          <p:spPr>
            <a:xfrm rot="520227" flipH="1">
              <a:off x="1325695" y="-360020"/>
              <a:ext cx="28102" cy="45267"/>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0"/>
            <p:cNvSpPr/>
            <p:nvPr/>
          </p:nvSpPr>
          <p:spPr>
            <a:xfrm rot="520227" flipH="1">
              <a:off x="1350151" y="-300553"/>
              <a:ext cx="37763" cy="40140"/>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0"/>
            <p:cNvSpPr/>
            <p:nvPr/>
          </p:nvSpPr>
          <p:spPr>
            <a:xfrm rot="520227" flipH="1">
              <a:off x="1357338" y="-315886"/>
              <a:ext cx="53894" cy="8142"/>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0"/>
            <p:cNvSpPr/>
            <p:nvPr/>
          </p:nvSpPr>
          <p:spPr>
            <a:xfrm rot="520227" flipH="1">
              <a:off x="1346728" y="-310985"/>
              <a:ext cx="47908" cy="2112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0"/>
            <p:cNvSpPr/>
            <p:nvPr/>
          </p:nvSpPr>
          <p:spPr>
            <a:xfrm rot="520227" flipH="1">
              <a:off x="1340088" y="-305303"/>
              <a:ext cx="28124" cy="4630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0"/>
            <p:cNvSpPr/>
            <p:nvPr/>
          </p:nvSpPr>
          <p:spPr>
            <a:xfrm rot="520227" flipH="1">
              <a:off x="1356044" y="-335088"/>
              <a:ext cx="32240" cy="25395"/>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0"/>
            <p:cNvSpPr/>
            <p:nvPr/>
          </p:nvSpPr>
          <p:spPr>
            <a:xfrm rot="520227" flipH="1">
              <a:off x="1355063" y="-367239"/>
              <a:ext cx="16615" cy="5233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0"/>
            <p:cNvSpPr/>
            <p:nvPr/>
          </p:nvSpPr>
          <p:spPr>
            <a:xfrm rot="520227" flipH="1">
              <a:off x="1300415" y="-366683"/>
              <a:ext cx="10607" cy="10145"/>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0"/>
            <p:cNvSpPr/>
            <p:nvPr/>
          </p:nvSpPr>
          <p:spPr>
            <a:xfrm rot="520227" flipH="1">
              <a:off x="1302999" y="-321809"/>
              <a:ext cx="7856" cy="8318"/>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0"/>
            <p:cNvSpPr/>
            <p:nvPr/>
          </p:nvSpPr>
          <p:spPr>
            <a:xfrm rot="520227" flipH="1">
              <a:off x="1303828" y="-339346"/>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0"/>
            <p:cNvSpPr/>
            <p:nvPr/>
          </p:nvSpPr>
          <p:spPr>
            <a:xfrm rot="520227" flipH="1">
              <a:off x="1325896" y="-358798"/>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0"/>
            <p:cNvSpPr/>
            <p:nvPr/>
          </p:nvSpPr>
          <p:spPr>
            <a:xfrm rot="520227" flipH="1">
              <a:off x="1369326" y="-368471"/>
              <a:ext cx="8296" cy="7834"/>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0"/>
            <p:cNvSpPr/>
            <p:nvPr/>
          </p:nvSpPr>
          <p:spPr>
            <a:xfrm rot="520227" flipH="1">
              <a:off x="1348570" y="-360927"/>
              <a:ext cx="8296" cy="8318"/>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0"/>
            <p:cNvSpPr/>
            <p:nvPr/>
          </p:nvSpPr>
          <p:spPr>
            <a:xfrm rot="520227" flipH="1">
              <a:off x="1393095" y="-356474"/>
              <a:ext cx="8318" cy="7856"/>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0"/>
            <p:cNvSpPr/>
            <p:nvPr/>
          </p:nvSpPr>
          <p:spPr>
            <a:xfrm rot="520227" flipH="1">
              <a:off x="1383879" y="-335972"/>
              <a:ext cx="8318" cy="8296"/>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0"/>
            <p:cNvSpPr/>
            <p:nvPr/>
          </p:nvSpPr>
          <p:spPr>
            <a:xfrm rot="520227" flipH="1">
              <a:off x="1404742" y="-310907"/>
              <a:ext cx="8318" cy="8318"/>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0"/>
            <p:cNvSpPr/>
            <p:nvPr/>
          </p:nvSpPr>
          <p:spPr>
            <a:xfrm rot="520227" flipH="1">
              <a:off x="1387203" y="-293549"/>
              <a:ext cx="8296" cy="8296"/>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0"/>
            <p:cNvSpPr/>
            <p:nvPr/>
          </p:nvSpPr>
          <p:spPr>
            <a:xfrm rot="520227" flipH="1">
              <a:off x="1290693" y="-292945"/>
              <a:ext cx="7834" cy="8318"/>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0"/>
            <p:cNvSpPr/>
            <p:nvPr/>
          </p:nvSpPr>
          <p:spPr>
            <a:xfrm rot="520227" flipH="1">
              <a:off x="1306165" y="-305908"/>
              <a:ext cx="8318" cy="8296"/>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0"/>
            <p:cNvSpPr/>
            <p:nvPr/>
          </p:nvSpPr>
          <p:spPr>
            <a:xfrm rot="520227" flipH="1">
              <a:off x="1357499" y="-272923"/>
              <a:ext cx="8318" cy="8296"/>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0"/>
            <p:cNvSpPr/>
            <p:nvPr/>
          </p:nvSpPr>
          <p:spPr>
            <a:xfrm rot="520227" flipH="1">
              <a:off x="1298845" y="-266979"/>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0"/>
            <p:cNvSpPr/>
            <p:nvPr/>
          </p:nvSpPr>
          <p:spPr>
            <a:xfrm rot="520227" flipH="1">
              <a:off x="1336740" y="-268187"/>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0"/>
            <p:cNvSpPr/>
            <p:nvPr/>
          </p:nvSpPr>
          <p:spPr>
            <a:xfrm rot="520227" flipH="1">
              <a:off x="1377859" y="-265637"/>
              <a:ext cx="8296" cy="7856"/>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0"/>
            <p:cNvSpPr/>
            <p:nvPr/>
          </p:nvSpPr>
          <p:spPr>
            <a:xfrm rot="520227" flipH="1">
              <a:off x="1332362" y="-330906"/>
              <a:ext cx="41020" cy="40998"/>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0"/>
            <p:cNvSpPr/>
            <p:nvPr/>
          </p:nvSpPr>
          <p:spPr>
            <a:xfrm rot="520227" flipH="1">
              <a:off x="1812986" y="-247123"/>
              <a:ext cx="328337" cy="317620"/>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rot="520227" flipH="1">
              <a:off x="1904670" y="-155175"/>
              <a:ext cx="143680" cy="132919"/>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rot="520227" flipH="1">
              <a:off x="1921814" y="-135812"/>
              <a:ext cx="52507" cy="39634"/>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rot="520227" flipH="1">
              <a:off x="1924925" y="-82057"/>
              <a:ext cx="42847" cy="49383"/>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rot="520227" flipH="1">
              <a:off x="1915364" y="-83346"/>
              <a:ext cx="48370" cy="25087"/>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rot="520227" flipH="1">
              <a:off x="1925175" y="-111352"/>
              <a:ext cx="37785" cy="24911"/>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rot="520227" flipH="1">
              <a:off x="1981343" y="-132972"/>
              <a:ext cx="37785" cy="40096"/>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rot="520227" flipH="1">
              <a:off x="1948279" y="-136029"/>
              <a:ext cx="28124" cy="45267"/>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rot="520227" flipH="1">
              <a:off x="1972804" y="-76997"/>
              <a:ext cx="37785" cy="40118"/>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rot="520227" flipH="1">
              <a:off x="1979951" y="-91981"/>
              <a:ext cx="53894" cy="8230"/>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rot="520227" flipH="1">
              <a:off x="1969359" y="-87146"/>
              <a:ext cx="47908" cy="20818"/>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rot="520227" flipH="1">
              <a:off x="1963158" y="-81343"/>
              <a:ext cx="27640" cy="46368"/>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0"/>
            <p:cNvSpPr/>
            <p:nvPr/>
          </p:nvSpPr>
          <p:spPr>
            <a:xfrm rot="520227" flipH="1">
              <a:off x="1978641" y="-111273"/>
              <a:ext cx="32262" cy="25572"/>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rot="520227" flipH="1">
              <a:off x="1977721" y="-143464"/>
              <a:ext cx="16593" cy="52089"/>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0"/>
            <p:cNvSpPr/>
            <p:nvPr/>
          </p:nvSpPr>
          <p:spPr>
            <a:xfrm rot="520227" flipH="1">
              <a:off x="1922999" y="-142693"/>
              <a:ext cx="10607" cy="10145"/>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0"/>
            <p:cNvSpPr/>
            <p:nvPr/>
          </p:nvSpPr>
          <p:spPr>
            <a:xfrm rot="520227" flipH="1">
              <a:off x="1925602" y="-97783"/>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0"/>
            <p:cNvSpPr/>
            <p:nvPr/>
          </p:nvSpPr>
          <p:spPr>
            <a:xfrm rot="520227" flipH="1">
              <a:off x="1926413" y="-115355"/>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0"/>
            <p:cNvSpPr/>
            <p:nvPr/>
          </p:nvSpPr>
          <p:spPr>
            <a:xfrm rot="520227" flipH="1">
              <a:off x="1948482" y="-134808"/>
              <a:ext cx="8296" cy="8296"/>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0"/>
            <p:cNvSpPr/>
            <p:nvPr/>
          </p:nvSpPr>
          <p:spPr>
            <a:xfrm rot="520227" flipH="1">
              <a:off x="1991945" y="-144940"/>
              <a:ext cx="8318" cy="8296"/>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0"/>
            <p:cNvSpPr/>
            <p:nvPr/>
          </p:nvSpPr>
          <p:spPr>
            <a:xfrm rot="520227" flipH="1">
              <a:off x="1971191" y="-136933"/>
              <a:ext cx="8318" cy="7834"/>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0"/>
            <p:cNvSpPr/>
            <p:nvPr/>
          </p:nvSpPr>
          <p:spPr>
            <a:xfrm rot="520227" flipH="1">
              <a:off x="2016195" y="-132907"/>
              <a:ext cx="7834" cy="8318"/>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0"/>
            <p:cNvSpPr/>
            <p:nvPr/>
          </p:nvSpPr>
          <p:spPr>
            <a:xfrm rot="520227" flipH="1">
              <a:off x="2006520" y="-111978"/>
              <a:ext cx="8296" cy="7834"/>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0"/>
            <p:cNvSpPr/>
            <p:nvPr/>
          </p:nvSpPr>
          <p:spPr>
            <a:xfrm rot="520227" flipH="1">
              <a:off x="2027383" y="-86913"/>
              <a:ext cx="8296" cy="7856"/>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0"/>
            <p:cNvSpPr/>
            <p:nvPr/>
          </p:nvSpPr>
          <p:spPr>
            <a:xfrm rot="520227" flipH="1">
              <a:off x="2009822" y="-69556"/>
              <a:ext cx="8318" cy="7834"/>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0"/>
            <p:cNvSpPr/>
            <p:nvPr/>
          </p:nvSpPr>
          <p:spPr>
            <a:xfrm rot="520227" flipH="1">
              <a:off x="1913277" y="-68954"/>
              <a:ext cx="7856" cy="8318"/>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0"/>
            <p:cNvSpPr/>
            <p:nvPr/>
          </p:nvSpPr>
          <p:spPr>
            <a:xfrm rot="520227" flipH="1">
              <a:off x="1928806" y="-81915"/>
              <a:ext cx="8296" cy="7834"/>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0"/>
            <p:cNvSpPr/>
            <p:nvPr/>
          </p:nvSpPr>
          <p:spPr>
            <a:xfrm rot="520227" flipH="1">
              <a:off x="1980153" y="-49391"/>
              <a:ext cx="8318" cy="8296"/>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0"/>
            <p:cNvSpPr/>
            <p:nvPr/>
          </p:nvSpPr>
          <p:spPr>
            <a:xfrm rot="520227" flipH="1">
              <a:off x="1921889" y="-42953"/>
              <a:ext cx="7856" cy="8318"/>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0"/>
            <p:cNvSpPr/>
            <p:nvPr/>
          </p:nvSpPr>
          <p:spPr>
            <a:xfrm rot="520227" flipH="1">
              <a:off x="1959806" y="-44161"/>
              <a:ext cx="7834" cy="8318"/>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0"/>
            <p:cNvSpPr/>
            <p:nvPr/>
          </p:nvSpPr>
          <p:spPr>
            <a:xfrm rot="520227" flipH="1">
              <a:off x="2000478" y="-42105"/>
              <a:ext cx="8318" cy="8318"/>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0"/>
            <p:cNvSpPr/>
            <p:nvPr/>
          </p:nvSpPr>
          <p:spPr>
            <a:xfrm rot="520227" flipH="1">
              <a:off x="1955003" y="-107375"/>
              <a:ext cx="40998" cy="41460"/>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0"/>
            <p:cNvSpPr/>
            <p:nvPr/>
          </p:nvSpPr>
          <p:spPr>
            <a:xfrm rot="520227" flipH="1">
              <a:off x="977772" y="947750"/>
              <a:ext cx="328799" cy="316673"/>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0"/>
            <p:cNvSpPr/>
            <p:nvPr/>
          </p:nvSpPr>
          <p:spPr>
            <a:xfrm rot="520227" flipH="1">
              <a:off x="366298" y="-44405"/>
              <a:ext cx="98567" cy="138399"/>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0"/>
            <p:cNvSpPr/>
            <p:nvPr/>
          </p:nvSpPr>
          <p:spPr>
            <a:xfrm rot="520227" flipH="1">
              <a:off x="354397" y="24464"/>
              <a:ext cx="113135" cy="104971"/>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0"/>
            <p:cNvSpPr/>
            <p:nvPr/>
          </p:nvSpPr>
          <p:spPr>
            <a:xfrm rot="520227" flipH="1">
              <a:off x="1342958" y="151949"/>
              <a:ext cx="270196" cy="35783"/>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0"/>
            <p:cNvSpPr/>
            <p:nvPr/>
          </p:nvSpPr>
          <p:spPr>
            <a:xfrm rot="520227" flipH="1">
              <a:off x="1298000" y="103041"/>
              <a:ext cx="123412" cy="82062"/>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0"/>
            <p:cNvSpPr/>
            <p:nvPr/>
          </p:nvSpPr>
          <p:spPr>
            <a:xfrm rot="520227" flipH="1">
              <a:off x="1337969" y="102857"/>
              <a:ext cx="114214" cy="95024"/>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0"/>
            <p:cNvSpPr/>
            <p:nvPr/>
          </p:nvSpPr>
          <p:spPr>
            <a:xfrm rot="520227" flipH="1">
              <a:off x="2435424" y="1085866"/>
              <a:ext cx="139543" cy="151691"/>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0"/>
            <p:cNvSpPr/>
            <p:nvPr/>
          </p:nvSpPr>
          <p:spPr>
            <a:xfrm rot="520227" flipH="1">
              <a:off x="3440882" y="640443"/>
              <a:ext cx="170374" cy="112761"/>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0"/>
            <p:cNvSpPr/>
            <p:nvPr/>
          </p:nvSpPr>
          <p:spPr>
            <a:xfrm rot="520227" flipH="1">
              <a:off x="213470" y="800820"/>
              <a:ext cx="186505" cy="171585"/>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0"/>
            <p:cNvSpPr/>
            <p:nvPr/>
          </p:nvSpPr>
          <p:spPr>
            <a:xfrm rot="520227" flipH="1">
              <a:off x="1078337" y="1039636"/>
              <a:ext cx="143680" cy="132897"/>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0"/>
            <p:cNvSpPr/>
            <p:nvPr/>
          </p:nvSpPr>
          <p:spPr>
            <a:xfrm rot="520227" flipH="1">
              <a:off x="1095899" y="1059263"/>
              <a:ext cx="52530" cy="39436"/>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0"/>
            <p:cNvSpPr/>
            <p:nvPr/>
          </p:nvSpPr>
          <p:spPr>
            <a:xfrm rot="520227" flipH="1">
              <a:off x="1098565" y="1112815"/>
              <a:ext cx="42847" cy="49295"/>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0"/>
            <p:cNvSpPr/>
            <p:nvPr/>
          </p:nvSpPr>
          <p:spPr>
            <a:xfrm rot="520227" flipH="1">
              <a:off x="1089009" y="1111461"/>
              <a:ext cx="48370" cy="25065"/>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0"/>
            <p:cNvSpPr/>
            <p:nvPr/>
          </p:nvSpPr>
          <p:spPr>
            <a:xfrm rot="520227" flipH="1">
              <a:off x="1098822" y="1083433"/>
              <a:ext cx="37785" cy="24911"/>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0"/>
            <p:cNvSpPr/>
            <p:nvPr/>
          </p:nvSpPr>
          <p:spPr>
            <a:xfrm rot="520227" flipH="1">
              <a:off x="1154986" y="1062156"/>
              <a:ext cx="38225" cy="39788"/>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0"/>
            <p:cNvSpPr/>
            <p:nvPr/>
          </p:nvSpPr>
          <p:spPr>
            <a:xfrm rot="520227" flipH="1">
              <a:off x="1121948" y="1058758"/>
              <a:ext cx="28102" cy="45267"/>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0"/>
            <p:cNvSpPr/>
            <p:nvPr/>
          </p:nvSpPr>
          <p:spPr>
            <a:xfrm rot="520227" flipH="1">
              <a:off x="1146400" y="1118281"/>
              <a:ext cx="38225" cy="40118"/>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0"/>
            <p:cNvSpPr/>
            <p:nvPr/>
          </p:nvSpPr>
          <p:spPr>
            <a:xfrm rot="520227" flipH="1">
              <a:off x="1153598" y="1102804"/>
              <a:ext cx="53894" cy="8230"/>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0"/>
            <p:cNvSpPr/>
            <p:nvPr/>
          </p:nvSpPr>
          <p:spPr>
            <a:xfrm rot="520227" flipH="1">
              <a:off x="1142981" y="1107792"/>
              <a:ext cx="47908" cy="2112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0"/>
            <p:cNvSpPr/>
            <p:nvPr/>
          </p:nvSpPr>
          <p:spPr>
            <a:xfrm rot="520227" flipH="1">
              <a:off x="1136798" y="1113531"/>
              <a:ext cx="27662" cy="46280"/>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0"/>
            <p:cNvSpPr/>
            <p:nvPr/>
          </p:nvSpPr>
          <p:spPr>
            <a:xfrm rot="520227" flipH="1">
              <a:off x="1152306" y="1083558"/>
              <a:ext cx="32240" cy="2552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0"/>
            <p:cNvSpPr/>
            <p:nvPr/>
          </p:nvSpPr>
          <p:spPr>
            <a:xfrm rot="520227" flipH="1">
              <a:off x="1151366" y="1051342"/>
              <a:ext cx="16593" cy="52067"/>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0"/>
            <p:cNvSpPr/>
            <p:nvPr/>
          </p:nvSpPr>
          <p:spPr>
            <a:xfrm rot="520227" flipH="1">
              <a:off x="1097127" y="1052130"/>
              <a:ext cx="10145" cy="10145"/>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0"/>
            <p:cNvSpPr/>
            <p:nvPr/>
          </p:nvSpPr>
          <p:spPr>
            <a:xfrm rot="520227" flipH="1">
              <a:off x="1099247" y="1097026"/>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0"/>
            <p:cNvSpPr/>
            <p:nvPr/>
          </p:nvSpPr>
          <p:spPr>
            <a:xfrm rot="520227" flipH="1">
              <a:off x="1100060" y="1079430"/>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0"/>
            <p:cNvSpPr/>
            <p:nvPr/>
          </p:nvSpPr>
          <p:spPr>
            <a:xfrm rot="520227" flipH="1">
              <a:off x="1122586" y="1060013"/>
              <a:ext cx="7856" cy="8318"/>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0"/>
            <p:cNvSpPr/>
            <p:nvPr/>
          </p:nvSpPr>
          <p:spPr>
            <a:xfrm rot="520227" flipH="1">
              <a:off x="1166050" y="1049880"/>
              <a:ext cx="7856" cy="8318"/>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0"/>
            <p:cNvSpPr/>
            <p:nvPr/>
          </p:nvSpPr>
          <p:spPr>
            <a:xfrm rot="520227" flipH="1">
              <a:off x="1145283" y="1057886"/>
              <a:ext cx="7834" cy="8318"/>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rot="520227" flipH="1">
              <a:off x="1189804" y="1062374"/>
              <a:ext cx="8318" cy="7856"/>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rot="520227" flipH="1">
              <a:off x="1180591" y="1082841"/>
              <a:ext cx="7856" cy="8296"/>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rot="520227" flipH="1">
              <a:off x="1200995" y="1107871"/>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rot="520227" flipH="1">
              <a:off x="1183454" y="1125228"/>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rot="520227" flipH="1">
              <a:off x="1102416" y="1112869"/>
              <a:ext cx="8318" cy="8318"/>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rot="520227" flipH="1">
              <a:off x="1153785" y="1145857"/>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rot="520227" flipH="1">
              <a:off x="1133448" y="1150682"/>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rot="520227" flipH="1">
              <a:off x="1174549" y="1153174"/>
              <a:ext cx="7856" cy="7856"/>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rot="520227" flipH="1">
              <a:off x="1128612" y="1087905"/>
              <a:ext cx="41460" cy="40998"/>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b="1" dirty="0"/>
              <a:t>IZANAMI</a:t>
            </a:r>
            <a:endParaRPr sz="5400" b="1" dirty="0"/>
          </a:p>
        </p:txBody>
      </p:sp>
      <p:sp>
        <p:nvSpPr>
          <p:cNvPr id="3890" name="Google Shape;3890;p37"/>
          <p:cNvSpPr txBox="1">
            <a:spLocks noGrp="1"/>
          </p:cNvSpPr>
          <p:nvPr>
            <p:ph type="body" idx="1"/>
          </p:nvPr>
        </p:nvSpPr>
        <p:spPr>
          <a:xfrm>
            <a:off x="733647" y="1921207"/>
            <a:ext cx="7928131" cy="2808360"/>
          </a:xfrm>
          <a:prstGeom prst="rect">
            <a:avLst/>
          </a:prstGeom>
        </p:spPr>
        <p:txBody>
          <a:bodyPr spcFirstLastPara="1" wrap="square" lIns="91425" tIns="91425" rIns="91425" bIns="91425" anchor="t" anchorCtr="0">
            <a:noAutofit/>
          </a:bodyPr>
          <a:lstStyle/>
          <a:p>
            <a:r>
              <a:rPr lang="es-MX" dirty="0"/>
              <a:t>S. VIII  KOJIKI</a:t>
            </a:r>
            <a:endParaRPr lang="en-US" dirty="0"/>
          </a:p>
          <a:p>
            <a:r>
              <a:rPr lang="es-ES" dirty="0"/>
              <a:t>DIOSA DE LA CREACIÓN Y LA MUERTE. CONSORTE DEL DIOS IZANAGI QUE ES SU HERMANO  CON QUIEN CREÓ EL MUNDO. RELACIÓN INCESTUOSA. SUS PRIMEROS HIJOS SON MONSTRUOS.</a:t>
            </a:r>
          </a:p>
          <a:p>
            <a:r>
              <a:rPr lang="es-ES" dirty="0"/>
              <a:t>“LA QUE INVITA”.</a:t>
            </a: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Picture 2" descr="https://i.pinimg.com/564x/8d/a8/66/8da8668731d4dbcc6ce174602930440f.jpg">
            <a:extLst>
              <a:ext uri="{FF2B5EF4-FFF2-40B4-BE49-F238E27FC236}">
                <a16:creationId xmlns:a16="http://schemas.microsoft.com/office/drawing/2014/main" id="{557435CF-5516-43F8-9815-01747C57C5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413" y="3011901"/>
            <a:ext cx="1998504" cy="1910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5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grpSp>
        <p:nvGrpSpPr>
          <p:cNvPr id="2920" name="Google Shape;2920;p34"/>
          <p:cNvGrpSpPr/>
          <p:nvPr/>
        </p:nvGrpSpPr>
        <p:grpSpPr>
          <a:xfrm>
            <a:off x="4559866" y="3195477"/>
            <a:ext cx="4667656" cy="2874223"/>
            <a:chOff x="4331266" y="3271677"/>
            <a:chExt cx="4667656" cy="2874223"/>
          </a:xfrm>
        </p:grpSpPr>
        <p:sp>
          <p:nvSpPr>
            <p:cNvPr id="2921" name="Google Shape;2921;p34"/>
            <p:cNvSpPr/>
            <p:nvPr/>
          </p:nvSpPr>
          <p:spPr>
            <a:xfrm rot="-1775866">
              <a:off x="4240610" y="5015610"/>
              <a:ext cx="2703831" cy="262846"/>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4"/>
            <p:cNvSpPr/>
            <p:nvPr/>
          </p:nvSpPr>
          <p:spPr>
            <a:xfrm rot="-1775866">
              <a:off x="5673849" y="4480738"/>
              <a:ext cx="2428210" cy="289795"/>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rot="-1775866">
              <a:off x="6060835" y="4232281"/>
              <a:ext cx="505242" cy="484342"/>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rot="-1775866">
              <a:off x="7043092" y="3931015"/>
              <a:ext cx="677439" cy="519967"/>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4"/>
            <p:cNvSpPr/>
            <p:nvPr/>
          </p:nvSpPr>
          <p:spPr>
            <a:xfrm rot="-1775866">
              <a:off x="4842233" y="4737697"/>
              <a:ext cx="812887" cy="665989"/>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4"/>
            <p:cNvSpPr/>
            <p:nvPr/>
          </p:nvSpPr>
          <p:spPr>
            <a:xfrm rot="-1775866">
              <a:off x="6560827" y="4807675"/>
              <a:ext cx="227971" cy="318695"/>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rot="-1775866">
              <a:off x="4864831" y="5432412"/>
              <a:ext cx="904160" cy="524416"/>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rot="-1775866">
              <a:off x="5328558" y="5540449"/>
              <a:ext cx="609090" cy="98148"/>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rot="457363">
              <a:off x="7925684" y="3397553"/>
              <a:ext cx="1008270" cy="104670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rot="457363">
              <a:off x="8354805" y="3599449"/>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rot="457363">
              <a:off x="8426118" y="3636003"/>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4"/>
            <p:cNvSpPr/>
            <p:nvPr/>
          </p:nvSpPr>
          <p:spPr>
            <a:xfrm rot="457363">
              <a:off x="8348845" y="3535116"/>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4"/>
            <p:cNvSpPr/>
            <p:nvPr/>
          </p:nvSpPr>
          <p:spPr>
            <a:xfrm rot="457363">
              <a:off x="8438353" y="3588406"/>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4"/>
            <p:cNvSpPr/>
            <p:nvPr/>
          </p:nvSpPr>
          <p:spPr>
            <a:xfrm rot="457363">
              <a:off x="8311620" y="3665714"/>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rot="457363">
              <a:off x="8298821" y="3616738"/>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rot="457363">
              <a:off x="8527113" y="3748952"/>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rot="457363">
              <a:off x="8531443" y="3827818"/>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rot="457363">
              <a:off x="8735704" y="3721836"/>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rot="457363">
              <a:off x="8724884" y="3821814"/>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rot="457363">
              <a:off x="8515757" y="3726632"/>
              <a:ext cx="128433" cy="14498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rot="457363">
              <a:off x="8656793" y="3696242"/>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rot="457363">
              <a:off x="8499600" y="3984110"/>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rot="457363">
              <a:off x="8484438" y="3992392"/>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rot="457363">
              <a:off x="8674850" y="4154074"/>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rot="457363">
              <a:off x="8589246" y="4166923"/>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rot="457363">
              <a:off x="8515882" y="3968021"/>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rot="457363">
              <a:off x="8692594" y="4068968"/>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rot="457363">
              <a:off x="8319488" y="4001858"/>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rot="457363">
              <a:off x="8282968" y="3987455"/>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rot="457363">
              <a:off x="8276663" y="4218765"/>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rot="457363">
              <a:off x="8243930" y="4142336"/>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rot="457363">
              <a:off x="8389818" y="4013256"/>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rot="457363">
              <a:off x="8374189" y="4200635"/>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rot="457363">
              <a:off x="8120288" y="3877448"/>
              <a:ext cx="222472"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rot="457363">
              <a:off x="8175015" y="3836076"/>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rot="457363">
              <a:off x="8060355" y="3858245"/>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rot="457363">
              <a:off x="8135372" y="3800851"/>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rot="457363">
              <a:off x="8169861" y="3897819"/>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rot="457363">
              <a:off x="8121716" y="3943203"/>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rot="457201">
              <a:off x="8294603" y="3782258"/>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rot="1793418">
              <a:off x="7334225" y="3478986"/>
              <a:ext cx="481877" cy="50010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rot="1793418">
              <a:off x="7578499" y="3578002"/>
              <a:ext cx="45314" cy="10524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rot="1793418">
              <a:off x="7607680" y="3602602"/>
              <a:ext cx="18279" cy="88028"/>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rot="1793418">
              <a:off x="7604517" y="3546933"/>
              <a:ext cx="20460" cy="2045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rot="1793418">
              <a:off x="7636164" y="3585612"/>
              <a:ext cx="13158" cy="1279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rot="1793418">
              <a:off x="7552566" y="3602720"/>
              <a:ext cx="56632" cy="7576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rot="1793418">
              <a:off x="7569351" y="3572791"/>
              <a:ext cx="12794" cy="1279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rot="1793418">
              <a:off x="7632931" y="3685498"/>
              <a:ext cx="91705" cy="6799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rot="1793418">
              <a:off x="7626560" y="3720463"/>
              <a:ext cx="82205" cy="3819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4"/>
            <p:cNvSpPr/>
            <p:nvPr/>
          </p:nvSpPr>
          <p:spPr>
            <a:xfrm rot="1793418">
              <a:off x="7741739" y="3699575"/>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4"/>
            <p:cNvSpPr/>
            <p:nvPr/>
          </p:nvSpPr>
          <p:spPr>
            <a:xfrm rot="1793418">
              <a:off x="7720581" y="3740649"/>
              <a:ext cx="12794" cy="1279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4"/>
            <p:cNvSpPr/>
            <p:nvPr/>
          </p:nvSpPr>
          <p:spPr>
            <a:xfrm rot="1793418">
              <a:off x="7632843" y="3667779"/>
              <a:ext cx="61381" cy="6927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rot="1793418">
              <a:off x="7713154" y="3672780"/>
              <a:ext cx="12794" cy="1316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rot="1793418">
              <a:off x="7577392" y="3783755"/>
              <a:ext cx="88781" cy="7264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rot="1793418">
              <a:off x="7570504" y="3778817"/>
              <a:ext cx="57730" cy="7181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rot="1793418">
              <a:off x="7636596" y="3879667"/>
              <a:ext cx="20468" cy="2009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rot="1793418">
              <a:off x="7598088" y="3868657"/>
              <a:ext cx="12794" cy="1279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rot="1793418">
              <a:off x="7593424" y="3779319"/>
              <a:ext cx="81478" cy="4286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rot="1793418">
              <a:off x="7661516" y="3844141"/>
              <a:ext cx="13158" cy="1279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rot="1793418">
              <a:off x="7491340" y="3748491"/>
              <a:ext cx="38732" cy="9938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rot="1793418">
              <a:off x="7482639" y="3738616"/>
              <a:ext cx="49693" cy="7170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4"/>
            <p:cNvSpPr/>
            <p:nvPr/>
          </p:nvSpPr>
          <p:spPr>
            <a:xfrm rot="1793418">
              <a:off x="7448763" y="3836048"/>
              <a:ext cx="20104" cy="2045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4"/>
            <p:cNvSpPr/>
            <p:nvPr/>
          </p:nvSpPr>
          <p:spPr>
            <a:xfrm rot="1793418">
              <a:off x="7449862" y="3795227"/>
              <a:ext cx="12794" cy="1279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rot="1793418">
              <a:off x="7524835" y="3762620"/>
              <a:ext cx="15718" cy="80357"/>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rot="1793418">
              <a:off x="7496894" y="3844601"/>
              <a:ext cx="12794" cy="1279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rot="1793418">
              <a:off x="7439289" y="3673356"/>
              <a:ext cx="106325" cy="1493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4"/>
            <p:cNvSpPr/>
            <p:nvPr/>
          </p:nvSpPr>
          <p:spPr>
            <a:xfrm rot="1793418">
              <a:off x="7469780" y="3660356"/>
              <a:ext cx="84039" cy="2565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4"/>
            <p:cNvSpPr/>
            <p:nvPr/>
          </p:nvSpPr>
          <p:spPr>
            <a:xfrm rot="1793418">
              <a:off x="7418423" y="3637533"/>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4"/>
            <p:cNvSpPr/>
            <p:nvPr/>
          </p:nvSpPr>
          <p:spPr>
            <a:xfrm rot="1793418">
              <a:off x="7463714" y="3624649"/>
              <a:ext cx="13158" cy="1279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4"/>
            <p:cNvSpPr/>
            <p:nvPr/>
          </p:nvSpPr>
          <p:spPr>
            <a:xfrm rot="1793418">
              <a:off x="7455393" y="3686180"/>
              <a:ext cx="82213" cy="3088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4"/>
            <p:cNvSpPr/>
            <p:nvPr/>
          </p:nvSpPr>
          <p:spPr>
            <a:xfrm rot="1793418">
              <a:off x="7431901" y="3685044"/>
              <a:ext cx="12794" cy="127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rot="1793978">
              <a:off x="7509378" y="3664090"/>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rot="1793050">
              <a:off x="7790677" y="3327198"/>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rot="1793050">
              <a:off x="7946954" y="3390559"/>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rot="1793050">
              <a:off x="7965623" y="3406300"/>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rot="1793050">
              <a:off x="7963599" y="3370680"/>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rot="1793050">
              <a:off x="7983846" y="3395428"/>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rot="1793050">
              <a:off x="7930361" y="3406374"/>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4"/>
            <p:cNvSpPr/>
            <p:nvPr/>
          </p:nvSpPr>
          <p:spPr>
            <a:xfrm rot="1793050">
              <a:off x="7941098" y="3387225"/>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4"/>
            <p:cNvSpPr/>
            <p:nvPr/>
          </p:nvSpPr>
          <p:spPr>
            <a:xfrm rot="1793050">
              <a:off x="7981781" y="3459337"/>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4"/>
            <p:cNvSpPr/>
            <p:nvPr/>
          </p:nvSpPr>
          <p:spPr>
            <a:xfrm rot="1793050">
              <a:off x="7977704" y="3481709"/>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rot="1793050">
              <a:off x="8051396" y="3468345"/>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rot="1793050">
              <a:off x="8037858" y="3494626"/>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rot="1793050">
              <a:off x="7981724" y="3448001"/>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rot="1793050">
              <a:off x="8033106" y="3451202"/>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rot="1793050">
              <a:off x="7946246" y="3522205"/>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rot="1793050">
              <a:off x="7941838" y="3519046"/>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rot="1793050">
              <a:off x="7984124" y="3583574"/>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rot="1793050">
              <a:off x="7959485" y="3576530"/>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rot="1793050">
              <a:off x="7956502" y="3519367"/>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rot="1793050">
              <a:off x="8000067" y="3560843"/>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rot="1793050">
              <a:off x="7891188" y="3499643"/>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rot="1793050">
              <a:off x="7885621" y="3493325"/>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rot="1793050">
              <a:off x="7863945" y="3555664"/>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rot="1793050">
              <a:off x="7864647" y="3529546"/>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4"/>
            <p:cNvSpPr/>
            <p:nvPr/>
          </p:nvSpPr>
          <p:spPr>
            <a:xfrm rot="1793050">
              <a:off x="7912618" y="3508684"/>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4"/>
            <p:cNvSpPr/>
            <p:nvPr/>
          </p:nvSpPr>
          <p:spPr>
            <a:xfrm rot="1793050">
              <a:off x="7894739" y="3561138"/>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rot="1793050">
              <a:off x="7857884" y="3451567"/>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rot="1793050">
              <a:off x="7877392" y="3443250"/>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rot="1793050">
              <a:off x="7844532" y="3428649"/>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rot="1793050">
              <a:off x="7873510" y="3420405"/>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rot="1793050">
              <a:off x="7868188" y="3459773"/>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rot="1793050">
              <a:off x="7853155" y="3459048"/>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rot="1793940">
              <a:off x="7902725" y="3445640"/>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rot="457363">
              <a:off x="6009220" y="3787666"/>
              <a:ext cx="1008270" cy="104670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rot="457363">
              <a:off x="6438342" y="3989563"/>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rot="457363">
              <a:off x="6509654" y="4026116"/>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rot="457363">
              <a:off x="6432381" y="3925230"/>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rot="457363">
              <a:off x="6521889" y="3978519"/>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rot="457363">
              <a:off x="6395156" y="4055828"/>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4"/>
            <p:cNvSpPr/>
            <p:nvPr/>
          </p:nvSpPr>
          <p:spPr>
            <a:xfrm rot="457363">
              <a:off x="6382358" y="4006852"/>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4"/>
            <p:cNvSpPr/>
            <p:nvPr/>
          </p:nvSpPr>
          <p:spPr>
            <a:xfrm rot="457363">
              <a:off x="6610649" y="4139066"/>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4"/>
            <p:cNvSpPr/>
            <p:nvPr/>
          </p:nvSpPr>
          <p:spPr>
            <a:xfrm rot="457363">
              <a:off x="6614979" y="4217932"/>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rot="457363">
              <a:off x="6819241" y="4111950"/>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rot="457363">
              <a:off x="6808420" y="4211928"/>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rot="457363">
              <a:off x="6599293" y="4116746"/>
              <a:ext cx="128433" cy="14498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rot="457363">
              <a:off x="6740329" y="4086355"/>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rot="457363">
              <a:off x="6583136" y="4374224"/>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rot="457363">
              <a:off x="6567975" y="4382505"/>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rot="457363">
              <a:off x="6758387" y="4544187"/>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rot="457363">
              <a:off x="6672783" y="4557037"/>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rot="457363">
              <a:off x="6599419" y="4358135"/>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rot="457363">
              <a:off x="6776131" y="4459082"/>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rot="457363">
              <a:off x="6403025" y="4391972"/>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rot="457363">
              <a:off x="6366504" y="4377569"/>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4"/>
            <p:cNvSpPr/>
            <p:nvPr/>
          </p:nvSpPr>
          <p:spPr>
            <a:xfrm rot="457363">
              <a:off x="6360199" y="4608879"/>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rot="457363">
              <a:off x="6327467" y="4532450"/>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4"/>
            <p:cNvSpPr/>
            <p:nvPr/>
          </p:nvSpPr>
          <p:spPr>
            <a:xfrm rot="457363">
              <a:off x="6473355" y="4403369"/>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4"/>
            <p:cNvSpPr/>
            <p:nvPr/>
          </p:nvSpPr>
          <p:spPr>
            <a:xfrm rot="457363">
              <a:off x="6457725" y="4590749"/>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4"/>
            <p:cNvSpPr/>
            <p:nvPr/>
          </p:nvSpPr>
          <p:spPr>
            <a:xfrm rot="457363">
              <a:off x="6203825" y="4267561"/>
              <a:ext cx="222472"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4"/>
            <p:cNvSpPr/>
            <p:nvPr/>
          </p:nvSpPr>
          <p:spPr>
            <a:xfrm rot="457363">
              <a:off x="6258552" y="4226189"/>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4"/>
            <p:cNvSpPr/>
            <p:nvPr/>
          </p:nvSpPr>
          <p:spPr>
            <a:xfrm rot="457363">
              <a:off x="6143892" y="424835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4"/>
            <p:cNvSpPr/>
            <p:nvPr/>
          </p:nvSpPr>
          <p:spPr>
            <a:xfrm rot="457363">
              <a:off x="6218908" y="4190964"/>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4"/>
            <p:cNvSpPr/>
            <p:nvPr/>
          </p:nvSpPr>
          <p:spPr>
            <a:xfrm rot="457363">
              <a:off x="6253398" y="4287933"/>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4"/>
            <p:cNvSpPr/>
            <p:nvPr/>
          </p:nvSpPr>
          <p:spPr>
            <a:xfrm rot="457363">
              <a:off x="6205252" y="4333316"/>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4"/>
            <p:cNvSpPr/>
            <p:nvPr/>
          </p:nvSpPr>
          <p:spPr>
            <a:xfrm rot="457201">
              <a:off x="6378140" y="4172371"/>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4"/>
            <p:cNvSpPr/>
            <p:nvPr/>
          </p:nvSpPr>
          <p:spPr>
            <a:xfrm rot="1793418">
              <a:off x="6567455" y="4947062"/>
              <a:ext cx="481877" cy="50010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4"/>
            <p:cNvSpPr/>
            <p:nvPr/>
          </p:nvSpPr>
          <p:spPr>
            <a:xfrm rot="1793418">
              <a:off x="6811729" y="5046078"/>
              <a:ext cx="45314" cy="10524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4"/>
            <p:cNvSpPr/>
            <p:nvPr/>
          </p:nvSpPr>
          <p:spPr>
            <a:xfrm rot="1793418">
              <a:off x="6840910" y="5070678"/>
              <a:ext cx="18279" cy="88028"/>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4"/>
            <p:cNvSpPr/>
            <p:nvPr/>
          </p:nvSpPr>
          <p:spPr>
            <a:xfrm rot="1793418">
              <a:off x="6837747" y="5015009"/>
              <a:ext cx="20460" cy="2045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4"/>
            <p:cNvSpPr/>
            <p:nvPr/>
          </p:nvSpPr>
          <p:spPr>
            <a:xfrm rot="1793418">
              <a:off x="6869394" y="5053688"/>
              <a:ext cx="13158" cy="1279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4"/>
            <p:cNvSpPr/>
            <p:nvPr/>
          </p:nvSpPr>
          <p:spPr>
            <a:xfrm rot="1793418">
              <a:off x="6785796" y="5070796"/>
              <a:ext cx="56632" cy="7576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4"/>
            <p:cNvSpPr/>
            <p:nvPr/>
          </p:nvSpPr>
          <p:spPr>
            <a:xfrm rot="1793418">
              <a:off x="6802581" y="5040867"/>
              <a:ext cx="12794" cy="1279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4"/>
            <p:cNvSpPr/>
            <p:nvPr/>
          </p:nvSpPr>
          <p:spPr>
            <a:xfrm rot="1793418">
              <a:off x="6866161" y="5153574"/>
              <a:ext cx="91705" cy="6799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4"/>
            <p:cNvSpPr/>
            <p:nvPr/>
          </p:nvSpPr>
          <p:spPr>
            <a:xfrm rot="1793418">
              <a:off x="6859791" y="5188539"/>
              <a:ext cx="82205" cy="3819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4"/>
            <p:cNvSpPr/>
            <p:nvPr/>
          </p:nvSpPr>
          <p:spPr>
            <a:xfrm rot="1793418">
              <a:off x="6974969" y="5167651"/>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4"/>
            <p:cNvSpPr/>
            <p:nvPr/>
          </p:nvSpPr>
          <p:spPr>
            <a:xfrm rot="1793418">
              <a:off x="6953811" y="5208725"/>
              <a:ext cx="12794" cy="1279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4"/>
            <p:cNvSpPr/>
            <p:nvPr/>
          </p:nvSpPr>
          <p:spPr>
            <a:xfrm rot="1793418">
              <a:off x="6866073" y="5135855"/>
              <a:ext cx="61381" cy="6927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4"/>
            <p:cNvSpPr/>
            <p:nvPr/>
          </p:nvSpPr>
          <p:spPr>
            <a:xfrm rot="1793418">
              <a:off x="6946384" y="5140857"/>
              <a:ext cx="12794" cy="1316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4"/>
            <p:cNvSpPr/>
            <p:nvPr/>
          </p:nvSpPr>
          <p:spPr>
            <a:xfrm rot="1793418">
              <a:off x="6810622" y="5251832"/>
              <a:ext cx="88781" cy="7264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4"/>
            <p:cNvSpPr/>
            <p:nvPr/>
          </p:nvSpPr>
          <p:spPr>
            <a:xfrm rot="1793418">
              <a:off x="6803734" y="5246894"/>
              <a:ext cx="57730" cy="7181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4"/>
            <p:cNvSpPr/>
            <p:nvPr/>
          </p:nvSpPr>
          <p:spPr>
            <a:xfrm rot="1793418">
              <a:off x="6869826" y="5347743"/>
              <a:ext cx="20468" cy="2009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4"/>
            <p:cNvSpPr/>
            <p:nvPr/>
          </p:nvSpPr>
          <p:spPr>
            <a:xfrm rot="1793418">
              <a:off x="6831318" y="5336734"/>
              <a:ext cx="12794" cy="1279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4"/>
            <p:cNvSpPr/>
            <p:nvPr/>
          </p:nvSpPr>
          <p:spPr>
            <a:xfrm rot="1793418">
              <a:off x="6826654" y="5247396"/>
              <a:ext cx="81478" cy="4286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4"/>
            <p:cNvSpPr/>
            <p:nvPr/>
          </p:nvSpPr>
          <p:spPr>
            <a:xfrm rot="1793418">
              <a:off x="6894746" y="5312217"/>
              <a:ext cx="13158" cy="1279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4"/>
            <p:cNvSpPr/>
            <p:nvPr/>
          </p:nvSpPr>
          <p:spPr>
            <a:xfrm rot="1793418">
              <a:off x="6724570" y="5216567"/>
              <a:ext cx="38732" cy="9938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4"/>
            <p:cNvSpPr/>
            <p:nvPr/>
          </p:nvSpPr>
          <p:spPr>
            <a:xfrm rot="1793418">
              <a:off x="6715869" y="5206692"/>
              <a:ext cx="49693" cy="7170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4"/>
            <p:cNvSpPr/>
            <p:nvPr/>
          </p:nvSpPr>
          <p:spPr>
            <a:xfrm rot="1793418">
              <a:off x="6681993" y="5304124"/>
              <a:ext cx="20104" cy="2045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4"/>
            <p:cNvSpPr/>
            <p:nvPr/>
          </p:nvSpPr>
          <p:spPr>
            <a:xfrm rot="1793418">
              <a:off x="6683092" y="5263303"/>
              <a:ext cx="12794" cy="1279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4"/>
            <p:cNvSpPr/>
            <p:nvPr/>
          </p:nvSpPr>
          <p:spPr>
            <a:xfrm rot="1793418">
              <a:off x="6758065" y="5230697"/>
              <a:ext cx="15718" cy="80357"/>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4"/>
            <p:cNvSpPr/>
            <p:nvPr/>
          </p:nvSpPr>
          <p:spPr>
            <a:xfrm rot="1793418">
              <a:off x="6730124" y="5312678"/>
              <a:ext cx="12794" cy="1279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4"/>
            <p:cNvSpPr/>
            <p:nvPr/>
          </p:nvSpPr>
          <p:spPr>
            <a:xfrm rot="1793418">
              <a:off x="6672519" y="5141432"/>
              <a:ext cx="106325" cy="1493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4"/>
            <p:cNvSpPr/>
            <p:nvPr/>
          </p:nvSpPr>
          <p:spPr>
            <a:xfrm rot="1793418">
              <a:off x="6703010" y="5128432"/>
              <a:ext cx="84039" cy="2565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4"/>
            <p:cNvSpPr/>
            <p:nvPr/>
          </p:nvSpPr>
          <p:spPr>
            <a:xfrm rot="1793418">
              <a:off x="6651653" y="5105609"/>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4"/>
            <p:cNvSpPr/>
            <p:nvPr/>
          </p:nvSpPr>
          <p:spPr>
            <a:xfrm rot="1793418">
              <a:off x="6696944" y="5092725"/>
              <a:ext cx="13158" cy="1279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4"/>
            <p:cNvSpPr/>
            <p:nvPr/>
          </p:nvSpPr>
          <p:spPr>
            <a:xfrm rot="1793418">
              <a:off x="6688623" y="5154256"/>
              <a:ext cx="82213" cy="3088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4"/>
            <p:cNvSpPr/>
            <p:nvPr/>
          </p:nvSpPr>
          <p:spPr>
            <a:xfrm rot="1793418">
              <a:off x="6665131" y="5153120"/>
              <a:ext cx="12794" cy="127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4"/>
            <p:cNvSpPr/>
            <p:nvPr/>
          </p:nvSpPr>
          <p:spPr>
            <a:xfrm rot="1793978">
              <a:off x="6742608" y="5132166"/>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4"/>
            <p:cNvSpPr/>
            <p:nvPr/>
          </p:nvSpPr>
          <p:spPr>
            <a:xfrm rot="1793050">
              <a:off x="6924877" y="4724732"/>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4"/>
            <p:cNvSpPr/>
            <p:nvPr/>
          </p:nvSpPr>
          <p:spPr>
            <a:xfrm rot="1793050">
              <a:off x="7081154" y="4788093"/>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4"/>
            <p:cNvSpPr/>
            <p:nvPr/>
          </p:nvSpPr>
          <p:spPr>
            <a:xfrm rot="1793050">
              <a:off x="7099824" y="4803834"/>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4"/>
            <p:cNvSpPr/>
            <p:nvPr/>
          </p:nvSpPr>
          <p:spPr>
            <a:xfrm rot="1793050">
              <a:off x="7097799" y="4768215"/>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4"/>
            <p:cNvSpPr/>
            <p:nvPr/>
          </p:nvSpPr>
          <p:spPr>
            <a:xfrm rot="1793050">
              <a:off x="7118047" y="4792963"/>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4"/>
            <p:cNvSpPr/>
            <p:nvPr/>
          </p:nvSpPr>
          <p:spPr>
            <a:xfrm rot="1793050">
              <a:off x="7064562" y="4803908"/>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4"/>
            <p:cNvSpPr/>
            <p:nvPr/>
          </p:nvSpPr>
          <p:spPr>
            <a:xfrm rot="1793050">
              <a:off x="7075299" y="4784759"/>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4"/>
            <p:cNvSpPr/>
            <p:nvPr/>
          </p:nvSpPr>
          <p:spPr>
            <a:xfrm rot="1793050">
              <a:off x="7115981" y="4856871"/>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4"/>
            <p:cNvSpPr/>
            <p:nvPr/>
          </p:nvSpPr>
          <p:spPr>
            <a:xfrm rot="1793050">
              <a:off x="7111904" y="4879243"/>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4"/>
            <p:cNvSpPr/>
            <p:nvPr/>
          </p:nvSpPr>
          <p:spPr>
            <a:xfrm rot="1793050">
              <a:off x="7185596" y="4865879"/>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4"/>
            <p:cNvSpPr/>
            <p:nvPr/>
          </p:nvSpPr>
          <p:spPr>
            <a:xfrm rot="1793050">
              <a:off x="7172059" y="4892160"/>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4"/>
            <p:cNvSpPr/>
            <p:nvPr/>
          </p:nvSpPr>
          <p:spPr>
            <a:xfrm rot="1793050">
              <a:off x="7115924" y="4845535"/>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4"/>
            <p:cNvSpPr/>
            <p:nvPr/>
          </p:nvSpPr>
          <p:spPr>
            <a:xfrm rot="1793050">
              <a:off x="7167306" y="4848736"/>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4"/>
            <p:cNvSpPr/>
            <p:nvPr/>
          </p:nvSpPr>
          <p:spPr>
            <a:xfrm rot="1793050">
              <a:off x="7080446" y="4919739"/>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4"/>
            <p:cNvSpPr/>
            <p:nvPr/>
          </p:nvSpPr>
          <p:spPr>
            <a:xfrm rot="1793050">
              <a:off x="7076039" y="4916581"/>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4"/>
            <p:cNvSpPr/>
            <p:nvPr/>
          </p:nvSpPr>
          <p:spPr>
            <a:xfrm rot="1793050">
              <a:off x="7118324" y="4981108"/>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4"/>
            <p:cNvSpPr/>
            <p:nvPr/>
          </p:nvSpPr>
          <p:spPr>
            <a:xfrm rot="1793050">
              <a:off x="7093686" y="4974064"/>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4"/>
            <p:cNvSpPr/>
            <p:nvPr/>
          </p:nvSpPr>
          <p:spPr>
            <a:xfrm rot="1793050">
              <a:off x="7090703" y="4916901"/>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4"/>
            <p:cNvSpPr/>
            <p:nvPr/>
          </p:nvSpPr>
          <p:spPr>
            <a:xfrm rot="1793050">
              <a:off x="7134268" y="4958378"/>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4"/>
            <p:cNvSpPr/>
            <p:nvPr/>
          </p:nvSpPr>
          <p:spPr>
            <a:xfrm rot="1793050">
              <a:off x="7025388" y="4897177"/>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4"/>
            <p:cNvSpPr/>
            <p:nvPr/>
          </p:nvSpPr>
          <p:spPr>
            <a:xfrm rot="1793050">
              <a:off x="7019821" y="4890859"/>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4"/>
            <p:cNvSpPr/>
            <p:nvPr/>
          </p:nvSpPr>
          <p:spPr>
            <a:xfrm rot="1793050">
              <a:off x="6998145" y="4953199"/>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4"/>
            <p:cNvSpPr/>
            <p:nvPr/>
          </p:nvSpPr>
          <p:spPr>
            <a:xfrm rot="1793050">
              <a:off x="6998848" y="4927081"/>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4"/>
            <p:cNvSpPr/>
            <p:nvPr/>
          </p:nvSpPr>
          <p:spPr>
            <a:xfrm rot="1793050">
              <a:off x="7046818" y="4906218"/>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4"/>
            <p:cNvSpPr/>
            <p:nvPr/>
          </p:nvSpPr>
          <p:spPr>
            <a:xfrm rot="1793050">
              <a:off x="7028940" y="4958672"/>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4"/>
            <p:cNvSpPr/>
            <p:nvPr/>
          </p:nvSpPr>
          <p:spPr>
            <a:xfrm rot="1793050">
              <a:off x="6992084" y="4849102"/>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4"/>
            <p:cNvSpPr/>
            <p:nvPr/>
          </p:nvSpPr>
          <p:spPr>
            <a:xfrm rot="1793050">
              <a:off x="7011593" y="4840784"/>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4"/>
            <p:cNvSpPr/>
            <p:nvPr/>
          </p:nvSpPr>
          <p:spPr>
            <a:xfrm rot="1793050">
              <a:off x="6978733" y="4826183"/>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4"/>
            <p:cNvSpPr/>
            <p:nvPr/>
          </p:nvSpPr>
          <p:spPr>
            <a:xfrm rot="1793050">
              <a:off x="7007711" y="4817940"/>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4"/>
            <p:cNvSpPr/>
            <p:nvPr/>
          </p:nvSpPr>
          <p:spPr>
            <a:xfrm rot="1793050">
              <a:off x="7002388" y="4857307"/>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4"/>
            <p:cNvSpPr/>
            <p:nvPr/>
          </p:nvSpPr>
          <p:spPr>
            <a:xfrm rot="1793050">
              <a:off x="6987356" y="4856582"/>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4"/>
            <p:cNvSpPr/>
            <p:nvPr/>
          </p:nvSpPr>
          <p:spPr>
            <a:xfrm rot="1793940">
              <a:off x="7036925" y="4843175"/>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4"/>
            <p:cNvSpPr/>
            <p:nvPr/>
          </p:nvSpPr>
          <p:spPr>
            <a:xfrm rot="1793050">
              <a:off x="7171081" y="4992186"/>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4"/>
            <p:cNvSpPr/>
            <p:nvPr/>
          </p:nvSpPr>
          <p:spPr>
            <a:xfrm rot="1793050">
              <a:off x="7327358" y="5055547"/>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4"/>
            <p:cNvSpPr/>
            <p:nvPr/>
          </p:nvSpPr>
          <p:spPr>
            <a:xfrm rot="1793050">
              <a:off x="7346028" y="5071287"/>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4"/>
            <p:cNvSpPr/>
            <p:nvPr/>
          </p:nvSpPr>
          <p:spPr>
            <a:xfrm rot="1793050">
              <a:off x="7344003" y="5035668"/>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4"/>
            <p:cNvSpPr/>
            <p:nvPr/>
          </p:nvSpPr>
          <p:spPr>
            <a:xfrm rot="1793050">
              <a:off x="7364251" y="5060416"/>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4"/>
            <p:cNvSpPr/>
            <p:nvPr/>
          </p:nvSpPr>
          <p:spPr>
            <a:xfrm rot="1793050">
              <a:off x="7310766" y="5071362"/>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4"/>
            <p:cNvSpPr/>
            <p:nvPr/>
          </p:nvSpPr>
          <p:spPr>
            <a:xfrm rot="1793050">
              <a:off x="7321503" y="5052213"/>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4"/>
            <p:cNvSpPr/>
            <p:nvPr/>
          </p:nvSpPr>
          <p:spPr>
            <a:xfrm rot="1793050">
              <a:off x="7362185" y="5124325"/>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4"/>
            <p:cNvSpPr/>
            <p:nvPr/>
          </p:nvSpPr>
          <p:spPr>
            <a:xfrm rot="1793050">
              <a:off x="7358108" y="5146696"/>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4"/>
            <p:cNvSpPr/>
            <p:nvPr/>
          </p:nvSpPr>
          <p:spPr>
            <a:xfrm rot="1793050">
              <a:off x="7431800" y="5133333"/>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4"/>
            <p:cNvSpPr/>
            <p:nvPr/>
          </p:nvSpPr>
          <p:spPr>
            <a:xfrm rot="1793050">
              <a:off x="7418263" y="5159614"/>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4"/>
            <p:cNvSpPr/>
            <p:nvPr/>
          </p:nvSpPr>
          <p:spPr>
            <a:xfrm rot="1793050">
              <a:off x="7362128" y="5112988"/>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4"/>
            <p:cNvSpPr/>
            <p:nvPr/>
          </p:nvSpPr>
          <p:spPr>
            <a:xfrm rot="1793050">
              <a:off x="7413510" y="5116189"/>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4"/>
            <p:cNvSpPr/>
            <p:nvPr/>
          </p:nvSpPr>
          <p:spPr>
            <a:xfrm rot="1793050">
              <a:off x="7326650" y="5187193"/>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4"/>
            <p:cNvSpPr/>
            <p:nvPr/>
          </p:nvSpPr>
          <p:spPr>
            <a:xfrm rot="1793050">
              <a:off x="7322243" y="5184034"/>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4"/>
            <p:cNvSpPr/>
            <p:nvPr/>
          </p:nvSpPr>
          <p:spPr>
            <a:xfrm rot="1793050">
              <a:off x="7364528" y="5248561"/>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4"/>
            <p:cNvSpPr/>
            <p:nvPr/>
          </p:nvSpPr>
          <p:spPr>
            <a:xfrm rot="1793050">
              <a:off x="7339890" y="5241517"/>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4"/>
            <p:cNvSpPr/>
            <p:nvPr/>
          </p:nvSpPr>
          <p:spPr>
            <a:xfrm rot="1793050">
              <a:off x="7336907" y="5184355"/>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4"/>
            <p:cNvSpPr/>
            <p:nvPr/>
          </p:nvSpPr>
          <p:spPr>
            <a:xfrm rot="1793050">
              <a:off x="7380472" y="5225831"/>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4"/>
            <p:cNvSpPr/>
            <p:nvPr/>
          </p:nvSpPr>
          <p:spPr>
            <a:xfrm rot="1793050">
              <a:off x="7271592" y="5164631"/>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4"/>
            <p:cNvSpPr/>
            <p:nvPr/>
          </p:nvSpPr>
          <p:spPr>
            <a:xfrm rot="1793050">
              <a:off x="7266025" y="5158312"/>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4"/>
            <p:cNvSpPr/>
            <p:nvPr/>
          </p:nvSpPr>
          <p:spPr>
            <a:xfrm rot="1793050">
              <a:off x="7244349" y="5220652"/>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4"/>
            <p:cNvSpPr/>
            <p:nvPr/>
          </p:nvSpPr>
          <p:spPr>
            <a:xfrm rot="1793050">
              <a:off x="7245052" y="5194534"/>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4"/>
            <p:cNvSpPr/>
            <p:nvPr/>
          </p:nvSpPr>
          <p:spPr>
            <a:xfrm rot="1793050">
              <a:off x="7293022" y="5173672"/>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4"/>
            <p:cNvSpPr/>
            <p:nvPr/>
          </p:nvSpPr>
          <p:spPr>
            <a:xfrm rot="1793050">
              <a:off x="7275144" y="5226125"/>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4"/>
            <p:cNvSpPr/>
            <p:nvPr/>
          </p:nvSpPr>
          <p:spPr>
            <a:xfrm rot="1793050">
              <a:off x="7238288" y="5116555"/>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4"/>
            <p:cNvSpPr/>
            <p:nvPr/>
          </p:nvSpPr>
          <p:spPr>
            <a:xfrm rot="1793050">
              <a:off x="7257797" y="5108238"/>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4"/>
            <p:cNvSpPr/>
            <p:nvPr/>
          </p:nvSpPr>
          <p:spPr>
            <a:xfrm rot="1793050">
              <a:off x="7224937" y="5093636"/>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4"/>
            <p:cNvSpPr/>
            <p:nvPr/>
          </p:nvSpPr>
          <p:spPr>
            <a:xfrm rot="1793050">
              <a:off x="7253915" y="5085393"/>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4"/>
            <p:cNvSpPr/>
            <p:nvPr/>
          </p:nvSpPr>
          <p:spPr>
            <a:xfrm rot="1793050">
              <a:off x="7248592" y="5124761"/>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4"/>
            <p:cNvSpPr/>
            <p:nvPr/>
          </p:nvSpPr>
          <p:spPr>
            <a:xfrm rot="1793050">
              <a:off x="7233560" y="5124035"/>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4"/>
            <p:cNvSpPr/>
            <p:nvPr/>
          </p:nvSpPr>
          <p:spPr>
            <a:xfrm rot="1793940">
              <a:off x="7283129" y="5110628"/>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4"/>
            <p:cNvSpPr/>
            <p:nvPr/>
          </p:nvSpPr>
          <p:spPr>
            <a:xfrm rot="1793146">
              <a:off x="7541428" y="4006094"/>
              <a:ext cx="240652" cy="249683"/>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4"/>
            <p:cNvSpPr/>
            <p:nvPr/>
          </p:nvSpPr>
          <p:spPr>
            <a:xfrm rot="1793146">
              <a:off x="7663413" y="4055558"/>
              <a:ext cx="22630" cy="5254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4"/>
            <p:cNvSpPr/>
            <p:nvPr/>
          </p:nvSpPr>
          <p:spPr>
            <a:xfrm rot="1793146">
              <a:off x="7677986" y="4067845"/>
              <a:ext cx="9129" cy="439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4"/>
            <p:cNvSpPr/>
            <p:nvPr/>
          </p:nvSpPr>
          <p:spPr>
            <a:xfrm rot="1793146">
              <a:off x="7676405" y="4040041"/>
              <a:ext cx="10218" cy="102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4"/>
            <p:cNvSpPr/>
            <p:nvPr/>
          </p:nvSpPr>
          <p:spPr>
            <a:xfrm rot="1793146">
              <a:off x="7692210" y="4059359"/>
              <a:ext cx="6571" cy="6386"/>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4"/>
            <p:cNvSpPr/>
            <p:nvPr/>
          </p:nvSpPr>
          <p:spPr>
            <a:xfrm rot="1793146">
              <a:off x="7650461" y="4067903"/>
              <a:ext cx="28282" cy="3782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4"/>
            <p:cNvSpPr/>
            <p:nvPr/>
          </p:nvSpPr>
          <p:spPr>
            <a:xfrm rot="1793146">
              <a:off x="7658841" y="4052956"/>
              <a:ext cx="6390" cy="6386"/>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4"/>
            <p:cNvSpPr/>
            <p:nvPr/>
          </p:nvSpPr>
          <p:spPr>
            <a:xfrm rot="1793146">
              <a:off x="7690599" y="4109245"/>
              <a:ext cx="45798" cy="3394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4"/>
            <p:cNvSpPr/>
            <p:nvPr/>
          </p:nvSpPr>
          <p:spPr>
            <a:xfrm rot="1793146">
              <a:off x="7687416" y="4126708"/>
              <a:ext cx="41054" cy="1907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4"/>
            <p:cNvSpPr/>
            <p:nvPr/>
          </p:nvSpPr>
          <p:spPr>
            <a:xfrm rot="1793146">
              <a:off x="7744940" y="4116277"/>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4"/>
            <p:cNvSpPr/>
            <p:nvPr/>
          </p:nvSpPr>
          <p:spPr>
            <a:xfrm rot="1793146">
              <a:off x="7734372" y="4136792"/>
              <a:ext cx="6390" cy="6386"/>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4"/>
            <p:cNvSpPr/>
            <p:nvPr/>
          </p:nvSpPr>
          <p:spPr>
            <a:xfrm rot="1793146">
              <a:off x="7690554" y="4100396"/>
              <a:ext cx="30654" cy="3458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4"/>
            <p:cNvSpPr/>
            <p:nvPr/>
          </p:nvSpPr>
          <p:spPr>
            <a:xfrm rot="1793146">
              <a:off x="7730663" y="4102895"/>
              <a:ext cx="6390" cy="6571"/>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4"/>
            <p:cNvSpPr/>
            <p:nvPr/>
          </p:nvSpPr>
          <p:spPr>
            <a:xfrm rot="1793146">
              <a:off x="7662860" y="4158319"/>
              <a:ext cx="44338" cy="3627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793146">
              <a:off x="7659419" y="4155853"/>
              <a:ext cx="28831" cy="3585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793146">
              <a:off x="7692427" y="4206223"/>
              <a:ext cx="10222" cy="1003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793146">
              <a:off x="7673194" y="4200725"/>
              <a:ext cx="6390" cy="6386"/>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793146">
              <a:off x="7670866" y="4156103"/>
              <a:ext cx="40691" cy="2140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793146">
              <a:off x="7704872" y="4188480"/>
              <a:ext cx="6571" cy="6386"/>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793146">
              <a:off x="7619882" y="4140707"/>
              <a:ext cx="19343" cy="4961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793146">
              <a:off x="7615536" y="4135775"/>
              <a:ext cx="24817" cy="3579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793146">
              <a:off x="7598615" y="4184438"/>
              <a:ext cx="10040" cy="102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793146">
              <a:off x="7599164" y="4164050"/>
              <a:ext cx="6390" cy="6386"/>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793146">
              <a:off x="7636610" y="4147765"/>
              <a:ext cx="7850" cy="4011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793146">
              <a:off x="7622653" y="4188710"/>
              <a:ext cx="6390" cy="6386"/>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793146">
              <a:off x="7593884" y="4103180"/>
              <a:ext cx="53099" cy="74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793146">
              <a:off x="7609113" y="4096688"/>
              <a:ext cx="41969" cy="1281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793146">
              <a:off x="7583462" y="4085291"/>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793146">
              <a:off x="7606082" y="4078856"/>
              <a:ext cx="6571" cy="6386"/>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793146">
              <a:off x="7601927" y="4109585"/>
              <a:ext cx="41058" cy="15419"/>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793146">
              <a:off x="7590193" y="4109020"/>
              <a:ext cx="6390" cy="6386"/>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794347">
              <a:off x="7628885" y="4098558"/>
              <a:ext cx="68326" cy="6828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456779">
              <a:off x="4678566" y="3990110"/>
              <a:ext cx="1116388" cy="115894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456779">
              <a:off x="5153556" y="4213685"/>
              <a:ext cx="104982" cy="243906"/>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456779">
              <a:off x="5232500" y="4254156"/>
              <a:ext cx="42347" cy="203998"/>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456779">
              <a:off x="5146941" y="4142467"/>
              <a:ext cx="47402" cy="4740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456779">
              <a:off x="5246032" y="4201462"/>
              <a:ext cx="30484" cy="2964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456779">
              <a:off x="5105741" y="4287041"/>
              <a:ext cx="131201" cy="175585"/>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456779">
              <a:off x="5091560" y="4232828"/>
              <a:ext cx="29641" cy="2964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456779">
              <a:off x="5344307" y="4379184"/>
              <a:ext cx="212457" cy="15757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456779">
              <a:off x="5349095" y="4466494"/>
              <a:ext cx="190449" cy="8852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456779">
              <a:off x="5575224" y="4349176"/>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456779">
              <a:off x="5563243" y="4459858"/>
              <a:ext cx="29641" cy="2964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456779">
              <a:off x="5331735" y="4354479"/>
              <a:ext cx="142205" cy="16052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456779">
              <a:off x="5487861" y="4320842"/>
              <a:ext cx="29641" cy="30501"/>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456779">
              <a:off x="5313848" y="4639518"/>
              <a:ext cx="205682" cy="16835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456779">
              <a:off x="5297063" y="4648691"/>
              <a:ext cx="133746" cy="16642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4"/>
            <p:cNvSpPr/>
            <p:nvPr/>
          </p:nvSpPr>
          <p:spPr>
            <a:xfrm rot="456779">
              <a:off x="5507853" y="4827687"/>
              <a:ext cx="47419" cy="4655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4"/>
            <p:cNvSpPr/>
            <p:nvPr/>
          </p:nvSpPr>
          <p:spPr>
            <a:xfrm rot="456779">
              <a:off x="5413081" y="4841913"/>
              <a:ext cx="29641" cy="2964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456779">
              <a:off x="5331869" y="4621707"/>
              <a:ext cx="188764" cy="9933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456779">
              <a:off x="5527495" y="4733471"/>
              <a:ext cx="30484" cy="2964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456779">
              <a:off x="5114455" y="4659176"/>
              <a:ext cx="89732" cy="230305"/>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456779">
              <a:off x="5074019" y="4643228"/>
              <a:ext cx="115126" cy="166160"/>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456779">
              <a:off x="5067029" y="4899305"/>
              <a:ext cx="46577" cy="4740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456779">
              <a:off x="5030790" y="4814695"/>
              <a:ext cx="29641" cy="2964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456779">
              <a:off x="5192311" y="4671796"/>
              <a:ext cx="36416" cy="18622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456779">
              <a:off x="5174996" y="4879235"/>
              <a:ext cx="29641" cy="2964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456779">
              <a:off x="4893913" y="4521433"/>
              <a:ext cx="246327" cy="3460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456779">
              <a:off x="4954501" y="4475636"/>
              <a:ext cx="194696" cy="59458"/>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456779">
              <a:off x="4827561" y="4500189"/>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456779">
              <a:off x="4910609" y="4436652"/>
              <a:ext cx="30484" cy="2964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456779">
              <a:off x="4948796" y="4543989"/>
              <a:ext cx="190467" cy="7156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456779">
              <a:off x="4895490" y="4594243"/>
              <a:ext cx="29641" cy="2964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457146">
              <a:off x="5086886" y="4416067"/>
              <a:ext cx="316946" cy="3168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1793146">
              <a:off x="4544083" y="5029940"/>
              <a:ext cx="240652" cy="249683"/>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1793146">
              <a:off x="4666069" y="5079404"/>
              <a:ext cx="22630" cy="5254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1793146">
              <a:off x="4680642" y="5091692"/>
              <a:ext cx="9129" cy="439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1793146">
              <a:off x="4679060" y="5063888"/>
              <a:ext cx="10218" cy="102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1793146">
              <a:off x="4694866" y="5083206"/>
              <a:ext cx="6571" cy="6386"/>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1793146">
              <a:off x="4653116" y="5091749"/>
              <a:ext cx="28282" cy="3782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1793146">
              <a:off x="4661497" y="5076802"/>
              <a:ext cx="6390" cy="6386"/>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1793146">
              <a:off x="4693254" y="5133091"/>
              <a:ext cx="45798" cy="3394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1793146">
              <a:off x="4690071" y="5150555"/>
              <a:ext cx="41054" cy="1907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1793146">
              <a:off x="4747595" y="5140124"/>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rot="1793146">
              <a:off x="4737027" y="5160638"/>
              <a:ext cx="6390" cy="6386"/>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rot="1793146">
              <a:off x="4693209" y="5124242"/>
              <a:ext cx="30654" cy="3458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rot="1793146">
              <a:off x="4733318" y="5126742"/>
              <a:ext cx="6390" cy="6571"/>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rot="1793146">
              <a:off x="4665515" y="5182166"/>
              <a:ext cx="44338" cy="3627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rot="1793146">
              <a:off x="4662075" y="5179700"/>
              <a:ext cx="28831" cy="3585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rot="1793146">
              <a:off x="4695082" y="5230070"/>
              <a:ext cx="10222" cy="1003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4"/>
            <p:cNvSpPr/>
            <p:nvPr/>
          </p:nvSpPr>
          <p:spPr>
            <a:xfrm rot="1793146">
              <a:off x="4675849" y="5224571"/>
              <a:ext cx="6390" cy="6386"/>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4"/>
            <p:cNvSpPr/>
            <p:nvPr/>
          </p:nvSpPr>
          <p:spPr>
            <a:xfrm rot="1793146">
              <a:off x="4673521" y="5179950"/>
              <a:ext cx="40691" cy="2140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4"/>
            <p:cNvSpPr/>
            <p:nvPr/>
          </p:nvSpPr>
          <p:spPr>
            <a:xfrm rot="1793146">
              <a:off x="4707528" y="5212327"/>
              <a:ext cx="6571" cy="6386"/>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1793146">
              <a:off x="4622537" y="5164554"/>
              <a:ext cx="19343" cy="4961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1793146">
              <a:off x="4618191" y="5159622"/>
              <a:ext cx="24817" cy="3579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1793146">
              <a:off x="4601270" y="5208284"/>
              <a:ext cx="10040" cy="102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1793146">
              <a:off x="4601819" y="5187897"/>
              <a:ext cx="6390" cy="6386"/>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1793146">
              <a:off x="4639265" y="5171612"/>
              <a:ext cx="7850" cy="4011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1793146">
              <a:off x="4625308" y="5212557"/>
              <a:ext cx="6390" cy="6386"/>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4"/>
            <p:cNvSpPr/>
            <p:nvPr/>
          </p:nvSpPr>
          <p:spPr>
            <a:xfrm rot="1793146">
              <a:off x="4596539" y="5127027"/>
              <a:ext cx="53099" cy="74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4"/>
            <p:cNvSpPr/>
            <p:nvPr/>
          </p:nvSpPr>
          <p:spPr>
            <a:xfrm rot="1793146">
              <a:off x="4611768" y="5120534"/>
              <a:ext cx="41969" cy="1281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1793146">
              <a:off x="4586117" y="5109137"/>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1793146">
              <a:off x="4608737" y="5102703"/>
              <a:ext cx="6571" cy="6386"/>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rot="1793146">
              <a:off x="4604583" y="5133432"/>
              <a:ext cx="41058" cy="15419"/>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rot="1793146">
              <a:off x="4592848" y="5132866"/>
              <a:ext cx="6390" cy="6386"/>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p:nvPr/>
          </p:nvSpPr>
          <p:spPr>
            <a:xfrm rot="1794347">
              <a:off x="4631540" y="5122405"/>
              <a:ext cx="68326" cy="6828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4"/>
            <p:cNvSpPr/>
            <p:nvPr/>
          </p:nvSpPr>
          <p:spPr>
            <a:xfrm rot="1793050">
              <a:off x="4390508" y="4664500"/>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rot="1793050">
              <a:off x="4546785" y="4727861"/>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793050">
              <a:off x="4565454" y="4743602"/>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793050">
              <a:off x="4563429" y="4707982"/>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4"/>
            <p:cNvSpPr/>
            <p:nvPr/>
          </p:nvSpPr>
          <p:spPr>
            <a:xfrm rot="1793050">
              <a:off x="4583677" y="4732730"/>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4"/>
            <p:cNvSpPr/>
            <p:nvPr/>
          </p:nvSpPr>
          <p:spPr>
            <a:xfrm rot="1793050">
              <a:off x="4530192" y="4743676"/>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4"/>
            <p:cNvSpPr/>
            <p:nvPr/>
          </p:nvSpPr>
          <p:spPr>
            <a:xfrm rot="1793050">
              <a:off x="4540929" y="4724527"/>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4"/>
            <p:cNvSpPr/>
            <p:nvPr/>
          </p:nvSpPr>
          <p:spPr>
            <a:xfrm rot="1793050">
              <a:off x="4581611" y="4796639"/>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4"/>
            <p:cNvSpPr/>
            <p:nvPr/>
          </p:nvSpPr>
          <p:spPr>
            <a:xfrm rot="1793050">
              <a:off x="4577534" y="4819011"/>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4"/>
            <p:cNvSpPr/>
            <p:nvPr/>
          </p:nvSpPr>
          <p:spPr>
            <a:xfrm rot="1793050">
              <a:off x="4651226" y="4805647"/>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4"/>
            <p:cNvSpPr/>
            <p:nvPr/>
          </p:nvSpPr>
          <p:spPr>
            <a:xfrm rot="1793050">
              <a:off x="4637689" y="4831928"/>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4"/>
            <p:cNvSpPr/>
            <p:nvPr/>
          </p:nvSpPr>
          <p:spPr>
            <a:xfrm rot="1793050">
              <a:off x="4581555" y="4785302"/>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4"/>
            <p:cNvSpPr/>
            <p:nvPr/>
          </p:nvSpPr>
          <p:spPr>
            <a:xfrm rot="1793050">
              <a:off x="4632937" y="4788503"/>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4"/>
            <p:cNvSpPr/>
            <p:nvPr/>
          </p:nvSpPr>
          <p:spPr>
            <a:xfrm rot="1793050">
              <a:off x="4546077" y="4859507"/>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4"/>
            <p:cNvSpPr/>
            <p:nvPr/>
          </p:nvSpPr>
          <p:spPr>
            <a:xfrm rot="1793050">
              <a:off x="4541669" y="4856348"/>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4"/>
            <p:cNvSpPr/>
            <p:nvPr/>
          </p:nvSpPr>
          <p:spPr>
            <a:xfrm rot="1793050">
              <a:off x="4583954" y="4920875"/>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4"/>
            <p:cNvSpPr/>
            <p:nvPr/>
          </p:nvSpPr>
          <p:spPr>
            <a:xfrm rot="1793050">
              <a:off x="4559316" y="4913831"/>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4"/>
            <p:cNvSpPr/>
            <p:nvPr/>
          </p:nvSpPr>
          <p:spPr>
            <a:xfrm rot="1793050">
              <a:off x="4556333" y="4856669"/>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4"/>
            <p:cNvSpPr/>
            <p:nvPr/>
          </p:nvSpPr>
          <p:spPr>
            <a:xfrm rot="1793050">
              <a:off x="4599898" y="4898145"/>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4"/>
            <p:cNvSpPr/>
            <p:nvPr/>
          </p:nvSpPr>
          <p:spPr>
            <a:xfrm rot="1793050">
              <a:off x="4491019" y="4836945"/>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4"/>
            <p:cNvSpPr/>
            <p:nvPr/>
          </p:nvSpPr>
          <p:spPr>
            <a:xfrm rot="1793050">
              <a:off x="4485452" y="4830627"/>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4"/>
            <p:cNvSpPr/>
            <p:nvPr/>
          </p:nvSpPr>
          <p:spPr>
            <a:xfrm rot="1793050">
              <a:off x="4463776" y="4892966"/>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4"/>
            <p:cNvSpPr/>
            <p:nvPr/>
          </p:nvSpPr>
          <p:spPr>
            <a:xfrm rot="1793050">
              <a:off x="4464478" y="4866848"/>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4"/>
            <p:cNvSpPr/>
            <p:nvPr/>
          </p:nvSpPr>
          <p:spPr>
            <a:xfrm rot="1793050">
              <a:off x="4512449" y="4845986"/>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4"/>
            <p:cNvSpPr/>
            <p:nvPr/>
          </p:nvSpPr>
          <p:spPr>
            <a:xfrm rot="1793050">
              <a:off x="4494570" y="4898439"/>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4"/>
            <p:cNvSpPr/>
            <p:nvPr/>
          </p:nvSpPr>
          <p:spPr>
            <a:xfrm rot="1793050">
              <a:off x="4457715" y="4788869"/>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4"/>
            <p:cNvSpPr/>
            <p:nvPr/>
          </p:nvSpPr>
          <p:spPr>
            <a:xfrm rot="1793050">
              <a:off x="4477223" y="4780552"/>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4"/>
            <p:cNvSpPr/>
            <p:nvPr/>
          </p:nvSpPr>
          <p:spPr>
            <a:xfrm rot="1793050">
              <a:off x="4444363" y="4765951"/>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4"/>
            <p:cNvSpPr/>
            <p:nvPr/>
          </p:nvSpPr>
          <p:spPr>
            <a:xfrm rot="1793050">
              <a:off x="4473341" y="4757707"/>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4"/>
            <p:cNvSpPr/>
            <p:nvPr/>
          </p:nvSpPr>
          <p:spPr>
            <a:xfrm rot="1793050">
              <a:off x="4468018" y="4797075"/>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4"/>
            <p:cNvSpPr/>
            <p:nvPr/>
          </p:nvSpPr>
          <p:spPr>
            <a:xfrm rot="1793050">
              <a:off x="4452986" y="4796350"/>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4"/>
            <p:cNvSpPr/>
            <p:nvPr/>
          </p:nvSpPr>
          <p:spPr>
            <a:xfrm rot="1793940">
              <a:off x="4502556" y="4782942"/>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34"/>
          <p:cNvGrpSpPr/>
          <p:nvPr/>
        </p:nvGrpSpPr>
        <p:grpSpPr>
          <a:xfrm>
            <a:off x="-70553" y="-885903"/>
            <a:ext cx="4718184" cy="2778728"/>
            <a:chOff x="5107447" y="1336847"/>
            <a:chExt cx="4718184" cy="2778728"/>
          </a:xfrm>
        </p:grpSpPr>
        <p:sp>
          <p:nvSpPr>
            <p:cNvPr id="3282" name="Google Shape;3282;p34"/>
            <p:cNvSpPr/>
            <p:nvPr/>
          </p:nvSpPr>
          <p:spPr>
            <a:xfrm rot="9137834">
              <a:off x="7215544" y="2185972"/>
              <a:ext cx="2703963" cy="262859"/>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4"/>
            <p:cNvSpPr/>
            <p:nvPr/>
          </p:nvSpPr>
          <p:spPr>
            <a:xfrm rot="9137834">
              <a:off x="6041384" y="2650717"/>
              <a:ext cx="2428329" cy="289809"/>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4"/>
            <p:cNvSpPr/>
            <p:nvPr/>
          </p:nvSpPr>
          <p:spPr>
            <a:xfrm rot="9137834">
              <a:off x="7572116" y="2723503"/>
              <a:ext cx="505266" cy="484366"/>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4"/>
            <p:cNvSpPr/>
            <p:nvPr/>
          </p:nvSpPr>
          <p:spPr>
            <a:xfrm rot="9137834">
              <a:off x="6408855" y="2953626"/>
              <a:ext cx="677472" cy="519992"/>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4"/>
            <p:cNvSpPr/>
            <p:nvPr/>
          </p:nvSpPr>
          <p:spPr>
            <a:xfrm rot="9137834">
              <a:off x="8502210" y="2072016"/>
              <a:ext cx="812926" cy="666022"/>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4"/>
            <p:cNvSpPr/>
            <p:nvPr/>
          </p:nvSpPr>
          <p:spPr>
            <a:xfrm rot="9137834">
              <a:off x="7365912" y="2302063"/>
              <a:ext cx="227982" cy="318710"/>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4"/>
            <p:cNvSpPr/>
            <p:nvPr/>
          </p:nvSpPr>
          <p:spPr>
            <a:xfrm rot="9137834">
              <a:off x="8409031" y="1516965"/>
              <a:ext cx="904204" cy="524442"/>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4"/>
            <p:cNvSpPr/>
            <p:nvPr/>
          </p:nvSpPr>
          <p:spPr>
            <a:xfrm rot="9137834">
              <a:off x="8237090" y="1824679"/>
              <a:ext cx="609120" cy="98153"/>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4"/>
            <p:cNvSpPr/>
            <p:nvPr/>
          </p:nvSpPr>
          <p:spPr>
            <a:xfrm rot="-10229141">
              <a:off x="5187022" y="2925515"/>
              <a:ext cx="1008300" cy="1046738"/>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4"/>
            <p:cNvSpPr/>
            <p:nvPr/>
          </p:nvSpPr>
          <p:spPr>
            <a:xfrm rot="-10229141">
              <a:off x="5664415" y="3550829"/>
              <a:ext cx="94818" cy="22029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4"/>
            <p:cNvSpPr/>
            <p:nvPr/>
          </p:nvSpPr>
          <p:spPr>
            <a:xfrm rot="-10229141">
              <a:off x="5650313" y="3548903"/>
              <a:ext cx="38247" cy="18424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4"/>
            <p:cNvSpPr/>
            <p:nvPr/>
          </p:nvSpPr>
          <p:spPr>
            <a:xfrm rot="-10229141">
              <a:off x="5717305" y="3793613"/>
              <a:ext cx="42812" cy="428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4"/>
            <p:cNvSpPr/>
            <p:nvPr/>
          </p:nvSpPr>
          <p:spPr>
            <a:xfrm rot="-10229141">
              <a:off x="5644622" y="3753679"/>
              <a:ext cx="27532" cy="2677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4"/>
            <p:cNvSpPr/>
            <p:nvPr/>
          </p:nvSpPr>
          <p:spPr>
            <a:xfrm rot="-10229141">
              <a:off x="5685078" y="3547329"/>
              <a:ext cx="118499" cy="158585"/>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4"/>
            <p:cNvSpPr/>
            <p:nvPr/>
          </p:nvSpPr>
          <p:spPr>
            <a:xfrm rot="-10229141">
              <a:off x="5785775" y="3729994"/>
              <a:ext cx="26772" cy="2677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4"/>
            <p:cNvSpPr/>
            <p:nvPr/>
          </p:nvSpPr>
          <p:spPr>
            <a:xfrm rot="-10229141">
              <a:off x="5398822" y="3472049"/>
              <a:ext cx="191887" cy="14232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4"/>
            <p:cNvSpPr/>
            <p:nvPr/>
          </p:nvSpPr>
          <p:spPr>
            <a:xfrm rot="-10229141">
              <a:off x="5415947" y="3455767"/>
              <a:ext cx="172010" cy="7995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4"/>
            <p:cNvSpPr/>
            <p:nvPr/>
          </p:nvSpPr>
          <p:spPr>
            <a:xfrm rot="-10229141">
              <a:off x="5336823" y="3594189"/>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4"/>
            <p:cNvSpPr/>
            <p:nvPr/>
          </p:nvSpPr>
          <p:spPr>
            <a:xfrm rot="-10229141">
              <a:off x="5366735" y="3510926"/>
              <a:ext cx="26772" cy="2677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4"/>
            <p:cNvSpPr/>
            <p:nvPr/>
          </p:nvSpPr>
          <p:spPr>
            <a:xfrm rot="-10229141">
              <a:off x="5472909" y="3493119"/>
              <a:ext cx="128437" cy="144985"/>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4"/>
            <p:cNvSpPr/>
            <p:nvPr/>
          </p:nvSpPr>
          <p:spPr>
            <a:xfrm rot="-10229141">
              <a:off x="5430644" y="3637907"/>
              <a:ext cx="26772" cy="27548"/>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4"/>
            <p:cNvSpPr/>
            <p:nvPr/>
          </p:nvSpPr>
          <p:spPr>
            <a:xfrm rot="-10229141">
              <a:off x="5440382" y="3228302"/>
              <a:ext cx="185768" cy="15205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4"/>
            <p:cNvSpPr/>
            <p:nvPr/>
          </p:nvSpPr>
          <p:spPr>
            <a:xfrm rot="-10229141">
              <a:off x="5520734" y="3223343"/>
              <a:ext cx="120797" cy="15031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4"/>
            <p:cNvSpPr/>
            <p:nvPr/>
          </p:nvSpPr>
          <p:spPr>
            <a:xfrm rot="-10229141">
              <a:off x="5411940" y="3164964"/>
              <a:ext cx="42828" cy="420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4"/>
            <p:cNvSpPr/>
            <p:nvPr/>
          </p:nvSpPr>
          <p:spPr>
            <a:xfrm rot="-10229141">
              <a:off x="5513723" y="3170496"/>
              <a:ext cx="26772" cy="2677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4"/>
            <p:cNvSpPr/>
            <p:nvPr/>
          </p:nvSpPr>
          <p:spPr>
            <a:xfrm rot="-10229141">
              <a:off x="5437822" y="3306420"/>
              <a:ext cx="170488" cy="8971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4"/>
            <p:cNvSpPr/>
            <p:nvPr/>
          </p:nvSpPr>
          <p:spPr>
            <a:xfrm rot="-10229141">
              <a:off x="5406428" y="3264964"/>
              <a:ext cx="27532" cy="2677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4"/>
            <p:cNvSpPr/>
            <p:nvPr/>
          </p:nvSpPr>
          <p:spPr>
            <a:xfrm rot="-10229141">
              <a:off x="5726602" y="3162318"/>
              <a:ext cx="81044" cy="2080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4"/>
            <p:cNvSpPr/>
            <p:nvPr/>
          </p:nvSpPr>
          <p:spPr>
            <a:xfrm rot="-10229141">
              <a:off x="5738740" y="3235461"/>
              <a:ext cx="103980" cy="150073"/>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4"/>
            <p:cNvSpPr/>
            <p:nvPr/>
          </p:nvSpPr>
          <p:spPr>
            <a:xfrm rot="-10229141">
              <a:off x="5812824" y="3112741"/>
              <a:ext cx="42067" cy="428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4"/>
            <p:cNvSpPr/>
            <p:nvPr/>
          </p:nvSpPr>
          <p:spPr>
            <a:xfrm rot="-10229141">
              <a:off x="5858035" y="3206500"/>
              <a:ext cx="26772" cy="2677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10229141">
              <a:off x="5704172" y="3189199"/>
              <a:ext cx="32890" cy="16819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p:cNvSpPr/>
            <p:nvPr/>
          </p:nvSpPr>
          <p:spPr>
            <a:xfrm rot="-10229141">
              <a:off x="5729778" y="3143921"/>
              <a:ext cx="26772" cy="2677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4"/>
            <p:cNvSpPr/>
            <p:nvPr/>
          </p:nvSpPr>
          <p:spPr>
            <a:xfrm rot="-10229141">
              <a:off x="5777260" y="3467622"/>
              <a:ext cx="222478" cy="3125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p:cNvSpPr/>
            <p:nvPr/>
          </p:nvSpPr>
          <p:spPr>
            <a:xfrm rot="-10229141">
              <a:off x="5768184" y="3485491"/>
              <a:ext cx="175846" cy="537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4"/>
            <p:cNvSpPr/>
            <p:nvPr/>
          </p:nvSpPr>
          <p:spPr>
            <a:xfrm rot="-10229141">
              <a:off x="6016318" y="3480212"/>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p:cNvSpPr/>
            <p:nvPr/>
          </p:nvSpPr>
          <p:spPr>
            <a:xfrm rot="-10229141">
              <a:off x="5954469" y="3551380"/>
              <a:ext cx="27532" cy="2677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4"/>
            <p:cNvSpPr/>
            <p:nvPr/>
          </p:nvSpPr>
          <p:spPr>
            <a:xfrm rot="-10229141">
              <a:off x="5779379" y="3413081"/>
              <a:ext cx="172026" cy="6463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p:cNvSpPr/>
            <p:nvPr/>
          </p:nvSpPr>
          <p:spPr>
            <a:xfrm rot="-10229141">
              <a:off x="5973591" y="3409571"/>
              <a:ext cx="26772" cy="2677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4"/>
            <p:cNvSpPr/>
            <p:nvPr/>
          </p:nvSpPr>
          <p:spPr>
            <a:xfrm rot="-10229020">
              <a:off x="5540314" y="3301087"/>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p:cNvSpPr/>
            <p:nvPr/>
          </p:nvSpPr>
          <p:spPr>
            <a:xfrm rot="-8893145">
              <a:off x="6298155" y="3418772"/>
              <a:ext cx="481923" cy="5002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4"/>
            <p:cNvSpPr/>
            <p:nvPr/>
          </p:nvSpPr>
          <p:spPr>
            <a:xfrm rot="-8893145">
              <a:off x="6487193" y="3713769"/>
              <a:ext cx="45319" cy="10527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p:cNvSpPr/>
            <p:nvPr/>
          </p:nvSpPr>
          <p:spPr>
            <a:xfrm rot="-8893145">
              <a:off x="6485586" y="3705883"/>
              <a:ext cx="18281" cy="8805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4"/>
            <p:cNvSpPr/>
            <p:nvPr/>
          </p:nvSpPr>
          <p:spPr>
            <a:xfrm rot="-8893145">
              <a:off x="6483595" y="3829159"/>
              <a:ext cx="20462"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rot="-8893145">
              <a:off x="6460419" y="3797238"/>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rot="-8893145">
              <a:off x="6502122" y="3719215"/>
              <a:ext cx="56637" cy="7578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p:cNvSpPr/>
            <p:nvPr/>
          </p:nvSpPr>
          <p:spPr>
            <a:xfrm rot="-8893145">
              <a:off x="6527135" y="3812270"/>
              <a:ext cx="12796"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4"/>
            <p:cNvSpPr/>
            <p:nvPr/>
          </p:nvSpPr>
          <p:spPr>
            <a:xfrm rot="-8893145">
              <a:off x="6389344" y="3641012"/>
              <a:ext cx="91713" cy="6801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4"/>
            <p:cNvSpPr/>
            <p:nvPr/>
          </p:nvSpPr>
          <p:spPr>
            <a:xfrm rot="-8893145">
              <a:off x="6405869" y="3636232"/>
              <a:ext cx="82213"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4"/>
            <p:cNvSpPr/>
            <p:nvPr/>
          </p:nvSpPr>
          <p:spPr>
            <a:xfrm rot="-8893145">
              <a:off x="6351493" y="3672059"/>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4"/>
            <p:cNvSpPr/>
            <p:nvPr/>
          </p:nvSpPr>
          <p:spPr>
            <a:xfrm rot="-8893145">
              <a:off x="6381544" y="3639497"/>
              <a:ext cx="12796"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4"/>
            <p:cNvSpPr/>
            <p:nvPr/>
          </p:nvSpPr>
          <p:spPr>
            <a:xfrm rot="-8893145">
              <a:off x="6419185" y="3657953"/>
              <a:ext cx="61387"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4"/>
            <p:cNvSpPr/>
            <p:nvPr/>
          </p:nvSpPr>
          <p:spPr>
            <a:xfrm rot="-8893145">
              <a:off x="6386727" y="3707204"/>
              <a:ext cx="12796"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4"/>
            <p:cNvSpPr/>
            <p:nvPr/>
          </p:nvSpPr>
          <p:spPr>
            <a:xfrm rot="-8893145">
              <a:off x="6451107" y="3540046"/>
              <a:ext cx="88789"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4"/>
            <p:cNvSpPr/>
            <p:nvPr/>
          </p:nvSpPr>
          <p:spPr>
            <a:xfrm rot="-8893145">
              <a:off x="6488859" y="3546555"/>
              <a:ext cx="57736" cy="71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4"/>
            <p:cNvSpPr/>
            <p:nvPr/>
          </p:nvSpPr>
          <p:spPr>
            <a:xfrm rot="-8893145">
              <a:off x="6462535" y="3495909"/>
              <a:ext cx="20470"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4"/>
            <p:cNvSpPr/>
            <p:nvPr/>
          </p:nvSpPr>
          <p:spPr>
            <a:xfrm rot="-8893145">
              <a:off x="6508207" y="3515614"/>
              <a:ext cx="12796"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4"/>
            <p:cNvSpPr/>
            <p:nvPr/>
          </p:nvSpPr>
          <p:spPr>
            <a:xfrm rot="-8893145">
              <a:off x="6441741" y="3573852"/>
              <a:ext cx="81486"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4"/>
            <p:cNvSpPr/>
            <p:nvPr/>
          </p:nvSpPr>
          <p:spPr>
            <a:xfrm rot="-8893145">
              <a:off x="6443640" y="3538011"/>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4"/>
            <p:cNvSpPr/>
            <p:nvPr/>
          </p:nvSpPr>
          <p:spPr>
            <a:xfrm rot="-8893145">
              <a:off x="6586432" y="3552236"/>
              <a:ext cx="38735" cy="994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4"/>
            <p:cNvSpPr/>
            <p:nvPr/>
          </p:nvSpPr>
          <p:spPr>
            <a:xfrm rot="-8893145">
              <a:off x="6583379" y="3589889"/>
              <a:ext cx="49698"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4"/>
            <p:cNvSpPr/>
            <p:nvPr/>
          </p:nvSpPr>
          <p:spPr>
            <a:xfrm rot="-8893145">
              <a:off x="6649190" y="3545365"/>
              <a:ext cx="20106"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4"/>
            <p:cNvSpPr/>
            <p:nvPr/>
          </p:nvSpPr>
          <p:spPr>
            <a:xfrm rot="-8893145">
              <a:off x="6653922" y="3593911"/>
              <a:ext cx="12796"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4"/>
            <p:cNvSpPr/>
            <p:nvPr/>
          </p:nvSpPr>
          <p:spPr>
            <a:xfrm rot="-8893145">
              <a:off x="6576115" y="3556408"/>
              <a:ext cx="15720"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4"/>
            <p:cNvSpPr/>
            <p:nvPr/>
          </p:nvSpPr>
          <p:spPr>
            <a:xfrm rot="-8893145">
              <a:off x="6608550" y="3543007"/>
              <a:ext cx="12796"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4"/>
            <p:cNvSpPr/>
            <p:nvPr/>
          </p:nvSpPr>
          <p:spPr>
            <a:xfrm rot="-8893145">
              <a:off x="6566974" y="3712376"/>
              <a:ext cx="106335"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4"/>
            <p:cNvSpPr/>
            <p:nvPr/>
          </p:nvSpPr>
          <p:spPr>
            <a:xfrm rot="-8893145">
              <a:off x="6558532" y="3714005"/>
              <a:ext cx="84047"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4"/>
            <p:cNvSpPr/>
            <p:nvPr/>
          </p:nvSpPr>
          <p:spPr>
            <a:xfrm rot="-8893145">
              <a:off x="6672579" y="3744769"/>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4"/>
            <p:cNvSpPr/>
            <p:nvPr/>
          </p:nvSpPr>
          <p:spPr>
            <a:xfrm rot="-8893145">
              <a:off x="6634067" y="3763931"/>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4"/>
            <p:cNvSpPr/>
            <p:nvPr/>
          </p:nvSpPr>
          <p:spPr>
            <a:xfrm rot="-8893145">
              <a:off x="6575678" y="3683477"/>
              <a:ext cx="82221"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4"/>
            <p:cNvSpPr/>
            <p:nvPr/>
          </p:nvSpPr>
          <p:spPr>
            <a:xfrm rot="-8893145">
              <a:off x="6668225" y="3704628"/>
              <a:ext cx="12796"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4"/>
            <p:cNvSpPr/>
            <p:nvPr/>
          </p:nvSpPr>
          <p:spPr>
            <a:xfrm rot="-8892129">
              <a:off x="6468180" y="3597050"/>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4"/>
            <p:cNvSpPr/>
            <p:nvPr/>
          </p:nvSpPr>
          <p:spPr>
            <a:xfrm rot="-8893211">
              <a:off x="6007440" y="3738473"/>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4"/>
            <p:cNvSpPr/>
            <p:nvPr/>
          </p:nvSpPr>
          <p:spPr>
            <a:xfrm rot="-8893211">
              <a:off x="6128413" y="3927113"/>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4"/>
            <p:cNvSpPr/>
            <p:nvPr/>
          </p:nvSpPr>
          <p:spPr>
            <a:xfrm rot="-8893211">
              <a:off x="6127386" y="3922062"/>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4"/>
            <p:cNvSpPr/>
            <p:nvPr/>
          </p:nvSpPr>
          <p:spPr>
            <a:xfrm rot="-8893211">
              <a:off x="6126120" y="4000922"/>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4"/>
            <p:cNvSpPr/>
            <p:nvPr/>
          </p:nvSpPr>
          <p:spPr>
            <a:xfrm rot="-8893211">
              <a:off x="6111293" y="3980496"/>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4"/>
            <p:cNvSpPr/>
            <p:nvPr/>
          </p:nvSpPr>
          <p:spPr>
            <a:xfrm rot="-8893211">
              <a:off x="6137969" y="3930591"/>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4"/>
            <p:cNvSpPr/>
            <p:nvPr/>
          </p:nvSpPr>
          <p:spPr>
            <a:xfrm rot="-8893211">
              <a:off x="6153978" y="3990114"/>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4"/>
            <p:cNvSpPr/>
            <p:nvPr/>
          </p:nvSpPr>
          <p:spPr>
            <a:xfrm rot="-8893211">
              <a:off x="6065815" y="3880553"/>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4"/>
            <p:cNvSpPr/>
            <p:nvPr/>
          </p:nvSpPr>
          <p:spPr>
            <a:xfrm rot="-8893211">
              <a:off x="6076392" y="3877487"/>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4"/>
            <p:cNvSpPr/>
            <p:nvPr/>
          </p:nvSpPr>
          <p:spPr>
            <a:xfrm rot="-8893211">
              <a:off x="6041599" y="3900404"/>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4"/>
            <p:cNvSpPr/>
            <p:nvPr/>
          </p:nvSpPr>
          <p:spPr>
            <a:xfrm rot="-8893211">
              <a:off x="6060827" y="3879568"/>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4"/>
            <p:cNvSpPr/>
            <p:nvPr/>
          </p:nvSpPr>
          <p:spPr>
            <a:xfrm rot="-8893211">
              <a:off x="6084906" y="3891392"/>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4"/>
            <p:cNvSpPr/>
            <p:nvPr/>
          </p:nvSpPr>
          <p:spPr>
            <a:xfrm rot="-8893211">
              <a:off x="6064143" y="3922889"/>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4"/>
            <p:cNvSpPr/>
            <p:nvPr/>
          </p:nvSpPr>
          <p:spPr>
            <a:xfrm rot="-8893211">
              <a:off x="6105331" y="3815953"/>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4"/>
            <p:cNvSpPr/>
            <p:nvPr/>
          </p:nvSpPr>
          <p:spPr>
            <a:xfrm rot="-8893211">
              <a:off x="6129484" y="3820117"/>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4"/>
            <p:cNvSpPr/>
            <p:nvPr/>
          </p:nvSpPr>
          <p:spPr>
            <a:xfrm rot="-8893211">
              <a:off x="6112645" y="3787698"/>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4"/>
            <p:cNvSpPr/>
            <p:nvPr/>
          </p:nvSpPr>
          <p:spPr>
            <a:xfrm rot="-8893211">
              <a:off x="6141868" y="3800304"/>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4"/>
            <p:cNvSpPr/>
            <p:nvPr/>
          </p:nvSpPr>
          <p:spPr>
            <a:xfrm rot="-8893211">
              <a:off x="6099342" y="3837576"/>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4"/>
            <p:cNvSpPr/>
            <p:nvPr/>
          </p:nvSpPr>
          <p:spPr>
            <a:xfrm rot="-8893211">
              <a:off x="6100557" y="3814634"/>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4"/>
            <p:cNvSpPr/>
            <p:nvPr/>
          </p:nvSpPr>
          <p:spPr>
            <a:xfrm rot="-8893211">
              <a:off x="6191908" y="3823758"/>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4"/>
            <p:cNvSpPr/>
            <p:nvPr/>
          </p:nvSpPr>
          <p:spPr>
            <a:xfrm rot="-8893211">
              <a:off x="6189959" y="3847843"/>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4"/>
            <p:cNvSpPr/>
            <p:nvPr/>
          </p:nvSpPr>
          <p:spPr>
            <a:xfrm rot="-8893211">
              <a:off x="6232071" y="3819342"/>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4"/>
            <p:cNvSpPr/>
            <p:nvPr/>
          </p:nvSpPr>
          <p:spPr>
            <a:xfrm rot="-8893211">
              <a:off x="6235099" y="3850401"/>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4"/>
            <p:cNvSpPr/>
            <p:nvPr/>
          </p:nvSpPr>
          <p:spPr>
            <a:xfrm rot="-8893211">
              <a:off x="6185308" y="3826422"/>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4"/>
            <p:cNvSpPr/>
            <p:nvPr/>
          </p:nvSpPr>
          <p:spPr>
            <a:xfrm rot="-8893211">
              <a:off x="6206069" y="3817831"/>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4"/>
            <p:cNvSpPr/>
            <p:nvPr/>
          </p:nvSpPr>
          <p:spPr>
            <a:xfrm rot="-8893211">
              <a:off x="6179474" y="3926202"/>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4"/>
            <p:cNvSpPr/>
            <p:nvPr/>
          </p:nvSpPr>
          <p:spPr>
            <a:xfrm rot="-8893211">
              <a:off x="6174070" y="3927246"/>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4"/>
            <p:cNvSpPr/>
            <p:nvPr/>
          </p:nvSpPr>
          <p:spPr>
            <a:xfrm rot="-8893211">
              <a:off x="6247035" y="3946927"/>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4"/>
            <p:cNvSpPr/>
            <p:nvPr/>
          </p:nvSpPr>
          <p:spPr>
            <a:xfrm rot="-8893211">
              <a:off x="6222395" y="3959185"/>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4"/>
            <p:cNvSpPr/>
            <p:nvPr/>
          </p:nvSpPr>
          <p:spPr>
            <a:xfrm rot="-8893211">
              <a:off x="6185039" y="3907715"/>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4"/>
            <p:cNvSpPr/>
            <p:nvPr/>
          </p:nvSpPr>
          <p:spPr>
            <a:xfrm rot="-8893211">
              <a:off x="6244250" y="3921241"/>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4"/>
            <p:cNvSpPr/>
            <p:nvPr/>
          </p:nvSpPr>
          <p:spPr>
            <a:xfrm rot="-8892079">
              <a:off x="6116254" y="3852409"/>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4"/>
            <p:cNvSpPr/>
            <p:nvPr/>
          </p:nvSpPr>
          <p:spPr>
            <a:xfrm rot="-10229141">
              <a:off x="7115349" y="2599056"/>
              <a:ext cx="1008300" cy="1046738"/>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4"/>
            <p:cNvSpPr/>
            <p:nvPr/>
          </p:nvSpPr>
          <p:spPr>
            <a:xfrm rot="-10229141">
              <a:off x="7592743" y="3224370"/>
              <a:ext cx="94818" cy="22029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4"/>
            <p:cNvSpPr/>
            <p:nvPr/>
          </p:nvSpPr>
          <p:spPr>
            <a:xfrm rot="-10229141">
              <a:off x="7578640" y="3222445"/>
              <a:ext cx="38247" cy="18424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4"/>
            <p:cNvSpPr/>
            <p:nvPr/>
          </p:nvSpPr>
          <p:spPr>
            <a:xfrm rot="-10229141">
              <a:off x="7645633" y="3467155"/>
              <a:ext cx="42812" cy="428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4"/>
            <p:cNvSpPr/>
            <p:nvPr/>
          </p:nvSpPr>
          <p:spPr>
            <a:xfrm rot="-10229141">
              <a:off x="7572949" y="3427221"/>
              <a:ext cx="27532" cy="2677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4"/>
            <p:cNvSpPr/>
            <p:nvPr/>
          </p:nvSpPr>
          <p:spPr>
            <a:xfrm rot="-10229141">
              <a:off x="7613405" y="3220871"/>
              <a:ext cx="118499" cy="158585"/>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4"/>
            <p:cNvSpPr/>
            <p:nvPr/>
          </p:nvSpPr>
          <p:spPr>
            <a:xfrm rot="-10229141">
              <a:off x="7714103" y="3403535"/>
              <a:ext cx="26772" cy="2677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4"/>
            <p:cNvSpPr/>
            <p:nvPr/>
          </p:nvSpPr>
          <p:spPr>
            <a:xfrm rot="-10229141">
              <a:off x="7327149" y="3145591"/>
              <a:ext cx="191887" cy="14232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4"/>
            <p:cNvSpPr/>
            <p:nvPr/>
          </p:nvSpPr>
          <p:spPr>
            <a:xfrm rot="-10229141">
              <a:off x="7344274" y="3129308"/>
              <a:ext cx="172010" cy="7995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4"/>
            <p:cNvSpPr/>
            <p:nvPr/>
          </p:nvSpPr>
          <p:spPr>
            <a:xfrm rot="-10229141">
              <a:off x="7265150" y="3267731"/>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4"/>
            <p:cNvSpPr/>
            <p:nvPr/>
          </p:nvSpPr>
          <p:spPr>
            <a:xfrm rot="-10229141">
              <a:off x="7295062" y="3184467"/>
              <a:ext cx="26772" cy="2677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4"/>
            <p:cNvSpPr/>
            <p:nvPr/>
          </p:nvSpPr>
          <p:spPr>
            <a:xfrm rot="-10229141">
              <a:off x="7401237" y="3166660"/>
              <a:ext cx="128437" cy="144985"/>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4"/>
            <p:cNvSpPr/>
            <p:nvPr/>
          </p:nvSpPr>
          <p:spPr>
            <a:xfrm rot="-10229141">
              <a:off x="7358972" y="3311449"/>
              <a:ext cx="26772" cy="27548"/>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4"/>
            <p:cNvSpPr/>
            <p:nvPr/>
          </p:nvSpPr>
          <p:spPr>
            <a:xfrm rot="-10229141">
              <a:off x="7368709" y="2901844"/>
              <a:ext cx="185768" cy="15205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4"/>
            <p:cNvSpPr/>
            <p:nvPr/>
          </p:nvSpPr>
          <p:spPr>
            <a:xfrm rot="-10229141">
              <a:off x="7449061" y="2896885"/>
              <a:ext cx="120797" cy="15031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4"/>
            <p:cNvSpPr/>
            <p:nvPr/>
          </p:nvSpPr>
          <p:spPr>
            <a:xfrm rot="-10229141">
              <a:off x="7340267" y="2838506"/>
              <a:ext cx="42828" cy="420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4"/>
            <p:cNvSpPr/>
            <p:nvPr/>
          </p:nvSpPr>
          <p:spPr>
            <a:xfrm rot="-10229141">
              <a:off x="7442050" y="2844038"/>
              <a:ext cx="26772" cy="2677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4"/>
            <p:cNvSpPr/>
            <p:nvPr/>
          </p:nvSpPr>
          <p:spPr>
            <a:xfrm rot="-10229141">
              <a:off x="7366150" y="2979961"/>
              <a:ext cx="170488" cy="8971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4"/>
            <p:cNvSpPr/>
            <p:nvPr/>
          </p:nvSpPr>
          <p:spPr>
            <a:xfrm rot="-10229141">
              <a:off x="7334755" y="2938505"/>
              <a:ext cx="27532" cy="2677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4"/>
            <p:cNvSpPr/>
            <p:nvPr/>
          </p:nvSpPr>
          <p:spPr>
            <a:xfrm rot="-10229141">
              <a:off x="7654929" y="2835860"/>
              <a:ext cx="81044" cy="2080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4"/>
            <p:cNvSpPr/>
            <p:nvPr/>
          </p:nvSpPr>
          <p:spPr>
            <a:xfrm rot="-10229141">
              <a:off x="7667067" y="2909003"/>
              <a:ext cx="103980" cy="150073"/>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4"/>
            <p:cNvSpPr/>
            <p:nvPr/>
          </p:nvSpPr>
          <p:spPr>
            <a:xfrm rot="-10229141">
              <a:off x="7741151" y="2786283"/>
              <a:ext cx="42067" cy="428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4"/>
            <p:cNvSpPr/>
            <p:nvPr/>
          </p:nvSpPr>
          <p:spPr>
            <a:xfrm rot="-10229141">
              <a:off x="7786363" y="2880042"/>
              <a:ext cx="26772" cy="2677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4"/>
            <p:cNvSpPr/>
            <p:nvPr/>
          </p:nvSpPr>
          <p:spPr>
            <a:xfrm rot="-10229141">
              <a:off x="7632499" y="2862741"/>
              <a:ext cx="32890" cy="16819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4"/>
            <p:cNvSpPr/>
            <p:nvPr/>
          </p:nvSpPr>
          <p:spPr>
            <a:xfrm rot="-10229141">
              <a:off x="7658105" y="2817463"/>
              <a:ext cx="26772" cy="2677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4"/>
            <p:cNvSpPr/>
            <p:nvPr/>
          </p:nvSpPr>
          <p:spPr>
            <a:xfrm rot="-10229141">
              <a:off x="7705587" y="3141164"/>
              <a:ext cx="222478" cy="3125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4"/>
            <p:cNvSpPr/>
            <p:nvPr/>
          </p:nvSpPr>
          <p:spPr>
            <a:xfrm rot="-10229141">
              <a:off x="7696511" y="3159033"/>
              <a:ext cx="175846" cy="537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4"/>
            <p:cNvSpPr/>
            <p:nvPr/>
          </p:nvSpPr>
          <p:spPr>
            <a:xfrm rot="-10229141">
              <a:off x="7944645" y="3153754"/>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4"/>
            <p:cNvSpPr/>
            <p:nvPr/>
          </p:nvSpPr>
          <p:spPr>
            <a:xfrm rot="-10229141">
              <a:off x="7882796" y="3224922"/>
              <a:ext cx="27532" cy="2677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4"/>
            <p:cNvSpPr/>
            <p:nvPr/>
          </p:nvSpPr>
          <p:spPr>
            <a:xfrm rot="-10229141">
              <a:off x="7707706" y="3086623"/>
              <a:ext cx="172026" cy="6463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4"/>
            <p:cNvSpPr/>
            <p:nvPr/>
          </p:nvSpPr>
          <p:spPr>
            <a:xfrm rot="-10229141">
              <a:off x="7901918" y="3083112"/>
              <a:ext cx="26772" cy="2677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4"/>
            <p:cNvSpPr/>
            <p:nvPr/>
          </p:nvSpPr>
          <p:spPr>
            <a:xfrm rot="-10229020">
              <a:off x="7468641" y="2974629"/>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4"/>
            <p:cNvSpPr/>
            <p:nvPr/>
          </p:nvSpPr>
          <p:spPr>
            <a:xfrm rot="-8893145">
              <a:off x="7113103" y="1976883"/>
              <a:ext cx="481923" cy="5002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4"/>
            <p:cNvSpPr/>
            <p:nvPr/>
          </p:nvSpPr>
          <p:spPr>
            <a:xfrm rot="-8893145">
              <a:off x="7302141" y="2271880"/>
              <a:ext cx="45319" cy="10527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4"/>
            <p:cNvSpPr/>
            <p:nvPr/>
          </p:nvSpPr>
          <p:spPr>
            <a:xfrm rot="-8893145">
              <a:off x="7300535" y="2263994"/>
              <a:ext cx="18281" cy="8805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4"/>
            <p:cNvSpPr/>
            <p:nvPr/>
          </p:nvSpPr>
          <p:spPr>
            <a:xfrm rot="-8893145">
              <a:off x="7298543" y="2387270"/>
              <a:ext cx="20462"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4"/>
            <p:cNvSpPr/>
            <p:nvPr/>
          </p:nvSpPr>
          <p:spPr>
            <a:xfrm rot="-8893145">
              <a:off x="7275368" y="2355349"/>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4"/>
            <p:cNvSpPr/>
            <p:nvPr/>
          </p:nvSpPr>
          <p:spPr>
            <a:xfrm rot="-8893145">
              <a:off x="7317070" y="2277326"/>
              <a:ext cx="56637" cy="7578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4"/>
            <p:cNvSpPr/>
            <p:nvPr/>
          </p:nvSpPr>
          <p:spPr>
            <a:xfrm rot="-8893145">
              <a:off x="7342083" y="2370381"/>
              <a:ext cx="12796"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4"/>
            <p:cNvSpPr/>
            <p:nvPr/>
          </p:nvSpPr>
          <p:spPr>
            <a:xfrm rot="-8893145">
              <a:off x="7204292" y="2199123"/>
              <a:ext cx="91713" cy="6801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4"/>
            <p:cNvSpPr/>
            <p:nvPr/>
          </p:nvSpPr>
          <p:spPr>
            <a:xfrm rot="-8893145">
              <a:off x="7220817" y="2194343"/>
              <a:ext cx="82213"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4"/>
            <p:cNvSpPr/>
            <p:nvPr/>
          </p:nvSpPr>
          <p:spPr>
            <a:xfrm rot="-8893145">
              <a:off x="7166442" y="2230170"/>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4"/>
            <p:cNvSpPr/>
            <p:nvPr/>
          </p:nvSpPr>
          <p:spPr>
            <a:xfrm rot="-8893145">
              <a:off x="7196492" y="2197608"/>
              <a:ext cx="12796"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4"/>
            <p:cNvSpPr/>
            <p:nvPr/>
          </p:nvSpPr>
          <p:spPr>
            <a:xfrm rot="-8893145">
              <a:off x="7234133" y="2216065"/>
              <a:ext cx="61387"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4"/>
            <p:cNvSpPr/>
            <p:nvPr/>
          </p:nvSpPr>
          <p:spPr>
            <a:xfrm rot="-8893145">
              <a:off x="7201675" y="2265315"/>
              <a:ext cx="12796"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4"/>
            <p:cNvSpPr/>
            <p:nvPr/>
          </p:nvSpPr>
          <p:spPr>
            <a:xfrm rot="-8893145">
              <a:off x="7266055" y="2098157"/>
              <a:ext cx="88789"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4"/>
            <p:cNvSpPr/>
            <p:nvPr/>
          </p:nvSpPr>
          <p:spPr>
            <a:xfrm rot="-8893145">
              <a:off x="7303808" y="2104667"/>
              <a:ext cx="57736" cy="71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4"/>
            <p:cNvSpPr/>
            <p:nvPr/>
          </p:nvSpPr>
          <p:spPr>
            <a:xfrm rot="-8893145">
              <a:off x="7277483" y="2054020"/>
              <a:ext cx="20470"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4"/>
            <p:cNvSpPr/>
            <p:nvPr/>
          </p:nvSpPr>
          <p:spPr>
            <a:xfrm rot="-8893145">
              <a:off x="7323156" y="2073725"/>
              <a:ext cx="12796"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4"/>
            <p:cNvSpPr/>
            <p:nvPr/>
          </p:nvSpPr>
          <p:spPr>
            <a:xfrm rot="-8893145">
              <a:off x="7256689" y="2131963"/>
              <a:ext cx="81486"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4"/>
            <p:cNvSpPr/>
            <p:nvPr/>
          </p:nvSpPr>
          <p:spPr>
            <a:xfrm rot="-8893145">
              <a:off x="7258588" y="2096122"/>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4"/>
            <p:cNvSpPr/>
            <p:nvPr/>
          </p:nvSpPr>
          <p:spPr>
            <a:xfrm rot="-8893145">
              <a:off x="7401380" y="2110347"/>
              <a:ext cx="38735" cy="994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4"/>
            <p:cNvSpPr/>
            <p:nvPr/>
          </p:nvSpPr>
          <p:spPr>
            <a:xfrm rot="-8893145">
              <a:off x="7398327" y="2148001"/>
              <a:ext cx="49698"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4"/>
            <p:cNvSpPr/>
            <p:nvPr/>
          </p:nvSpPr>
          <p:spPr>
            <a:xfrm rot="-8893145">
              <a:off x="7464138" y="2103476"/>
              <a:ext cx="20106"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4"/>
            <p:cNvSpPr/>
            <p:nvPr/>
          </p:nvSpPr>
          <p:spPr>
            <a:xfrm rot="-8893145">
              <a:off x="7468870" y="2152022"/>
              <a:ext cx="12796"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4"/>
            <p:cNvSpPr/>
            <p:nvPr/>
          </p:nvSpPr>
          <p:spPr>
            <a:xfrm rot="-8893145">
              <a:off x="7391063" y="2114519"/>
              <a:ext cx="15720"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4"/>
            <p:cNvSpPr/>
            <p:nvPr/>
          </p:nvSpPr>
          <p:spPr>
            <a:xfrm rot="-8893145">
              <a:off x="7423498" y="2101118"/>
              <a:ext cx="12796"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4"/>
            <p:cNvSpPr/>
            <p:nvPr/>
          </p:nvSpPr>
          <p:spPr>
            <a:xfrm rot="-8893145">
              <a:off x="7381923" y="2270487"/>
              <a:ext cx="106335"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4"/>
            <p:cNvSpPr/>
            <p:nvPr/>
          </p:nvSpPr>
          <p:spPr>
            <a:xfrm rot="-8893145">
              <a:off x="7373480" y="2272117"/>
              <a:ext cx="84047"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4"/>
            <p:cNvSpPr/>
            <p:nvPr/>
          </p:nvSpPr>
          <p:spPr>
            <a:xfrm rot="-8893145">
              <a:off x="7487527" y="2302880"/>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4"/>
            <p:cNvSpPr/>
            <p:nvPr/>
          </p:nvSpPr>
          <p:spPr>
            <a:xfrm rot="-8893145">
              <a:off x="7449015" y="2322042"/>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4"/>
            <p:cNvSpPr/>
            <p:nvPr/>
          </p:nvSpPr>
          <p:spPr>
            <a:xfrm rot="-8893145">
              <a:off x="7390626" y="2241588"/>
              <a:ext cx="82221"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4"/>
            <p:cNvSpPr/>
            <p:nvPr/>
          </p:nvSpPr>
          <p:spPr>
            <a:xfrm rot="-8893145">
              <a:off x="7483174" y="2262740"/>
              <a:ext cx="12796"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4"/>
            <p:cNvSpPr/>
            <p:nvPr/>
          </p:nvSpPr>
          <p:spPr>
            <a:xfrm rot="-8892129">
              <a:off x="7283128" y="2155162"/>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4"/>
            <p:cNvSpPr/>
            <p:nvPr/>
          </p:nvSpPr>
          <p:spPr>
            <a:xfrm rot="-8893211">
              <a:off x="6919029" y="2370366"/>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4"/>
            <p:cNvSpPr/>
            <p:nvPr/>
          </p:nvSpPr>
          <p:spPr>
            <a:xfrm rot="-8893211">
              <a:off x="7040001" y="2559006"/>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4"/>
            <p:cNvSpPr/>
            <p:nvPr/>
          </p:nvSpPr>
          <p:spPr>
            <a:xfrm rot="-8893211">
              <a:off x="7038974" y="2553955"/>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4"/>
            <p:cNvSpPr/>
            <p:nvPr/>
          </p:nvSpPr>
          <p:spPr>
            <a:xfrm rot="-8893211">
              <a:off x="7037709" y="2632815"/>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4"/>
            <p:cNvSpPr/>
            <p:nvPr/>
          </p:nvSpPr>
          <p:spPr>
            <a:xfrm rot="-8893211">
              <a:off x="7022881" y="2612389"/>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4"/>
            <p:cNvSpPr/>
            <p:nvPr/>
          </p:nvSpPr>
          <p:spPr>
            <a:xfrm rot="-8893211">
              <a:off x="7049558" y="2562484"/>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4"/>
            <p:cNvSpPr/>
            <p:nvPr/>
          </p:nvSpPr>
          <p:spPr>
            <a:xfrm rot="-8893211">
              <a:off x="7065567" y="2622006"/>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4"/>
            <p:cNvSpPr/>
            <p:nvPr/>
          </p:nvSpPr>
          <p:spPr>
            <a:xfrm rot="-8893211">
              <a:off x="6977404" y="2512446"/>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4"/>
            <p:cNvSpPr/>
            <p:nvPr/>
          </p:nvSpPr>
          <p:spPr>
            <a:xfrm rot="-8893211">
              <a:off x="6987980" y="2509380"/>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4"/>
            <p:cNvSpPr/>
            <p:nvPr/>
          </p:nvSpPr>
          <p:spPr>
            <a:xfrm rot="-8893211">
              <a:off x="6953188" y="2532297"/>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4"/>
            <p:cNvSpPr/>
            <p:nvPr/>
          </p:nvSpPr>
          <p:spPr>
            <a:xfrm rot="-8893211">
              <a:off x="6972415" y="2511461"/>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4"/>
            <p:cNvSpPr/>
            <p:nvPr/>
          </p:nvSpPr>
          <p:spPr>
            <a:xfrm rot="-8893211">
              <a:off x="6996495" y="2523285"/>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4"/>
            <p:cNvSpPr/>
            <p:nvPr/>
          </p:nvSpPr>
          <p:spPr>
            <a:xfrm rot="-8893211">
              <a:off x="6975731" y="2554782"/>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4"/>
            <p:cNvSpPr/>
            <p:nvPr/>
          </p:nvSpPr>
          <p:spPr>
            <a:xfrm rot="-8893211">
              <a:off x="7016920" y="2447846"/>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4"/>
            <p:cNvSpPr/>
            <p:nvPr/>
          </p:nvSpPr>
          <p:spPr>
            <a:xfrm rot="-8893211">
              <a:off x="7041073" y="2452010"/>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4"/>
            <p:cNvSpPr/>
            <p:nvPr/>
          </p:nvSpPr>
          <p:spPr>
            <a:xfrm rot="-8893211">
              <a:off x="7024234" y="2419591"/>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4"/>
            <p:cNvSpPr/>
            <p:nvPr/>
          </p:nvSpPr>
          <p:spPr>
            <a:xfrm rot="-8893211">
              <a:off x="7053456" y="2432197"/>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4"/>
            <p:cNvSpPr/>
            <p:nvPr/>
          </p:nvSpPr>
          <p:spPr>
            <a:xfrm rot="-8893211">
              <a:off x="7010931" y="2469469"/>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4"/>
            <p:cNvSpPr/>
            <p:nvPr/>
          </p:nvSpPr>
          <p:spPr>
            <a:xfrm rot="-8893211">
              <a:off x="7012145" y="2446527"/>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4"/>
            <p:cNvSpPr/>
            <p:nvPr/>
          </p:nvSpPr>
          <p:spPr>
            <a:xfrm rot="-8893211">
              <a:off x="7103496" y="2455651"/>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4"/>
            <p:cNvSpPr/>
            <p:nvPr/>
          </p:nvSpPr>
          <p:spPr>
            <a:xfrm rot="-8893211">
              <a:off x="7101547" y="2479736"/>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4"/>
            <p:cNvSpPr/>
            <p:nvPr/>
          </p:nvSpPr>
          <p:spPr>
            <a:xfrm rot="-8893211">
              <a:off x="7143659" y="2451235"/>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4"/>
            <p:cNvSpPr/>
            <p:nvPr/>
          </p:nvSpPr>
          <p:spPr>
            <a:xfrm rot="-8893211">
              <a:off x="7146687" y="2482294"/>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4"/>
            <p:cNvSpPr/>
            <p:nvPr/>
          </p:nvSpPr>
          <p:spPr>
            <a:xfrm rot="-8893211">
              <a:off x="7096896" y="2458315"/>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4"/>
            <p:cNvSpPr/>
            <p:nvPr/>
          </p:nvSpPr>
          <p:spPr>
            <a:xfrm rot="-8893211">
              <a:off x="7117657" y="2449724"/>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4"/>
            <p:cNvSpPr/>
            <p:nvPr/>
          </p:nvSpPr>
          <p:spPr>
            <a:xfrm rot="-8893211">
              <a:off x="7091063" y="2558095"/>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4"/>
            <p:cNvSpPr/>
            <p:nvPr/>
          </p:nvSpPr>
          <p:spPr>
            <a:xfrm rot="-8893211">
              <a:off x="7085658" y="2559139"/>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4"/>
            <p:cNvSpPr/>
            <p:nvPr/>
          </p:nvSpPr>
          <p:spPr>
            <a:xfrm rot="-8893211">
              <a:off x="7158624" y="2578820"/>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4"/>
            <p:cNvSpPr/>
            <p:nvPr/>
          </p:nvSpPr>
          <p:spPr>
            <a:xfrm rot="-8893211">
              <a:off x="7133984" y="2591078"/>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4"/>
            <p:cNvSpPr/>
            <p:nvPr/>
          </p:nvSpPr>
          <p:spPr>
            <a:xfrm rot="-8893211">
              <a:off x="7096628" y="2539608"/>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4"/>
            <p:cNvSpPr/>
            <p:nvPr/>
          </p:nvSpPr>
          <p:spPr>
            <a:xfrm rot="-8893211">
              <a:off x="7155839" y="2553134"/>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4"/>
            <p:cNvSpPr/>
            <p:nvPr/>
          </p:nvSpPr>
          <p:spPr>
            <a:xfrm rot="-8892079">
              <a:off x="7027843" y="2484302"/>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4"/>
            <p:cNvSpPr/>
            <p:nvPr/>
          </p:nvSpPr>
          <p:spPr>
            <a:xfrm rot="-8893211">
              <a:off x="6681813" y="2094909"/>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4"/>
            <p:cNvSpPr/>
            <p:nvPr/>
          </p:nvSpPr>
          <p:spPr>
            <a:xfrm rot="-8893211">
              <a:off x="6802786" y="2283549"/>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4"/>
            <p:cNvSpPr/>
            <p:nvPr/>
          </p:nvSpPr>
          <p:spPr>
            <a:xfrm rot="-8893211">
              <a:off x="6801759" y="2278498"/>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rot="-8893211">
              <a:off x="6800493" y="2357358"/>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rot="-8893211">
              <a:off x="6785666" y="2336931"/>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4"/>
            <p:cNvSpPr/>
            <p:nvPr/>
          </p:nvSpPr>
          <p:spPr>
            <a:xfrm rot="-8893211">
              <a:off x="6812342" y="2287027"/>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4"/>
            <p:cNvSpPr/>
            <p:nvPr/>
          </p:nvSpPr>
          <p:spPr>
            <a:xfrm rot="-8893211">
              <a:off x="6828351" y="2346549"/>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4"/>
            <p:cNvSpPr/>
            <p:nvPr/>
          </p:nvSpPr>
          <p:spPr>
            <a:xfrm rot="-8893211">
              <a:off x="6740188" y="2236989"/>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4"/>
            <p:cNvSpPr/>
            <p:nvPr/>
          </p:nvSpPr>
          <p:spPr>
            <a:xfrm rot="-8893211">
              <a:off x="6750764" y="2233923"/>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rot="-8893211">
              <a:off x="6715972" y="2256840"/>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rot="-8893211">
              <a:off x="6735200" y="2236004"/>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rot="-8893211">
              <a:off x="6759279" y="2247828"/>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rot="-8893211">
              <a:off x="6738516" y="2279325"/>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rot="-8893211">
              <a:off x="6779704" y="2172389"/>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4"/>
            <p:cNvSpPr/>
            <p:nvPr/>
          </p:nvSpPr>
          <p:spPr>
            <a:xfrm rot="-8893211">
              <a:off x="6803857" y="2176553"/>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4"/>
            <p:cNvSpPr/>
            <p:nvPr/>
          </p:nvSpPr>
          <p:spPr>
            <a:xfrm rot="-8893211">
              <a:off x="6787018" y="2144134"/>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4"/>
            <p:cNvSpPr/>
            <p:nvPr/>
          </p:nvSpPr>
          <p:spPr>
            <a:xfrm rot="-8893211">
              <a:off x="6816241" y="2156740"/>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4"/>
            <p:cNvSpPr/>
            <p:nvPr/>
          </p:nvSpPr>
          <p:spPr>
            <a:xfrm rot="-8893211">
              <a:off x="6773715" y="2194012"/>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rot="-8893211">
              <a:off x="6774930" y="2171070"/>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rot="-8893211">
              <a:off x="6866281" y="2180194"/>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rot="-8893211">
              <a:off x="6864332" y="2204279"/>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rot="-8893211">
              <a:off x="6906444" y="2175778"/>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rot="-8893211">
              <a:off x="6909472" y="2206837"/>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rot="-8893211">
              <a:off x="6859681" y="2182858"/>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rot="-8893211">
              <a:off x="6880442" y="2174267"/>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rot="-8893211">
              <a:off x="6853847" y="2282638"/>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rot="-8893211">
              <a:off x="6848443" y="2283682"/>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rot="-8893211">
              <a:off x="6921408" y="2303362"/>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rot="-8893211">
              <a:off x="6896768" y="2315621"/>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4"/>
            <p:cNvSpPr/>
            <p:nvPr/>
          </p:nvSpPr>
          <p:spPr>
            <a:xfrm rot="-8893211">
              <a:off x="6859412" y="2264150"/>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4"/>
            <p:cNvSpPr/>
            <p:nvPr/>
          </p:nvSpPr>
          <p:spPr>
            <a:xfrm rot="-8893211">
              <a:off x="6918623" y="2277677"/>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4"/>
            <p:cNvSpPr/>
            <p:nvPr/>
          </p:nvSpPr>
          <p:spPr>
            <a:xfrm rot="-8892079">
              <a:off x="6790627" y="2208844"/>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4"/>
            <p:cNvSpPr/>
            <p:nvPr/>
          </p:nvSpPr>
          <p:spPr>
            <a:xfrm rot="-8892683">
              <a:off x="6345560" y="3139582"/>
              <a:ext cx="240608" cy="2496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4"/>
            <p:cNvSpPr/>
            <p:nvPr/>
          </p:nvSpPr>
          <p:spPr>
            <a:xfrm rot="-8892683">
              <a:off x="6439934" y="3286758"/>
              <a:ext cx="22626" cy="5253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4"/>
            <p:cNvSpPr/>
            <p:nvPr/>
          </p:nvSpPr>
          <p:spPr>
            <a:xfrm rot="-8892683">
              <a:off x="6439129" y="3282812"/>
              <a:ext cx="9127" cy="4394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4"/>
            <p:cNvSpPr/>
            <p:nvPr/>
          </p:nvSpPr>
          <p:spPr>
            <a:xfrm rot="-8892683">
              <a:off x="6438141" y="3344357"/>
              <a:ext cx="10216" cy="1021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4"/>
            <p:cNvSpPr/>
            <p:nvPr/>
          </p:nvSpPr>
          <p:spPr>
            <a:xfrm rot="-8892683">
              <a:off x="6426566" y="3328411"/>
              <a:ext cx="6570" cy="6385"/>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4"/>
            <p:cNvSpPr/>
            <p:nvPr/>
          </p:nvSpPr>
          <p:spPr>
            <a:xfrm rot="-8892683">
              <a:off x="6447395" y="3289467"/>
              <a:ext cx="28277" cy="37821"/>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4"/>
            <p:cNvSpPr/>
            <p:nvPr/>
          </p:nvSpPr>
          <p:spPr>
            <a:xfrm rot="-8892683">
              <a:off x="6459886" y="3335918"/>
              <a:ext cx="6388" cy="6385"/>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4"/>
            <p:cNvSpPr/>
            <p:nvPr/>
          </p:nvSpPr>
          <p:spPr>
            <a:xfrm rot="-8892683">
              <a:off x="6391077" y="3250407"/>
              <a:ext cx="45789" cy="3394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4"/>
            <p:cNvSpPr/>
            <p:nvPr/>
          </p:nvSpPr>
          <p:spPr>
            <a:xfrm rot="-8892683">
              <a:off x="6399331" y="3248008"/>
              <a:ext cx="41046" cy="1906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4"/>
            <p:cNvSpPr/>
            <p:nvPr/>
          </p:nvSpPr>
          <p:spPr>
            <a:xfrm rot="-8892683">
              <a:off x="6372164" y="3265894"/>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4"/>
            <p:cNvSpPr/>
            <p:nvPr/>
          </p:nvSpPr>
          <p:spPr>
            <a:xfrm rot="-8892683">
              <a:off x="6387172" y="3249628"/>
              <a:ext cx="6388" cy="6385"/>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4"/>
            <p:cNvSpPr/>
            <p:nvPr/>
          </p:nvSpPr>
          <p:spPr>
            <a:xfrm rot="-8892683">
              <a:off x="6405975" y="3258868"/>
              <a:ext cx="30648" cy="3457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4"/>
            <p:cNvSpPr/>
            <p:nvPr/>
          </p:nvSpPr>
          <p:spPr>
            <a:xfrm rot="-8892683">
              <a:off x="6389761" y="3283444"/>
              <a:ext cx="6388" cy="657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4"/>
            <p:cNvSpPr/>
            <p:nvPr/>
          </p:nvSpPr>
          <p:spPr>
            <a:xfrm rot="-8892683">
              <a:off x="6421922" y="3199982"/>
              <a:ext cx="44329" cy="3626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4"/>
            <p:cNvSpPr/>
            <p:nvPr/>
          </p:nvSpPr>
          <p:spPr>
            <a:xfrm rot="-8892683">
              <a:off x="6440772" y="3203232"/>
              <a:ext cx="28825" cy="3584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4"/>
            <p:cNvSpPr/>
            <p:nvPr/>
          </p:nvSpPr>
          <p:spPr>
            <a:xfrm rot="-8892683">
              <a:off x="6427623" y="3177917"/>
              <a:ext cx="10220" cy="1002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4"/>
            <p:cNvSpPr/>
            <p:nvPr/>
          </p:nvSpPr>
          <p:spPr>
            <a:xfrm rot="-8892683">
              <a:off x="6450433" y="3187755"/>
              <a:ext cx="6388" cy="6385"/>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4"/>
            <p:cNvSpPr/>
            <p:nvPr/>
          </p:nvSpPr>
          <p:spPr>
            <a:xfrm rot="-8892683">
              <a:off x="6417246" y="3216854"/>
              <a:ext cx="40683" cy="2139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4"/>
            <p:cNvSpPr/>
            <p:nvPr/>
          </p:nvSpPr>
          <p:spPr>
            <a:xfrm rot="-8892683">
              <a:off x="6418185" y="3198941"/>
              <a:ext cx="6570" cy="6385"/>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4"/>
            <p:cNvSpPr/>
            <p:nvPr/>
          </p:nvSpPr>
          <p:spPr>
            <a:xfrm rot="-8892683">
              <a:off x="6489498" y="3206079"/>
              <a:ext cx="19339" cy="496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4"/>
            <p:cNvSpPr/>
            <p:nvPr/>
          </p:nvSpPr>
          <p:spPr>
            <a:xfrm rot="-8892683">
              <a:off x="6487978" y="3224875"/>
              <a:ext cx="24812" cy="3579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4"/>
            <p:cNvSpPr/>
            <p:nvPr/>
          </p:nvSpPr>
          <p:spPr>
            <a:xfrm rot="-8892683">
              <a:off x="6520846" y="3202617"/>
              <a:ext cx="10038" cy="1021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4"/>
            <p:cNvSpPr/>
            <p:nvPr/>
          </p:nvSpPr>
          <p:spPr>
            <a:xfrm rot="-8892683">
              <a:off x="6523209" y="3226860"/>
              <a:ext cx="6388" cy="6385"/>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4"/>
            <p:cNvSpPr/>
            <p:nvPr/>
          </p:nvSpPr>
          <p:spPr>
            <a:xfrm rot="-8892683">
              <a:off x="6484343" y="3208155"/>
              <a:ext cx="7848" cy="40112"/>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4"/>
            <p:cNvSpPr/>
            <p:nvPr/>
          </p:nvSpPr>
          <p:spPr>
            <a:xfrm rot="-8892683">
              <a:off x="6500548" y="3201436"/>
              <a:ext cx="6388" cy="6385"/>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4"/>
            <p:cNvSpPr/>
            <p:nvPr/>
          </p:nvSpPr>
          <p:spPr>
            <a:xfrm rot="-8892683">
              <a:off x="6479801" y="3286029"/>
              <a:ext cx="53089" cy="7455"/>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4"/>
            <p:cNvSpPr/>
            <p:nvPr/>
          </p:nvSpPr>
          <p:spPr>
            <a:xfrm rot="-8892683">
              <a:off x="6475579" y="3286847"/>
              <a:ext cx="41962" cy="1280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4"/>
            <p:cNvSpPr/>
            <p:nvPr/>
          </p:nvSpPr>
          <p:spPr>
            <a:xfrm rot="-8892683">
              <a:off x="6532528" y="3302208"/>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4"/>
            <p:cNvSpPr/>
            <p:nvPr/>
          </p:nvSpPr>
          <p:spPr>
            <a:xfrm rot="-8892683">
              <a:off x="6513293" y="3311776"/>
              <a:ext cx="6570" cy="6385"/>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4"/>
            <p:cNvSpPr/>
            <p:nvPr/>
          </p:nvSpPr>
          <p:spPr>
            <a:xfrm rot="-8892683">
              <a:off x="6484142" y="3271602"/>
              <a:ext cx="41050" cy="1541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4"/>
            <p:cNvSpPr/>
            <p:nvPr/>
          </p:nvSpPr>
          <p:spPr>
            <a:xfrm rot="-8892683">
              <a:off x="6530353" y="3282157"/>
              <a:ext cx="6388" cy="6385"/>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4"/>
            <p:cNvSpPr/>
            <p:nvPr/>
          </p:nvSpPr>
          <p:spPr>
            <a:xfrm rot="-8891927">
              <a:off x="6430441" y="3228425"/>
              <a:ext cx="68322" cy="6828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4"/>
            <p:cNvSpPr/>
            <p:nvPr/>
          </p:nvSpPr>
          <p:spPr>
            <a:xfrm rot="-10229282">
              <a:off x="8345905" y="2326818"/>
              <a:ext cx="1116330" cy="115888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4"/>
            <p:cNvSpPr/>
            <p:nvPr/>
          </p:nvSpPr>
          <p:spPr>
            <a:xfrm rot="-10229282">
              <a:off x="8874493" y="3019135"/>
              <a:ext cx="104977" cy="24389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4"/>
            <p:cNvSpPr/>
            <p:nvPr/>
          </p:nvSpPr>
          <p:spPr>
            <a:xfrm rot="-10229282">
              <a:off x="8858885" y="3017005"/>
              <a:ext cx="42345" cy="20398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4"/>
            <p:cNvSpPr/>
            <p:nvPr/>
          </p:nvSpPr>
          <p:spPr>
            <a:xfrm rot="-10229282">
              <a:off x="8933053" y="3287926"/>
              <a:ext cx="47399" cy="4739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4"/>
            <p:cNvSpPr/>
            <p:nvPr/>
          </p:nvSpPr>
          <p:spPr>
            <a:xfrm rot="-10229282">
              <a:off x="8852588" y="3243717"/>
              <a:ext cx="30482" cy="2964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4"/>
            <p:cNvSpPr/>
            <p:nvPr/>
          </p:nvSpPr>
          <p:spPr>
            <a:xfrm rot="-10229282">
              <a:off x="8897367" y="3015266"/>
              <a:ext cx="131195" cy="17557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4"/>
            <p:cNvSpPr/>
            <p:nvPr/>
          </p:nvSpPr>
          <p:spPr>
            <a:xfrm rot="-10229282">
              <a:off x="9008855" y="3217496"/>
              <a:ext cx="29640" cy="2964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4"/>
            <p:cNvSpPr/>
            <p:nvPr/>
          </p:nvSpPr>
          <p:spPr>
            <a:xfrm rot="-10229282">
              <a:off x="8580456" y="2931931"/>
              <a:ext cx="212445" cy="157570"/>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4"/>
            <p:cNvSpPr/>
            <p:nvPr/>
          </p:nvSpPr>
          <p:spPr>
            <a:xfrm rot="-10229282">
              <a:off x="8599417" y="2913910"/>
              <a:ext cx="190439" cy="8851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4"/>
            <p:cNvSpPr/>
            <p:nvPr/>
          </p:nvSpPr>
          <p:spPr>
            <a:xfrm rot="-10229282">
              <a:off x="8511830" y="3067153"/>
              <a:ext cx="47417" cy="473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4"/>
            <p:cNvSpPr/>
            <p:nvPr/>
          </p:nvSpPr>
          <p:spPr>
            <a:xfrm rot="-10229282">
              <a:off x="8544946" y="2974976"/>
              <a:ext cx="29640" cy="2964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4"/>
            <p:cNvSpPr/>
            <p:nvPr/>
          </p:nvSpPr>
          <p:spPr>
            <a:xfrm rot="-10229282">
              <a:off x="8662481" y="2955254"/>
              <a:ext cx="142198" cy="16051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4"/>
            <p:cNvSpPr/>
            <p:nvPr/>
          </p:nvSpPr>
          <p:spPr>
            <a:xfrm rot="-10229282">
              <a:off x="8615699" y="3115552"/>
              <a:ext cx="29640" cy="3050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4"/>
            <p:cNvSpPr/>
            <p:nvPr/>
          </p:nvSpPr>
          <p:spPr>
            <a:xfrm rot="-10229282">
              <a:off x="8626466" y="2662088"/>
              <a:ext cx="205672" cy="16834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4"/>
            <p:cNvSpPr/>
            <p:nvPr/>
          </p:nvSpPr>
          <p:spPr>
            <a:xfrm rot="-10229282">
              <a:off x="8715427" y="2656597"/>
              <a:ext cx="133739" cy="16641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4"/>
            <p:cNvSpPr/>
            <p:nvPr/>
          </p:nvSpPr>
          <p:spPr>
            <a:xfrm rot="-10229282">
              <a:off x="8594991" y="2591976"/>
              <a:ext cx="47417" cy="4655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4"/>
            <p:cNvSpPr/>
            <p:nvPr/>
          </p:nvSpPr>
          <p:spPr>
            <a:xfrm rot="-10229282">
              <a:off x="8707673" y="2598102"/>
              <a:ext cx="29640" cy="2964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4"/>
            <p:cNvSpPr/>
            <p:nvPr/>
          </p:nvSpPr>
          <p:spPr>
            <a:xfrm rot="-10229282">
              <a:off x="8623635" y="2748573"/>
              <a:ext cx="188755" cy="9932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4"/>
            <p:cNvSpPr/>
            <p:nvPr/>
          </p:nvSpPr>
          <p:spPr>
            <a:xfrm rot="-10229282">
              <a:off x="8588890" y="2702683"/>
              <a:ext cx="30482" cy="2964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4"/>
            <p:cNvSpPr/>
            <p:nvPr/>
          </p:nvSpPr>
          <p:spPr>
            <a:xfrm rot="-10229282">
              <a:off x="8943340" y="2589032"/>
              <a:ext cx="89727" cy="23029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4"/>
            <p:cNvSpPr/>
            <p:nvPr/>
          </p:nvSpPr>
          <p:spPr>
            <a:xfrm rot="-10229282">
              <a:off x="8956777" y="2670012"/>
              <a:ext cx="115120" cy="16615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4"/>
            <p:cNvSpPr/>
            <p:nvPr/>
          </p:nvSpPr>
          <p:spPr>
            <a:xfrm rot="-10229282">
              <a:off x="9038800" y="2534162"/>
              <a:ext cx="46574" cy="4739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4"/>
            <p:cNvSpPr/>
            <p:nvPr/>
          </p:nvSpPr>
          <p:spPr>
            <a:xfrm rot="-10229282">
              <a:off x="9088854" y="2637960"/>
              <a:ext cx="29640" cy="2964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4"/>
            <p:cNvSpPr/>
            <p:nvPr/>
          </p:nvSpPr>
          <p:spPr>
            <a:xfrm rot="-10229282">
              <a:off x="8918512" y="2618794"/>
              <a:ext cx="36414" cy="18621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4"/>
            <p:cNvSpPr/>
            <p:nvPr/>
          </p:nvSpPr>
          <p:spPr>
            <a:xfrm rot="-10229282">
              <a:off x="8946863" y="2568681"/>
              <a:ext cx="29640" cy="2964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4"/>
            <p:cNvSpPr/>
            <p:nvPr/>
          </p:nvSpPr>
          <p:spPr>
            <a:xfrm rot="-10229282">
              <a:off x="8999415" y="2927038"/>
              <a:ext cx="246315" cy="3460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4"/>
            <p:cNvSpPr/>
            <p:nvPr/>
          </p:nvSpPr>
          <p:spPr>
            <a:xfrm rot="-10229282">
              <a:off x="8989370" y="2946818"/>
              <a:ext cx="194686" cy="5945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4"/>
            <p:cNvSpPr/>
            <p:nvPr/>
          </p:nvSpPr>
          <p:spPr>
            <a:xfrm rot="-10229282">
              <a:off x="9264082" y="2940972"/>
              <a:ext cx="47417" cy="473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4"/>
            <p:cNvSpPr/>
            <p:nvPr/>
          </p:nvSpPr>
          <p:spPr>
            <a:xfrm rot="-10229282">
              <a:off x="9195612" y="3019761"/>
              <a:ext cx="30482" cy="2964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4"/>
            <p:cNvSpPr/>
            <p:nvPr/>
          </p:nvSpPr>
          <p:spPr>
            <a:xfrm rot="-10229282">
              <a:off x="9001764" y="2866655"/>
              <a:ext cx="190457" cy="71564"/>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4"/>
            <p:cNvSpPr/>
            <p:nvPr/>
          </p:nvSpPr>
          <p:spPr>
            <a:xfrm rot="-10229282">
              <a:off x="9216782" y="2862770"/>
              <a:ext cx="29640" cy="2964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4"/>
            <p:cNvSpPr/>
            <p:nvPr/>
          </p:nvSpPr>
          <p:spPr>
            <a:xfrm rot="-10229033">
              <a:off x="8737121" y="2742678"/>
              <a:ext cx="316942" cy="31679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4"/>
            <p:cNvSpPr/>
            <p:nvPr/>
          </p:nvSpPr>
          <p:spPr>
            <a:xfrm rot="-8892683">
              <a:off x="9375155" y="2215519"/>
              <a:ext cx="240608" cy="2496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4"/>
            <p:cNvSpPr/>
            <p:nvPr/>
          </p:nvSpPr>
          <p:spPr>
            <a:xfrm rot="-8892683">
              <a:off x="9469529" y="2362695"/>
              <a:ext cx="22626" cy="5253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4"/>
            <p:cNvSpPr/>
            <p:nvPr/>
          </p:nvSpPr>
          <p:spPr>
            <a:xfrm rot="-8892683">
              <a:off x="9468724" y="2358750"/>
              <a:ext cx="9127" cy="4394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4"/>
            <p:cNvSpPr/>
            <p:nvPr/>
          </p:nvSpPr>
          <p:spPr>
            <a:xfrm rot="-8892683">
              <a:off x="9467736" y="2420294"/>
              <a:ext cx="10216" cy="1021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4"/>
            <p:cNvSpPr/>
            <p:nvPr/>
          </p:nvSpPr>
          <p:spPr>
            <a:xfrm rot="-8892683">
              <a:off x="9456161" y="2404348"/>
              <a:ext cx="6570" cy="6385"/>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4"/>
            <p:cNvSpPr/>
            <p:nvPr/>
          </p:nvSpPr>
          <p:spPr>
            <a:xfrm rot="-8892683">
              <a:off x="9476990" y="2365405"/>
              <a:ext cx="28277" cy="37821"/>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4"/>
            <p:cNvSpPr/>
            <p:nvPr/>
          </p:nvSpPr>
          <p:spPr>
            <a:xfrm rot="-8892683">
              <a:off x="9489481" y="2411855"/>
              <a:ext cx="6388" cy="6385"/>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4"/>
            <p:cNvSpPr/>
            <p:nvPr/>
          </p:nvSpPr>
          <p:spPr>
            <a:xfrm rot="-8892683">
              <a:off x="9420672" y="2326344"/>
              <a:ext cx="45789" cy="3394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4"/>
            <p:cNvSpPr/>
            <p:nvPr/>
          </p:nvSpPr>
          <p:spPr>
            <a:xfrm rot="-8892683">
              <a:off x="9428926" y="2323945"/>
              <a:ext cx="41046" cy="1906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4"/>
            <p:cNvSpPr/>
            <p:nvPr/>
          </p:nvSpPr>
          <p:spPr>
            <a:xfrm rot="-8892683">
              <a:off x="9401759" y="2341831"/>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4"/>
            <p:cNvSpPr/>
            <p:nvPr/>
          </p:nvSpPr>
          <p:spPr>
            <a:xfrm rot="-8892683">
              <a:off x="9416767" y="2325565"/>
              <a:ext cx="6388" cy="6385"/>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4"/>
            <p:cNvSpPr/>
            <p:nvPr/>
          </p:nvSpPr>
          <p:spPr>
            <a:xfrm rot="-8892683">
              <a:off x="9435570" y="2334805"/>
              <a:ext cx="30648" cy="3457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4"/>
            <p:cNvSpPr/>
            <p:nvPr/>
          </p:nvSpPr>
          <p:spPr>
            <a:xfrm rot="-8892683">
              <a:off x="9419356" y="2359381"/>
              <a:ext cx="6388" cy="657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4"/>
            <p:cNvSpPr/>
            <p:nvPr/>
          </p:nvSpPr>
          <p:spPr>
            <a:xfrm rot="-8892683">
              <a:off x="9451517" y="2275919"/>
              <a:ext cx="44329" cy="3626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4"/>
            <p:cNvSpPr/>
            <p:nvPr/>
          </p:nvSpPr>
          <p:spPr>
            <a:xfrm rot="-8892683">
              <a:off x="9470367" y="2279169"/>
              <a:ext cx="28825" cy="3584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4"/>
            <p:cNvSpPr/>
            <p:nvPr/>
          </p:nvSpPr>
          <p:spPr>
            <a:xfrm rot="-8892683">
              <a:off x="9457218" y="2253854"/>
              <a:ext cx="10220" cy="1002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4"/>
            <p:cNvSpPr/>
            <p:nvPr/>
          </p:nvSpPr>
          <p:spPr>
            <a:xfrm rot="-8892683">
              <a:off x="9480028" y="2263692"/>
              <a:ext cx="6388" cy="6385"/>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4"/>
            <p:cNvSpPr/>
            <p:nvPr/>
          </p:nvSpPr>
          <p:spPr>
            <a:xfrm rot="-8892683">
              <a:off x="9446841" y="2292792"/>
              <a:ext cx="40683" cy="2139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4"/>
            <p:cNvSpPr/>
            <p:nvPr/>
          </p:nvSpPr>
          <p:spPr>
            <a:xfrm rot="-8892683">
              <a:off x="9447780" y="2274878"/>
              <a:ext cx="6570" cy="6385"/>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4"/>
            <p:cNvSpPr/>
            <p:nvPr/>
          </p:nvSpPr>
          <p:spPr>
            <a:xfrm rot="-8892683">
              <a:off x="9519093" y="2282016"/>
              <a:ext cx="19339" cy="496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4"/>
            <p:cNvSpPr/>
            <p:nvPr/>
          </p:nvSpPr>
          <p:spPr>
            <a:xfrm rot="-8892683">
              <a:off x="9517573" y="2300812"/>
              <a:ext cx="24812" cy="3579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4"/>
            <p:cNvSpPr/>
            <p:nvPr/>
          </p:nvSpPr>
          <p:spPr>
            <a:xfrm rot="-8892683">
              <a:off x="9550441" y="2278554"/>
              <a:ext cx="10038" cy="1021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4"/>
            <p:cNvSpPr/>
            <p:nvPr/>
          </p:nvSpPr>
          <p:spPr>
            <a:xfrm rot="-8892683">
              <a:off x="9552804" y="2302797"/>
              <a:ext cx="6388" cy="6385"/>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4"/>
            <p:cNvSpPr/>
            <p:nvPr/>
          </p:nvSpPr>
          <p:spPr>
            <a:xfrm rot="-8892683">
              <a:off x="9513938" y="2284092"/>
              <a:ext cx="7848" cy="40112"/>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4"/>
            <p:cNvSpPr/>
            <p:nvPr/>
          </p:nvSpPr>
          <p:spPr>
            <a:xfrm rot="-8892683">
              <a:off x="9530143" y="2277373"/>
              <a:ext cx="6388" cy="6385"/>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4"/>
            <p:cNvSpPr/>
            <p:nvPr/>
          </p:nvSpPr>
          <p:spPr>
            <a:xfrm rot="-8892683">
              <a:off x="9509396" y="2361967"/>
              <a:ext cx="53089" cy="7455"/>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4"/>
            <p:cNvSpPr/>
            <p:nvPr/>
          </p:nvSpPr>
          <p:spPr>
            <a:xfrm rot="-8892683">
              <a:off x="9505174" y="2362784"/>
              <a:ext cx="41962" cy="1280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4"/>
            <p:cNvSpPr/>
            <p:nvPr/>
          </p:nvSpPr>
          <p:spPr>
            <a:xfrm rot="-8892683">
              <a:off x="9562123" y="2378145"/>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4"/>
            <p:cNvSpPr/>
            <p:nvPr/>
          </p:nvSpPr>
          <p:spPr>
            <a:xfrm rot="-8892683">
              <a:off x="9542888" y="2387713"/>
              <a:ext cx="6570" cy="6385"/>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4"/>
            <p:cNvSpPr/>
            <p:nvPr/>
          </p:nvSpPr>
          <p:spPr>
            <a:xfrm rot="-8892683">
              <a:off x="9513737" y="2347539"/>
              <a:ext cx="41050" cy="1541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4"/>
            <p:cNvSpPr/>
            <p:nvPr/>
          </p:nvSpPr>
          <p:spPr>
            <a:xfrm rot="-8892683">
              <a:off x="9559948" y="2358094"/>
              <a:ext cx="6388" cy="6385"/>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4"/>
            <p:cNvSpPr/>
            <p:nvPr/>
          </p:nvSpPr>
          <p:spPr>
            <a:xfrm rot="-8891927">
              <a:off x="9460036" y="2304362"/>
              <a:ext cx="68322" cy="6828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4"/>
            <p:cNvSpPr/>
            <p:nvPr/>
          </p:nvSpPr>
          <p:spPr>
            <a:xfrm rot="-8893211">
              <a:off x="9450015" y="2514462"/>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4"/>
            <p:cNvSpPr/>
            <p:nvPr/>
          </p:nvSpPr>
          <p:spPr>
            <a:xfrm rot="-8893211">
              <a:off x="9570988" y="2703102"/>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4"/>
            <p:cNvSpPr/>
            <p:nvPr/>
          </p:nvSpPr>
          <p:spPr>
            <a:xfrm rot="-8893211">
              <a:off x="9569961" y="2698051"/>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4"/>
            <p:cNvSpPr/>
            <p:nvPr/>
          </p:nvSpPr>
          <p:spPr>
            <a:xfrm rot="-8893211">
              <a:off x="9568695" y="2776910"/>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4"/>
            <p:cNvSpPr/>
            <p:nvPr/>
          </p:nvSpPr>
          <p:spPr>
            <a:xfrm rot="-8893211">
              <a:off x="9553868" y="2756484"/>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4"/>
            <p:cNvSpPr/>
            <p:nvPr/>
          </p:nvSpPr>
          <p:spPr>
            <a:xfrm rot="-8893211">
              <a:off x="9580545" y="2706580"/>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4"/>
            <p:cNvSpPr/>
            <p:nvPr/>
          </p:nvSpPr>
          <p:spPr>
            <a:xfrm rot="-8893211">
              <a:off x="9596553" y="2766102"/>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4"/>
            <p:cNvSpPr/>
            <p:nvPr/>
          </p:nvSpPr>
          <p:spPr>
            <a:xfrm rot="-8893211">
              <a:off x="9508390" y="2656542"/>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4"/>
            <p:cNvSpPr/>
            <p:nvPr/>
          </p:nvSpPr>
          <p:spPr>
            <a:xfrm rot="-8893211">
              <a:off x="9518967" y="2653476"/>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4"/>
            <p:cNvSpPr/>
            <p:nvPr/>
          </p:nvSpPr>
          <p:spPr>
            <a:xfrm rot="-8893211">
              <a:off x="9484175" y="2676393"/>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4"/>
            <p:cNvSpPr/>
            <p:nvPr/>
          </p:nvSpPr>
          <p:spPr>
            <a:xfrm rot="-8893211">
              <a:off x="9503402" y="2655557"/>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4"/>
            <p:cNvSpPr/>
            <p:nvPr/>
          </p:nvSpPr>
          <p:spPr>
            <a:xfrm rot="-8893211">
              <a:off x="9527481" y="2667381"/>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4"/>
            <p:cNvSpPr/>
            <p:nvPr/>
          </p:nvSpPr>
          <p:spPr>
            <a:xfrm rot="-8893211">
              <a:off x="9506718" y="2698878"/>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4"/>
            <p:cNvSpPr/>
            <p:nvPr/>
          </p:nvSpPr>
          <p:spPr>
            <a:xfrm rot="-8893211">
              <a:off x="9547906" y="2591942"/>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4"/>
            <p:cNvSpPr/>
            <p:nvPr/>
          </p:nvSpPr>
          <p:spPr>
            <a:xfrm rot="-8893211">
              <a:off x="9572059" y="2596106"/>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4"/>
            <p:cNvSpPr/>
            <p:nvPr/>
          </p:nvSpPr>
          <p:spPr>
            <a:xfrm rot="-8893211">
              <a:off x="9555220" y="2563687"/>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4"/>
            <p:cNvSpPr/>
            <p:nvPr/>
          </p:nvSpPr>
          <p:spPr>
            <a:xfrm rot="-8893211">
              <a:off x="9584443" y="2576293"/>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4"/>
            <p:cNvSpPr/>
            <p:nvPr/>
          </p:nvSpPr>
          <p:spPr>
            <a:xfrm rot="-8893211">
              <a:off x="9541917" y="2613564"/>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4"/>
            <p:cNvSpPr/>
            <p:nvPr/>
          </p:nvSpPr>
          <p:spPr>
            <a:xfrm rot="-8893211">
              <a:off x="9543132" y="2590623"/>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4"/>
            <p:cNvSpPr/>
            <p:nvPr/>
          </p:nvSpPr>
          <p:spPr>
            <a:xfrm rot="-8893211">
              <a:off x="9634483" y="2599747"/>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4"/>
            <p:cNvSpPr/>
            <p:nvPr/>
          </p:nvSpPr>
          <p:spPr>
            <a:xfrm rot="-8893211">
              <a:off x="9632534" y="2623832"/>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4"/>
            <p:cNvSpPr/>
            <p:nvPr/>
          </p:nvSpPr>
          <p:spPr>
            <a:xfrm rot="-8893211">
              <a:off x="9674646" y="2595331"/>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4"/>
            <p:cNvSpPr/>
            <p:nvPr/>
          </p:nvSpPr>
          <p:spPr>
            <a:xfrm rot="-8893211">
              <a:off x="9677674" y="2626390"/>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4"/>
            <p:cNvSpPr/>
            <p:nvPr/>
          </p:nvSpPr>
          <p:spPr>
            <a:xfrm rot="-8893211">
              <a:off x="9627883" y="2602411"/>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4"/>
            <p:cNvSpPr/>
            <p:nvPr/>
          </p:nvSpPr>
          <p:spPr>
            <a:xfrm rot="-8893211">
              <a:off x="9648644" y="2593820"/>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4"/>
            <p:cNvSpPr/>
            <p:nvPr/>
          </p:nvSpPr>
          <p:spPr>
            <a:xfrm rot="-8893211">
              <a:off x="9622049" y="2702190"/>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4"/>
            <p:cNvSpPr/>
            <p:nvPr/>
          </p:nvSpPr>
          <p:spPr>
            <a:xfrm rot="-8893211">
              <a:off x="9616645" y="2703235"/>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4"/>
            <p:cNvSpPr/>
            <p:nvPr/>
          </p:nvSpPr>
          <p:spPr>
            <a:xfrm rot="-8893211">
              <a:off x="9689610" y="2722915"/>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4"/>
            <p:cNvSpPr/>
            <p:nvPr/>
          </p:nvSpPr>
          <p:spPr>
            <a:xfrm rot="-8893211">
              <a:off x="9664970" y="2735174"/>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4"/>
            <p:cNvSpPr/>
            <p:nvPr/>
          </p:nvSpPr>
          <p:spPr>
            <a:xfrm rot="-8893211">
              <a:off x="9627614" y="2683703"/>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4"/>
            <p:cNvSpPr/>
            <p:nvPr/>
          </p:nvSpPr>
          <p:spPr>
            <a:xfrm rot="-8893211">
              <a:off x="9686826" y="2697230"/>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4"/>
            <p:cNvSpPr/>
            <p:nvPr/>
          </p:nvSpPr>
          <p:spPr>
            <a:xfrm rot="-8892079">
              <a:off x="9558830" y="2628397"/>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28" name="Picture 2" descr="https://i.pinimg.com/564x/8d/a8/66/8da8668731d4dbcc6ce174602930440f.jpg">
            <a:extLst>
              <a:ext uri="{FF2B5EF4-FFF2-40B4-BE49-F238E27FC236}">
                <a16:creationId xmlns:a16="http://schemas.microsoft.com/office/drawing/2014/main" id="{830FC15B-E94C-45A6-BE6A-D1D0D09325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2087" y="96757"/>
            <a:ext cx="3789355" cy="4920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55456" y="754911"/>
            <a:ext cx="6985591" cy="595423"/>
          </a:xfrm>
        </p:spPr>
        <p:txBody>
          <a:bodyPr/>
          <a:lstStyle/>
          <a:p>
            <a:pPr algn="ctr"/>
            <a:r>
              <a:rPr lang="en-US" sz="6600" b="1" dirty="0"/>
              <a:t>Ame-no-</a:t>
            </a:r>
            <a:r>
              <a:rPr lang="en-US" sz="6600" b="1" dirty="0" err="1"/>
              <a:t>Uzume</a:t>
            </a:r>
            <a:r>
              <a:rPr lang="en-US" sz="6600" b="1" dirty="0"/>
              <a:t>-no-Mikoto</a:t>
            </a:r>
            <a:endParaRPr lang="es-CL" sz="6600"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01749" y="2083980"/>
            <a:ext cx="7825563" cy="2679405"/>
          </a:xfrm>
        </p:spPr>
        <p:txBody>
          <a:bodyPr/>
          <a:lstStyle/>
          <a:p>
            <a:pPr algn="just">
              <a:lnSpc>
                <a:spcPct val="150000"/>
              </a:lnSpc>
            </a:pPr>
            <a:r>
              <a:rPr lang="en-US" sz="1900" b="1" dirty="0"/>
              <a:t>DIOSA DEL AMANECER</a:t>
            </a:r>
            <a:r>
              <a:rPr lang="en-US" sz="1900" dirty="0"/>
              <a:t>, LA ALEGRÍA, LA MEDITACIÓN Y LAS ARTES. </a:t>
            </a:r>
          </a:p>
          <a:p>
            <a:pPr algn="just">
              <a:lnSpc>
                <a:spcPct val="150000"/>
              </a:lnSpc>
            </a:pPr>
            <a:r>
              <a:rPr lang="en-US" sz="1900" dirty="0"/>
              <a:t>ES LA DIOSA QUE PERSUADE. DIOSA DE LA FELICIDAD  Y LA FERTILIDAD.</a:t>
            </a:r>
          </a:p>
          <a:p>
            <a:pPr algn="just">
              <a:lnSpc>
                <a:spcPct val="150000"/>
              </a:lnSpc>
            </a:pPr>
            <a:r>
              <a:rPr lang="en-US" sz="1900" dirty="0"/>
              <a:t>DIOSA DE LA RISA, HUMOR, LAS FIESTAS Y LA DANZA.</a:t>
            </a:r>
          </a:p>
          <a:p>
            <a:pPr algn="just">
              <a:lnSpc>
                <a:spcPct val="150000"/>
              </a:lnSpc>
            </a:pPr>
            <a:r>
              <a:rPr lang="es-MX" sz="1900" dirty="0"/>
              <a:t>ELLA SACÓ A SU HERMANA AMATERASU DE LA CAVERNA.</a:t>
            </a:r>
            <a:endParaRPr lang="en-US" sz="1900" dirty="0"/>
          </a:p>
          <a:p>
            <a:pPr marL="0" indent="0" algn="just">
              <a:lnSpc>
                <a:spcPct val="150000"/>
              </a:lnSpc>
              <a:buNone/>
            </a:pPr>
            <a:r>
              <a:rPr lang="es-MX" sz="1900" dirty="0"/>
              <a:t>HEMBRA DIVINA QUE SE DELEITA CON SU SENSUALIDAD. </a:t>
            </a:r>
          </a:p>
          <a:p>
            <a:pPr marL="0" indent="0" algn="just">
              <a:lnSpc>
                <a:spcPct val="150000"/>
              </a:lnSpc>
              <a:buNone/>
            </a:pPr>
            <a:r>
              <a:rPr lang="es-MX" sz="1900" dirty="0"/>
              <a:t>ENTREGA UNA VIDA LARGA Y FELIZ A SUS SEGUIDORES: LONGEVIDAD, HONOR, </a:t>
            </a:r>
          </a:p>
          <a:p>
            <a:pPr marL="0" indent="0" algn="just">
              <a:lnSpc>
                <a:spcPct val="150000"/>
              </a:lnSpc>
              <a:buNone/>
            </a:pPr>
            <a:r>
              <a:rPr lang="es-MX" sz="1900" dirty="0"/>
              <a:t>PROSPERIDAD Y FAMILIA UNIDA</a:t>
            </a:r>
            <a:r>
              <a:rPr lang="es-MX" dirty="0"/>
              <a:t>.</a:t>
            </a:r>
          </a:p>
          <a:p>
            <a:endParaRPr lang="es-CL" dirty="0"/>
          </a:p>
        </p:txBody>
      </p:sp>
      <p:pic>
        <p:nvPicPr>
          <p:cNvPr id="5" name="Picture 6" descr="https://cursos-diplomados-gratis.com/wp-content/uploads/2019/05/IMAGENES-DE-Ame-no-Uzume.jpg">
            <a:extLst>
              <a:ext uri="{FF2B5EF4-FFF2-40B4-BE49-F238E27FC236}">
                <a16:creationId xmlns:a16="http://schemas.microsoft.com/office/drawing/2014/main" id="{CC585422-9AF7-4ED3-8455-D2BE9B0E3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836" y="177652"/>
            <a:ext cx="2114945" cy="1572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5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1"/>
        <p:cNvGrpSpPr/>
        <p:nvPr/>
      </p:nvGrpSpPr>
      <p:grpSpPr>
        <a:xfrm>
          <a:off x="0" y="0"/>
          <a:ext cx="0" cy="0"/>
          <a:chOff x="0" y="0"/>
          <a:chExt cx="0" cy="0"/>
        </a:xfrm>
      </p:grpSpPr>
      <p:grpSp>
        <p:nvGrpSpPr>
          <p:cNvPr id="4396" name="Google Shape;4396;p41"/>
          <p:cNvGrpSpPr/>
          <p:nvPr/>
        </p:nvGrpSpPr>
        <p:grpSpPr>
          <a:xfrm>
            <a:off x="207632" y="3047062"/>
            <a:ext cx="2011231" cy="2047354"/>
            <a:chOff x="207632" y="3047062"/>
            <a:chExt cx="2011231" cy="2047354"/>
          </a:xfrm>
        </p:grpSpPr>
        <p:sp>
          <p:nvSpPr>
            <p:cNvPr id="4397" name="Google Shape;4397;p41"/>
            <p:cNvSpPr/>
            <p:nvPr/>
          </p:nvSpPr>
          <p:spPr>
            <a:xfrm rot="4082458" flipH="1">
              <a:off x="1406986" y="4184507"/>
              <a:ext cx="465272" cy="31585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1"/>
            <p:cNvSpPr/>
            <p:nvPr/>
          </p:nvSpPr>
          <p:spPr>
            <a:xfrm rot="4082458" flipH="1">
              <a:off x="1270656" y="4376408"/>
              <a:ext cx="411309" cy="455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1"/>
            <p:cNvSpPr/>
            <p:nvPr/>
          </p:nvSpPr>
          <p:spPr>
            <a:xfrm rot="4082458" flipH="1">
              <a:off x="1731909" y="4210239"/>
              <a:ext cx="396729" cy="46237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1"/>
            <p:cNvSpPr/>
            <p:nvPr/>
          </p:nvSpPr>
          <p:spPr>
            <a:xfrm rot="4082458" flipH="1">
              <a:off x="1403852" y="4611633"/>
              <a:ext cx="465272" cy="3886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1"/>
            <p:cNvSpPr/>
            <p:nvPr/>
          </p:nvSpPr>
          <p:spPr>
            <a:xfrm rot="4082458" flipH="1">
              <a:off x="1699800" y="4515749"/>
              <a:ext cx="469660" cy="37617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1"/>
            <p:cNvSpPr/>
            <p:nvPr/>
          </p:nvSpPr>
          <p:spPr>
            <a:xfrm rot="4082458" flipH="1">
              <a:off x="1658911" y="4504849"/>
              <a:ext cx="128379" cy="1283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1"/>
            <p:cNvSpPr/>
            <p:nvPr/>
          </p:nvSpPr>
          <p:spPr>
            <a:xfrm rot="4082458" flipH="1">
              <a:off x="1553447" y="4490576"/>
              <a:ext cx="75866" cy="20340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1"/>
            <p:cNvSpPr/>
            <p:nvPr/>
          </p:nvSpPr>
          <p:spPr>
            <a:xfrm rot="4082458" flipH="1">
              <a:off x="1534739" y="4447161"/>
              <a:ext cx="158989" cy="144409"/>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1"/>
            <p:cNvSpPr/>
            <p:nvPr/>
          </p:nvSpPr>
          <p:spPr>
            <a:xfrm rot="4082458" flipH="1">
              <a:off x="1540092" y="4435067"/>
              <a:ext cx="196922" cy="67227"/>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1"/>
            <p:cNvSpPr/>
            <p:nvPr/>
          </p:nvSpPr>
          <p:spPr>
            <a:xfrm rot="4082458" flipH="1">
              <a:off x="1609728" y="4391442"/>
              <a:ext cx="208582" cy="6532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1"/>
            <p:cNvSpPr/>
            <p:nvPr/>
          </p:nvSpPr>
          <p:spPr>
            <a:xfrm rot="4082458" flipH="1">
              <a:off x="1726890" y="4364107"/>
              <a:ext cx="125443" cy="1738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1"/>
            <p:cNvSpPr/>
            <p:nvPr/>
          </p:nvSpPr>
          <p:spPr>
            <a:xfrm rot="4082458" flipH="1">
              <a:off x="1797267" y="4398056"/>
              <a:ext cx="52529" cy="2074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1"/>
            <p:cNvSpPr/>
            <p:nvPr/>
          </p:nvSpPr>
          <p:spPr>
            <a:xfrm rot="4082458" flipH="1">
              <a:off x="1777561" y="4495795"/>
              <a:ext cx="134201" cy="16793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1"/>
            <p:cNvSpPr/>
            <p:nvPr/>
          </p:nvSpPr>
          <p:spPr>
            <a:xfrm rot="4082458" flipH="1">
              <a:off x="1724737" y="4585447"/>
              <a:ext cx="196922" cy="10499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1"/>
            <p:cNvSpPr/>
            <p:nvPr/>
          </p:nvSpPr>
          <p:spPr>
            <a:xfrm rot="4082458" flipH="1">
              <a:off x="1633275" y="4641398"/>
              <a:ext cx="175036" cy="12129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1"/>
            <p:cNvSpPr/>
            <p:nvPr/>
          </p:nvSpPr>
          <p:spPr>
            <a:xfrm rot="4082458" flipH="1">
              <a:off x="1590399" y="4601739"/>
              <a:ext cx="131281" cy="16793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1"/>
            <p:cNvSpPr/>
            <p:nvPr/>
          </p:nvSpPr>
          <p:spPr>
            <a:xfrm flipH="1">
              <a:off x="256757" y="3352860"/>
              <a:ext cx="465225" cy="31581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1"/>
            <p:cNvSpPr/>
            <p:nvPr/>
          </p:nvSpPr>
          <p:spPr>
            <a:xfrm flipH="1">
              <a:off x="465298" y="3532441"/>
              <a:ext cx="411267" cy="455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1"/>
            <p:cNvSpPr/>
            <p:nvPr/>
          </p:nvSpPr>
          <p:spPr>
            <a:xfrm flipH="1">
              <a:off x="491535" y="3047062"/>
              <a:ext cx="396689" cy="46232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1"/>
            <p:cNvSpPr/>
            <p:nvPr/>
          </p:nvSpPr>
          <p:spPr>
            <a:xfrm flipH="1">
              <a:off x="685496" y="3492709"/>
              <a:ext cx="465225" cy="388658"/>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1"/>
            <p:cNvSpPr/>
            <p:nvPr/>
          </p:nvSpPr>
          <p:spPr>
            <a:xfrm flipH="1">
              <a:off x="700074" y="3184262"/>
              <a:ext cx="469612" cy="37613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1"/>
            <p:cNvSpPr/>
            <p:nvPr/>
          </p:nvSpPr>
          <p:spPr>
            <a:xfrm flipH="1">
              <a:off x="666538" y="3453921"/>
              <a:ext cx="128366" cy="12834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1"/>
            <p:cNvSpPr/>
            <p:nvPr/>
          </p:nvSpPr>
          <p:spPr>
            <a:xfrm flipH="1">
              <a:off x="665088" y="3547255"/>
              <a:ext cx="75859" cy="20338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1"/>
            <p:cNvSpPr/>
            <p:nvPr/>
          </p:nvSpPr>
          <p:spPr>
            <a:xfrm flipH="1">
              <a:off x="564461" y="3528291"/>
              <a:ext cx="158973" cy="144395"/>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1"/>
            <p:cNvSpPr/>
            <p:nvPr/>
          </p:nvSpPr>
          <p:spPr>
            <a:xfrm flipH="1">
              <a:off x="507584" y="3525372"/>
              <a:ext cx="196902" cy="6722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1"/>
            <p:cNvSpPr/>
            <p:nvPr/>
          </p:nvSpPr>
          <p:spPr>
            <a:xfrm flipH="1">
              <a:off x="488636" y="3439664"/>
              <a:ext cx="208561" cy="65313"/>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1"/>
            <p:cNvSpPr/>
            <p:nvPr/>
          </p:nvSpPr>
          <p:spPr>
            <a:xfrm flipH="1">
              <a:off x="583426" y="3325376"/>
              <a:ext cx="125430" cy="17378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1"/>
            <p:cNvSpPr/>
            <p:nvPr/>
          </p:nvSpPr>
          <p:spPr>
            <a:xfrm flipH="1">
              <a:off x="679666" y="3296070"/>
              <a:ext cx="52524" cy="20746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1"/>
            <p:cNvSpPr/>
            <p:nvPr/>
          </p:nvSpPr>
          <p:spPr>
            <a:xfrm flipH="1">
              <a:off x="719044" y="3325410"/>
              <a:ext cx="134187" cy="167915"/>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1"/>
            <p:cNvSpPr/>
            <p:nvPr/>
          </p:nvSpPr>
          <p:spPr>
            <a:xfrm flipH="1">
              <a:off x="733621" y="3398548"/>
              <a:ext cx="196902" cy="10498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1"/>
            <p:cNvSpPr/>
            <p:nvPr/>
          </p:nvSpPr>
          <p:spPr>
            <a:xfrm flipH="1">
              <a:off x="765712" y="3509344"/>
              <a:ext cx="175018" cy="12128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1"/>
            <p:cNvSpPr/>
            <p:nvPr/>
          </p:nvSpPr>
          <p:spPr>
            <a:xfrm flipH="1">
              <a:off x="748216" y="3539966"/>
              <a:ext cx="131268" cy="167915"/>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1"/>
            <p:cNvSpPr/>
            <p:nvPr/>
          </p:nvSpPr>
          <p:spPr>
            <a:xfrm>
              <a:off x="207632" y="3675638"/>
              <a:ext cx="1363580" cy="1321304"/>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1"/>
            <p:cNvSpPr/>
            <p:nvPr/>
          </p:nvSpPr>
          <p:spPr>
            <a:xfrm>
              <a:off x="950515" y="3959637"/>
              <a:ext cx="181045" cy="26285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1"/>
            <p:cNvSpPr/>
            <p:nvPr/>
          </p:nvSpPr>
          <p:spPr>
            <a:xfrm>
              <a:off x="968414" y="4060434"/>
              <a:ext cx="190985" cy="177972"/>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1"/>
            <p:cNvSpPr/>
            <p:nvPr/>
          </p:nvSpPr>
          <p:spPr>
            <a:xfrm>
              <a:off x="1121564" y="3889297"/>
              <a:ext cx="55722" cy="5570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1"/>
            <p:cNvSpPr/>
            <p:nvPr/>
          </p:nvSpPr>
          <p:spPr>
            <a:xfrm>
              <a:off x="930637" y="3977701"/>
              <a:ext cx="98472" cy="232849"/>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1"/>
            <p:cNvSpPr/>
            <p:nvPr/>
          </p:nvSpPr>
          <p:spPr>
            <a:xfrm>
              <a:off x="1012171" y="3917136"/>
              <a:ext cx="34831" cy="3483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1"/>
            <p:cNvSpPr/>
            <p:nvPr/>
          </p:nvSpPr>
          <p:spPr>
            <a:xfrm>
              <a:off x="1015161" y="4336823"/>
              <a:ext cx="286467" cy="9327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1"/>
            <p:cNvSpPr/>
            <p:nvPr/>
          </p:nvSpPr>
          <p:spPr>
            <a:xfrm>
              <a:off x="1004212" y="4358703"/>
              <a:ext cx="211876" cy="128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1"/>
            <p:cNvSpPr/>
            <p:nvPr/>
          </p:nvSpPr>
          <p:spPr>
            <a:xfrm>
              <a:off x="1021121" y="4311975"/>
              <a:ext cx="229776" cy="38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1"/>
            <p:cNvSpPr/>
            <p:nvPr/>
          </p:nvSpPr>
          <p:spPr>
            <a:xfrm>
              <a:off x="884879" y="4449210"/>
              <a:ext cx="38812" cy="2924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1"/>
            <p:cNvSpPr/>
            <p:nvPr/>
          </p:nvSpPr>
          <p:spPr>
            <a:xfrm>
              <a:off x="815264" y="4449210"/>
              <a:ext cx="83562" cy="2228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1"/>
            <p:cNvSpPr/>
            <p:nvPr/>
          </p:nvSpPr>
          <p:spPr>
            <a:xfrm>
              <a:off x="875930" y="4765461"/>
              <a:ext cx="55722" cy="54732"/>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1"/>
            <p:cNvSpPr/>
            <p:nvPr/>
          </p:nvSpPr>
          <p:spPr>
            <a:xfrm>
              <a:off x="793385" y="4696853"/>
              <a:ext cx="34831" cy="3483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1"/>
            <p:cNvSpPr/>
            <p:nvPr/>
          </p:nvSpPr>
          <p:spPr>
            <a:xfrm>
              <a:off x="909748" y="4442240"/>
              <a:ext cx="82572" cy="22987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1"/>
            <p:cNvSpPr/>
            <p:nvPr/>
          </p:nvSpPr>
          <p:spPr>
            <a:xfrm>
              <a:off x="979364" y="4696853"/>
              <a:ext cx="34831" cy="3483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1"/>
            <p:cNvSpPr/>
            <p:nvPr/>
          </p:nvSpPr>
          <p:spPr>
            <a:xfrm>
              <a:off x="512943" y="4357713"/>
              <a:ext cx="267556" cy="12256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1"/>
            <p:cNvSpPr/>
            <p:nvPr/>
          </p:nvSpPr>
          <p:spPr>
            <a:xfrm>
              <a:off x="549730" y="4329874"/>
              <a:ext cx="219836" cy="5584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1"/>
            <p:cNvSpPr/>
            <p:nvPr/>
          </p:nvSpPr>
          <p:spPr>
            <a:xfrm>
              <a:off x="442338" y="4470100"/>
              <a:ext cx="54711" cy="5570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1"/>
            <p:cNvSpPr/>
            <p:nvPr/>
          </p:nvSpPr>
          <p:spPr>
            <a:xfrm>
              <a:off x="489064" y="4364683"/>
              <a:ext cx="35842" cy="3483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1"/>
            <p:cNvSpPr/>
            <p:nvPr/>
          </p:nvSpPr>
          <p:spPr>
            <a:xfrm>
              <a:off x="604437" y="4380582"/>
              <a:ext cx="191975" cy="14460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1"/>
            <p:cNvSpPr/>
            <p:nvPr/>
          </p:nvSpPr>
          <p:spPr>
            <a:xfrm>
              <a:off x="559690" y="4535738"/>
              <a:ext cx="35821" cy="3483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1"/>
            <p:cNvSpPr/>
            <p:nvPr/>
          </p:nvSpPr>
          <p:spPr>
            <a:xfrm>
              <a:off x="613387" y="4002117"/>
              <a:ext cx="210865" cy="22932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1"/>
            <p:cNvSpPr/>
            <p:nvPr/>
          </p:nvSpPr>
          <p:spPr>
            <a:xfrm>
              <a:off x="717810" y="4003478"/>
              <a:ext cx="128313" cy="21305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1"/>
            <p:cNvSpPr/>
            <p:nvPr/>
          </p:nvSpPr>
          <p:spPr>
            <a:xfrm>
              <a:off x="560680" y="3937036"/>
              <a:ext cx="54711" cy="5471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1"/>
            <p:cNvSpPr/>
            <p:nvPr/>
          </p:nvSpPr>
          <p:spPr>
            <a:xfrm>
              <a:off x="692941" y="3944975"/>
              <a:ext cx="34831" cy="3483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1"/>
            <p:cNvSpPr/>
            <p:nvPr/>
          </p:nvSpPr>
          <p:spPr>
            <a:xfrm>
              <a:off x="602437" y="4105678"/>
              <a:ext cx="203915" cy="14464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1"/>
            <p:cNvSpPr/>
            <p:nvPr/>
          </p:nvSpPr>
          <p:spPr>
            <a:xfrm>
              <a:off x="552720" y="4067301"/>
              <a:ext cx="34831" cy="3483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1"/>
            <p:cNvSpPr/>
            <p:nvPr/>
          </p:nvSpPr>
          <p:spPr>
            <a:xfrm>
              <a:off x="728792" y="4163869"/>
              <a:ext cx="321600" cy="3216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1"/>
            <p:cNvSpPr/>
            <p:nvPr/>
          </p:nvSpPr>
          <p:spPr>
            <a:xfrm rot="-3865748">
              <a:off x="1333752" y="4433474"/>
              <a:ext cx="55714" cy="547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1"/>
            <p:cNvSpPr/>
            <p:nvPr/>
          </p:nvSpPr>
          <p:spPr>
            <a:xfrm rot="-3865748">
              <a:off x="1233207" y="4493419"/>
              <a:ext cx="34827" cy="3483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1"/>
            <p:cNvSpPr/>
            <p:nvPr/>
          </p:nvSpPr>
          <p:spPr>
            <a:xfrm rot="-3865748">
              <a:off x="1313445" y="4325638"/>
              <a:ext cx="34827" cy="3483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0" name="Google Shape;4460;p41"/>
          <p:cNvGrpSpPr/>
          <p:nvPr/>
        </p:nvGrpSpPr>
        <p:grpSpPr>
          <a:xfrm>
            <a:off x="6887257" y="194512"/>
            <a:ext cx="2011231" cy="2047354"/>
            <a:chOff x="207632" y="2970862"/>
            <a:chExt cx="2011231" cy="2047354"/>
          </a:xfrm>
        </p:grpSpPr>
        <p:sp>
          <p:nvSpPr>
            <p:cNvPr id="4461" name="Google Shape;4461;p41"/>
            <p:cNvSpPr/>
            <p:nvPr/>
          </p:nvSpPr>
          <p:spPr>
            <a:xfrm rot="-6717542" flipH="1">
              <a:off x="554237" y="3564920"/>
              <a:ext cx="465272" cy="31585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1"/>
            <p:cNvSpPr/>
            <p:nvPr/>
          </p:nvSpPr>
          <p:spPr>
            <a:xfrm rot="-6717542" flipH="1">
              <a:off x="744531" y="3233570"/>
              <a:ext cx="411309" cy="455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1"/>
            <p:cNvSpPr/>
            <p:nvPr/>
          </p:nvSpPr>
          <p:spPr>
            <a:xfrm rot="-6717542" flipH="1">
              <a:off x="297858" y="3392670"/>
              <a:ext cx="396729" cy="46237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1"/>
            <p:cNvSpPr/>
            <p:nvPr/>
          </p:nvSpPr>
          <p:spPr>
            <a:xfrm rot="-6717542" flipH="1">
              <a:off x="557371" y="3064948"/>
              <a:ext cx="465272" cy="3886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1"/>
            <p:cNvSpPr/>
            <p:nvPr/>
          </p:nvSpPr>
          <p:spPr>
            <a:xfrm rot="-6717542" flipH="1">
              <a:off x="257036" y="3173353"/>
              <a:ext cx="469660" cy="37617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1"/>
            <p:cNvSpPr/>
            <p:nvPr/>
          </p:nvSpPr>
          <p:spPr>
            <a:xfrm rot="-6717542" flipH="1">
              <a:off x="639206" y="3432067"/>
              <a:ext cx="128379" cy="1283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1"/>
            <p:cNvSpPr/>
            <p:nvPr/>
          </p:nvSpPr>
          <p:spPr>
            <a:xfrm rot="-6717542" flipH="1">
              <a:off x="797182" y="3371301"/>
              <a:ext cx="75866" cy="20340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1"/>
            <p:cNvSpPr/>
            <p:nvPr/>
          </p:nvSpPr>
          <p:spPr>
            <a:xfrm rot="-6717542" flipH="1">
              <a:off x="732768" y="3473708"/>
              <a:ext cx="158989" cy="144409"/>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1"/>
            <p:cNvSpPr/>
            <p:nvPr/>
          </p:nvSpPr>
          <p:spPr>
            <a:xfrm rot="-6717542" flipH="1">
              <a:off x="689482" y="3562985"/>
              <a:ext cx="196922" cy="67227"/>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1"/>
            <p:cNvSpPr/>
            <p:nvPr/>
          </p:nvSpPr>
          <p:spPr>
            <a:xfrm rot="-6717542" flipH="1">
              <a:off x="608186" y="3608516"/>
              <a:ext cx="208582" cy="6532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1"/>
            <p:cNvSpPr/>
            <p:nvPr/>
          </p:nvSpPr>
          <p:spPr>
            <a:xfrm rot="-6717542" flipH="1">
              <a:off x="574163" y="3527367"/>
              <a:ext cx="125443" cy="1738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1"/>
            <p:cNvSpPr/>
            <p:nvPr/>
          </p:nvSpPr>
          <p:spPr>
            <a:xfrm rot="-6717542" flipH="1">
              <a:off x="576699" y="3459737"/>
              <a:ext cx="52529" cy="2074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1"/>
            <p:cNvSpPr/>
            <p:nvPr/>
          </p:nvSpPr>
          <p:spPr>
            <a:xfrm rot="-6717542" flipH="1">
              <a:off x="514734" y="3401551"/>
              <a:ext cx="134201" cy="16793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1"/>
            <p:cNvSpPr/>
            <p:nvPr/>
          </p:nvSpPr>
          <p:spPr>
            <a:xfrm rot="-6717542" flipH="1">
              <a:off x="504837" y="3374840"/>
              <a:ext cx="196922" cy="10499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1"/>
            <p:cNvSpPr/>
            <p:nvPr/>
          </p:nvSpPr>
          <p:spPr>
            <a:xfrm rot="-6717542" flipH="1">
              <a:off x="618185" y="3302588"/>
              <a:ext cx="175036" cy="12129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1"/>
            <p:cNvSpPr/>
            <p:nvPr/>
          </p:nvSpPr>
          <p:spPr>
            <a:xfrm rot="-6717542" flipH="1">
              <a:off x="704815" y="3295607"/>
              <a:ext cx="131281" cy="16793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1"/>
            <p:cNvSpPr/>
            <p:nvPr/>
          </p:nvSpPr>
          <p:spPr>
            <a:xfrm rot="10800000" flipH="1">
              <a:off x="1704513" y="4396599"/>
              <a:ext cx="465225" cy="31581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1"/>
            <p:cNvSpPr/>
            <p:nvPr/>
          </p:nvSpPr>
          <p:spPr>
            <a:xfrm rot="10800000" flipH="1">
              <a:off x="1549930" y="4077583"/>
              <a:ext cx="411267" cy="455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1"/>
            <p:cNvSpPr/>
            <p:nvPr/>
          </p:nvSpPr>
          <p:spPr>
            <a:xfrm rot="10800000" flipH="1">
              <a:off x="1538271" y="4555893"/>
              <a:ext cx="396689" cy="46232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1"/>
            <p:cNvSpPr/>
            <p:nvPr/>
          </p:nvSpPr>
          <p:spPr>
            <a:xfrm rot="10800000" flipH="1">
              <a:off x="1275774" y="4183911"/>
              <a:ext cx="465225" cy="388658"/>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1"/>
            <p:cNvSpPr/>
            <p:nvPr/>
          </p:nvSpPr>
          <p:spPr>
            <a:xfrm rot="10800000" flipH="1">
              <a:off x="1256809" y="4504877"/>
              <a:ext cx="469612" cy="37613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1"/>
            <p:cNvSpPr/>
            <p:nvPr/>
          </p:nvSpPr>
          <p:spPr>
            <a:xfrm rot="10800000" flipH="1">
              <a:off x="1631591" y="4483008"/>
              <a:ext cx="128366" cy="12834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1"/>
            <p:cNvSpPr/>
            <p:nvPr/>
          </p:nvSpPr>
          <p:spPr>
            <a:xfrm rot="10800000" flipH="1">
              <a:off x="1685549" y="4314642"/>
              <a:ext cx="75859" cy="20338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1"/>
            <p:cNvSpPr/>
            <p:nvPr/>
          </p:nvSpPr>
          <p:spPr>
            <a:xfrm rot="10800000" flipH="1">
              <a:off x="1703062" y="4392592"/>
              <a:ext cx="158973" cy="144395"/>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1"/>
            <p:cNvSpPr/>
            <p:nvPr/>
          </p:nvSpPr>
          <p:spPr>
            <a:xfrm rot="10800000" flipH="1">
              <a:off x="1722010" y="4472686"/>
              <a:ext cx="196902" cy="6722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1"/>
            <p:cNvSpPr/>
            <p:nvPr/>
          </p:nvSpPr>
          <p:spPr>
            <a:xfrm rot="10800000" flipH="1">
              <a:off x="1729298" y="4560300"/>
              <a:ext cx="208561" cy="65313"/>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1"/>
            <p:cNvSpPr/>
            <p:nvPr/>
          </p:nvSpPr>
          <p:spPr>
            <a:xfrm rot="10800000" flipH="1">
              <a:off x="1717640" y="4566115"/>
              <a:ext cx="125430" cy="17378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1"/>
            <p:cNvSpPr/>
            <p:nvPr/>
          </p:nvSpPr>
          <p:spPr>
            <a:xfrm rot="10800000" flipH="1">
              <a:off x="1694305" y="4561744"/>
              <a:ext cx="52524" cy="20746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1"/>
            <p:cNvSpPr/>
            <p:nvPr/>
          </p:nvSpPr>
          <p:spPr>
            <a:xfrm rot="10800000" flipH="1">
              <a:off x="1573264" y="4571953"/>
              <a:ext cx="134187" cy="167915"/>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1"/>
            <p:cNvSpPr/>
            <p:nvPr/>
          </p:nvSpPr>
          <p:spPr>
            <a:xfrm rot="10800000" flipH="1">
              <a:off x="1495973" y="4561749"/>
              <a:ext cx="196902" cy="10498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1"/>
            <p:cNvSpPr/>
            <p:nvPr/>
          </p:nvSpPr>
          <p:spPr>
            <a:xfrm rot="10800000" flipH="1">
              <a:off x="1485765" y="4434654"/>
              <a:ext cx="175018" cy="12128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1"/>
            <p:cNvSpPr/>
            <p:nvPr/>
          </p:nvSpPr>
          <p:spPr>
            <a:xfrm rot="10800000" flipH="1">
              <a:off x="1547011" y="4357397"/>
              <a:ext cx="131268" cy="167915"/>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1"/>
            <p:cNvSpPr/>
            <p:nvPr/>
          </p:nvSpPr>
          <p:spPr>
            <a:xfrm rot="10800000">
              <a:off x="855283" y="3068336"/>
              <a:ext cx="1363580" cy="1321304"/>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1"/>
            <p:cNvSpPr/>
            <p:nvPr/>
          </p:nvSpPr>
          <p:spPr>
            <a:xfrm rot="10800000">
              <a:off x="1294935" y="3842787"/>
              <a:ext cx="181045" cy="26285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1"/>
            <p:cNvSpPr/>
            <p:nvPr/>
          </p:nvSpPr>
          <p:spPr>
            <a:xfrm rot="10800000">
              <a:off x="1267097" y="3826872"/>
              <a:ext cx="190985" cy="177972"/>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1"/>
            <p:cNvSpPr/>
            <p:nvPr/>
          </p:nvSpPr>
          <p:spPr>
            <a:xfrm rot="10800000">
              <a:off x="1249209" y="4120280"/>
              <a:ext cx="55722" cy="5570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1"/>
            <p:cNvSpPr/>
            <p:nvPr/>
          </p:nvSpPr>
          <p:spPr>
            <a:xfrm rot="10800000">
              <a:off x="1397386" y="3854728"/>
              <a:ext cx="98472" cy="232849"/>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1"/>
            <p:cNvSpPr/>
            <p:nvPr/>
          </p:nvSpPr>
          <p:spPr>
            <a:xfrm rot="10800000">
              <a:off x="1379493" y="4113311"/>
              <a:ext cx="34831" cy="3483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1"/>
            <p:cNvSpPr/>
            <p:nvPr/>
          </p:nvSpPr>
          <p:spPr>
            <a:xfrm rot="10800000">
              <a:off x="1124867" y="3635179"/>
              <a:ext cx="286467" cy="9327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1"/>
            <p:cNvSpPr/>
            <p:nvPr/>
          </p:nvSpPr>
          <p:spPr>
            <a:xfrm rot="10800000">
              <a:off x="1210408" y="3578530"/>
              <a:ext cx="211876" cy="128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1"/>
            <p:cNvSpPr/>
            <p:nvPr/>
          </p:nvSpPr>
          <p:spPr>
            <a:xfrm rot="10800000">
              <a:off x="1175599" y="3714430"/>
              <a:ext cx="229776" cy="38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1"/>
            <p:cNvSpPr/>
            <p:nvPr/>
          </p:nvSpPr>
          <p:spPr>
            <a:xfrm rot="10800000">
              <a:off x="1502805" y="3323641"/>
              <a:ext cx="38812" cy="2924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1"/>
            <p:cNvSpPr/>
            <p:nvPr/>
          </p:nvSpPr>
          <p:spPr>
            <a:xfrm rot="10800000">
              <a:off x="1527669" y="3393221"/>
              <a:ext cx="83562" cy="2228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1"/>
            <p:cNvSpPr/>
            <p:nvPr/>
          </p:nvSpPr>
          <p:spPr>
            <a:xfrm rot="10800000">
              <a:off x="1494844" y="3245085"/>
              <a:ext cx="55722" cy="54732"/>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1"/>
            <p:cNvSpPr/>
            <p:nvPr/>
          </p:nvSpPr>
          <p:spPr>
            <a:xfrm rot="10800000">
              <a:off x="1598279" y="3333594"/>
              <a:ext cx="34831" cy="3483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1"/>
            <p:cNvSpPr/>
            <p:nvPr/>
          </p:nvSpPr>
          <p:spPr>
            <a:xfrm rot="10800000">
              <a:off x="1434175" y="3393159"/>
              <a:ext cx="82572" cy="22987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1"/>
            <p:cNvSpPr/>
            <p:nvPr/>
          </p:nvSpPr>
          <p:spPr>
            <a:xfrm rot="10800000">
              <a:off x="1412301" y="3333594"/>
              <a:ext cx="34831" cy="3483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1"/>
            <p:cNvSpPr/>
            <p:nvPr/>
          </p:nvSpPr>
          <p:spPr>
            <a:xfrm rot="10800000">
              <a:off x="1645996" y="3585006"/>
              <a:ext cx="267556" cy="12256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1"/>
            <p:cNvSpPr/>
            <p:nvPr/>
          </p:nvSpPr>
          <p:spPr>
            <a:xfrm rot="10800000">
              <a:off x="1656929" y="3679558"/>
              <a:ext cx="219836" cy="5584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1"/>
            <p:cNvSpPr/>
            <p:nvPr/>
          </p:nvSpPr>
          <p:spPr>
            <a:xfrm rot="10800000">
              <a:off x="1929446" y="3539477"/>
              <a:ext cx="54711" cy="5570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1"/>
            <p:cNvSpPr/>
            <p:nvPr/>
          </p:nvSpPr>
          <p:spPr>
            <a:xfrm rot="10800000">
              <a:off x="1901589" y="3665764"/>
              <a:ext cx="35842" cy="3483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1"/>
            <p:cNvSpPr/>
            <p:nvPr/>
          </p:nvSpPr>
          <p:spPr>
            <a:xfrm rot="10800000">
              <a:off x="1630083" y="3540091"/>
              <a:ext cx="191975" cy="14460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1"/>
            <p:cNvSpPr/>
            <p:nvPr/>
          </p:nvSpPr>
          <p:spPr>
            <a:xfrm rot="10800000">
              <a:off x="1830984" y="3494709"/>
              <a:ext cx="35821" cy="3483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1"/>
            <p:cNvSpPr/>
            <p:nvPr/>
          </p:nvSpPr>
          <p:spPr>
            <a:xfrm rot="10800000">
              <a:off x="1602244" y="3833839"/>
              <a:ext cx="210865" cy="22932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1"/>
            <p:cNvSpPr/>
            <p:nvPr/>
          </p:nvSpPr>
          <p:spPr>
            <a:xfrm rot="10800000">
              <a:off x="1580372" y="3848749"/>
              <a:ext cx="128313" cy="21305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1"/>
            <p:cNvSpPr/>
            <p:nvPr/>
          </p:nvSpPr>
          <p:spPr>
            <a:xfrm rot="10800000">
              <a:off x="1811104" y="4073531"/>
              <a:ext cx="54711" cy="5471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1"/>
            <p:cNvSpPr/>
            <p:nvPr/>
          </p:nvSpPr>
          <p:spPr>
            <a:xfrm rot="10800000">
              <a:off x="1698723" y="4085472"/>
              <a:ext cx="34831" cy="3483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1"/>
            <p:cNvSpPr/>
            <p:nvPr/>
          </p:nvSpPr>
          <p:spPr>
            <a:xfrm rot="10800000">
              <a:off x="1620143" y="3814954"/>
              <a:ext cx="203915" cy="14464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1"/>
            <p:cNvSpPr/>
            <p:nvPr/>
          </p:nvSpPr>
          <p:spPr>
            <a:xfrm rot="10800000">
              <a:off x="1838944" y="3963145"/>
              <a:ext cx="34831" cy="3483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1"/>
            <p:cNvSpPr/>
            <p:nvPr/>
          </p:nvSpPr>
          <p:spPr>
            <a:xfrm rot="10800000">
              <a:off x="1376103" y="3579809"/>
              <a:ext cx="321600" cy="3216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1"/>
            <p:cNvSpPr/>
            <p:nvPr/>
          </p:nvSpPr>
          <p:spPr>
            <a:xfrm rot="6934252">
              <a:off x="1037029" y="3577073"/>
              <a:ext cx="55714" cy="547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1"/>
            <p:cNvSpPr/>
            <p:nvPr/>
          </p:nvSpPr>
          <p:spPr>
            <a:xfrm rot="6934252">
              <a:off x="1158462" y="3537029"/>
              <a:ext cx="34827" cy="3483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1"/>
            <p:cNvSpPr/>
            <p:nvPr/>
          </p:nvSpPr>
          <p:spPr>
            <a:xfrm rot="6934252">
              <a:off x="1078224" y="3704810"/>
              <a:ext cx="34827" cy="3483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8" name="Picture 6" descr="https://cursos-diplomados-gratis.com/wp-content/uploads/2019/05/IMAGENES-DE-Ame-no-Uzume.jpg">
            <a:extLst>
              <a:ext uri="{FF2B5EF4-FFF2-40B4-BE49-F238E27FC236}">
                <a16:creationId xmlns:a16="http://schemas.microsoft.com/office/drawing/2014/main" id="{5D94AEF2-411D-4594-A23B-C634CA4AA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35" y="314511"/>
            <a:ext cx="4008635" cy="4392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8" name="Google Shape;3778;p36"/>
          <p:cNvSpPr txBox="1">
            <a:spLocks noGrp="1"/>
          </p:cNvSpPr>
          <p:nvPr>
            <p:ph type="title"/>
          </p:nvPr>
        </p:nvSpPr>
        <p:spPr>
          <a:xfrm>
            <a:off x="713224" y="535125"/>
            <a:ext cx="4730645" cy="9592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UKE MOCHI. GENIO DE LA COMIDA</a:t>
            </a:r>
            <a:endParaRPr b="1" dirty="0"/>
          </a:p>
        </p:txBody>
      </p:sp>
      <p:sp>
        <p:nvSpPr>
          <p:cNvPr id="3779" name="Google Shape;3779;p36"/>
          <p:cNvSpPr txBox="1">
            <a:spLocks noGrp="1"/>
          </p:cNvSpPr>
          <p:nvPr>
            <p:ph type="body" idx="1"/>
          </p:nvPr>
        </p:nvSpPr>
        <p:spPr>
          <a:xfrm>
            <a:off x="728621" y="1824270"/>
            <a:ext cx="4130916" cy="2585249"/>
          </a:xfrm>
          <a:prstGeom prst="rect">
            <a:avLst/>
          </a:prstGeom>
        </p:spPr>
        <p:txBody>
          <a:bodyPr spcFirstLastPara="1" wrap="square" lIns="91425" tIns="91425" rIns="91425" bIns="91425" anchor="t" anchorCtr="0">
            <a:noAutofit/>
          </a:bodyPr>
          <a:lstStyle/>
          <a:p>
            <a:r>
              <a:rPr lang="es-ES" dirty="0"/>
              <a:t>DIOSA DE LA FERTILIDAD Y LOS ALIMENTOS. ASESINADA SU CUERPO CREÓ SERES ÚTILES Y COMIDA. EL ARROZ SALIÓ DE SUS OJOS, SUS CEJAS PRODUJERON  GUSANOS DE SEDA, DE OREJAS EL MIJO, DE SU VAGINA EL TRIGO, DE SU NARIZ POROTOS. DE SU CABEZA UN POTRO Y UNA CABRA.</a:t>
            </a:r>
          </a:p>
          <a:p>
            <a:endParaRPr lang="es-ES" dirty="0"/>
          </a:p>
          <a:p>
            <a:r>
              <a:rPr lang="es-ES" dirty="0"/>
              <a:t>CREÓ TODA LA FLORA Y LA FAUNA. </a:t>
            </a: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3780" name="Google Shape;3780;p36"/>
          <p:cNvSpPr/>
          <p:nvPr/>
        </p:nvSpPr>
        <p:spPr>
          <a:xfrm>
            <a:off x="7762916" y="691391"/>
            <a:ext cx="419281" cy="409168"/>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6"/>
          <p:cNvSpPr/>
          <p:nvPr/>
        </p:nvSpPr>
        <p:spPr>
          <a:xfrm>
            <a:off x="7377147" y="687525"/>
            <a:ext cx="414331" cy="409981"/>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6"/>
          <p:cNvSpPr/>
          <p:nvPr/>
        </p:nvSpPr>
        <p:spPr>
          <a:xfrm>
            <a:off x="7864789" y="985359"/>
            <a:ext cx="408814" cy="364576"/>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6"/>
          <p:cNvSpPr/>
          <p:nvPr/>
        </p:nvSpPr>
        <p:spPr>
          <a:xfrm>
            <a:off x="7353857" y="1224803"/>
            <a:ext cx="419281" cy="409675"/>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6"/>
          <p:cNvSpPr/>
          <p:nvPr/>
        </p:nvSpPr>
        <p:spPr>
          <a:xfrm>
            <a:off x="7744576" y="1227856"/>
            <a:ext cx="414342" cy="41080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6"/>
          <p:cNvSpPr/>
          <p:nvPr/>
        </p:nvSpPr>
        <p:spPr>
          <a:xfrm>
            <a:off x="7263146" y="975635"/>
            <a:ext cx="408119" cy="364387"/>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6"/>
          <p:cNvSpPr/>
          <p:nvPr/>
        </p:nvSpPr>
        <p:spPr>
          <a:xfrm>
            <a:off x="7832199" y="1114576"/>
            <a:ext cx="229243" cy="59303"/>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6"/>
          <p:cNvSpPr/>
          <p:nvPr/>
        </p:nvSpPr>
        <p:spPr>
          <a:xfrm>
            <a:off x="7837291" y="1166967"/>
            <a:ext cx="222112" cy="84599"/>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6"/>
          <p:cNvSpPr/>
          <p:nvPr/>
        </p:nvSpPr>
        <p:spPr>
          <a:xfrm>
            <a:off x="7786348" y="1215633"/>
            <a:ext cx="151823" cy="18657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6"/>
          <p:cNvSpPr/>
          <p:nvPr/>
        </p:nvSpPr>
        <p:spPr>
          <a:xfrm>
            <a:off x="7776165" y="1223790"/>
            <a:ext cx="71326" cy="225035"/>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7637611" y="1215633"/>
            <a:ext cx="110048" cy="216395"/>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7548975" y="1213594"/>
            <a:ext cx="170153" cy="168573"/>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6"/>
          <p:cNvSpPr/>
          <p:nvPr/>
        </p:nvSpPr>
        <p:spPr>
          <a:xfrm>
            <a:off x="7474600" y="1144325"/>
            <a:ext cx="229255" cy="55802"/>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7478678" y="1063457"/>
            <a:ext cx="220084" cy="87086"/>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7591761" y="918046"/>
            <a:ext cx="148770" cy="188612"/>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680397" y="872444"/>
            <a:ext cx="70312" cy="225047"/>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6"/>
          <p:cNvSpPr/>
          <p:nvPr/>
        </p:nvSpPr>
        <p:spPr>
          <a:xfrm>
            <a:off x="7789401" y="893318"/>
            <a:ext cx="109034" cy="216395"/>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6"/>
          <p:cNvSpPr/>
          <p:nvPr/>
        </p:nvSpPr>
        <p:spPr>
          <a:xfrm>
            <a:off x="7816911" y="943187"/>
            <a:ext cx="171178" cy="168561"/>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6"/>
          <p:cNvSpPr/>
          <p:nvPr/>
        </p:nvSpPr>
        <p:spPr>
          <a:xfrm>
            <a:off x="7657979" y="1038375"/>
            <a:ext cx="230269" cy="229243"/>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8259938" y="1616541"/>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8125419" y="1615193"/>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6"/>
          <p:cNvSpPr/>
          <p:nvPr/>
        </p:nvSpPr>
        <p:spPr>
          <a:xfrm>
            <a:off x="8295462" y="1719052"/>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8117298" y="1802549"/>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253543" y="1803614"/>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6"/>
          <p:cNvSpPr/>
          <p:nvPr/>
        </p:nvSpPr>
        <p:spPr>
          <a:xfrm>
            <a:off x="8085667" y="1715661"/>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6"/>
          <p:cNvSpPr/>
          <p:nvPr/>
        </p:nvSpPr>
        <p:spPr>
          <a:xfrm>
            <a:off x="8284097" y="1764111"/>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6"/>
          <p:cNvSpPr/>
          <p:nvPr/>
        </p:nvSpPr>
        <p:spPr>
          <a:xfrm>
            <a:off x="8285873" y="1782381"/>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8268109" y="1799352"/>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264558" y="1802196"/>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6"/>
          <p:cNvSpPr/>
          <p:nvPr/>
        </p:nvSpPr>
        <p:spPr>
          <a:xfrm>
            <a:off x="8216244" y="1799352"/>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6"/>
          <p:cNvSpPr/>
          <p:nvPr/>
        </p:nvSpPr>
        <p:spPr>
          <a:xfrm>
            <a:off x="8185336" y="1798641"/>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8159402" y="1774485"/>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8160824" y="1746286"/>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8200256" y="1695579"/>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8231164" y="1679677"/>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8269174" y="1686956"/>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8278767" y="1704346"/>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8223346" y="1737539"/>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8384913" y="1246465"/>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8250394" y="1245116"/>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8420437" y="1348976"/>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8242273" y="1432473"/>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8378518" y="1433538"/>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8210642" y="1345585"/>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8409072" y="1394035"/>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8410848" y="1412305"/>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8393084" y="1429275"/>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8389533" y="1432120"/>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8341219" y="1429275"/>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8310311" y="1428564"/>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8284377" y="1404409"/>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8285799" y="1376209"/>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8325231" y="1325503"/>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8356139" y="1309600"/>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8394149" y="1316879"/>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8403742" y="1334269"/>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8348321" y="1367463"/>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284590" y="4574946"/>
            <a:ext cx="454817" cy="30875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6"/>
          <p:cNvSpPr/>
          <p:nvPr/>
        </p:nvSpPr>
        <p:spPr>
          <a:xfrm>
            <a:off x="133473" y="4750506"/>
            <a:ext cx="402066" cy="445068"/>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6"/>
          <p:cNvSpPr/>
          <p:nvPr/>
        </p:nvSpPr>
        <p:spPr>
          <a:xfrm>
            <a:off x="122076" y="4275994"/>
            <a:ext cx="387814" cy="45197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134536" y="4711663"/>
            <a:ext cx="454817" cy="37996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153075" y="4410122"/>
            <a:ext cx="459105" cy="367723"/>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213303" y="4673744"/>
            <a:ext cx="125494" cy="12547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266051" y="4764988"/>
            <a:ext cx="74162" cy="19883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283171" y="4746449"/>
            <a:ext cx="155416" cy="14116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301694" y="4743595"/>
            <a:ext cx="192497" cy="6571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308819" y="4659807"/>
            <a:ext cx="203895" cy="6385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297422" y="4548077"/>
            <a:ext cx="122624" cy="16989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274611" y="4519427"/>
            <a:ext cx="51349" cy="202823"/>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156284" y="4548110"/>
            <a:ext cx="131185" cy="164158"/>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80726" y="4619611"/>
            <a:ext cx="192497" cy="10263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70747" y="4727926"/>
            <a:ext cx="171103" cy="11856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130619" y="4757863"/>
            <a:ext cx="128331" cy="164158"/>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rot="2178921">
            <a:off x="1062234" y="4911169"/>
            <a:ext cx="269222" cy="18278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rot="2178921">
            <a:off x="907748" y="4924840"/>
            <a:ext cx="237996" cy="26349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rot="2178921">
            <a:off x="1068256" y="4691636"/>
            <a:ext cx="229560" cy="26758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rot="2178921">
            <a:off x="801924" y="4825358"/>
            <a:ext cx="269222" cy="22494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rot="2178921">
            <a:off x="900684" y="4676498"/>
            <a:ext cx="271760" cy="217701"/>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rot="2178921">
            <a:off x="1044672" y="4886122"/>
            <a:ext cx="74284" cy="74286"/>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rot="2178921">
            <a:off x="1027932" y="4934912"/>
            <a:ext cx="43899" cy="117713"/>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rot="2178921">
            <a:off x="1048038" y="4949631"/>
            <a:ext cx="91996" cy="8357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rot="2178921">
            <a:off x="1068971" y="4965603"/>
            <a:ext cx="113945" cy="3890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rot="2178921">
            <a:off x="1101412" y="4930244"/>
            <a:ext cx="120692" cy="3780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rot="2178921">
            <a:off x="1121219" y="4852615"/>
            <a:ext cx="72585" cy="10058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rot="2178921">
            <a:off x="1118706" y="4816567"/>
            <a:ext cx="30395" cy="12007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rot="2178921">
            <a:off x="1054407" y="4804986"/>
            <a:ext cx="77653" cy="9718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rot="2178921">
            <a:off x="1000570" y="4826888"/>
            <a:ext cx="113945" cy="6076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rot="2178921">
            <a:off x="956278" y="4870383"/>
            <a:ext cx="101282" cy="7019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rot="2178921">
            <a:off x="968803" y="4895529"/>
            <a:ext cx="75964" cy="9718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rot="-2178615" flipH="1">
            <a:off x="678486" y="4455727"/>
            <a:ext cx="180667" cy="12267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rot="-2178615" flipH="1">
            <a:off x="803100" y="4464899"/>
            <a:ext cx="159713" cy="17683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rot="-2178615" flipH="1">
            <a:off x="701065" y="4308420"/>
            <a:ext cx="154051" cy="17958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rot="-2178615" flipH="1">
            <a:off x="853149" y="4398148"/>
            <a:ext cx="180667" cy="15096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rot="-2178615" flipH="1">
            <a:off x="785180" y="4298264"/>
            <a:ext cx="182371" cy="14610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rot="-2178615" flipH="1">
            <a:off x="821083" y="4438922"/>
            <a:ext cx="49850" cy="49855"/>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rot="-2178615" flipH="1">
            <a:off x="852708" y="4471660"/>
            <a:ext cx="29459" cy="78999"/>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rot="-2178615" flipH="1">
            <a:off x="806939" y="4481537"/>
            <a:ext cx="61736" cy="5608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rot="-2178615" flipH="1">
            <a:off x="778162" y="4492255"/>
            <a:ext cx="76465" cy="2611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rot="-2178615" flipH="1">
            <a:off x="751866" y="4468529"/>
            <a:ext cx="80993" cy="2537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rot="-2178615" flipH="1">
            <a:off x="770864" y="4416439"/>
            <a:ext cx="48710" cy="675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rot="-2178615" flipH="1">
            <a:off x="800863" y="4392251"/>
            <a:ext cx="20397" cy="805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rot="-2178615" flipH="1">
            <a:off x="812292" y="4384481"/>
            <a:ext cx="52111" cy="6522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6"/>
          <p:cNvSpPr/>
          <p:nvPr/>
        </p:nvSpPr>
        <p:spPr>
          <a:xfrm rot="-2178615" flipH="1">
            <a:off x="824058" y="4399177"/>
            <a:ext cx="76465" cy="4077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rot="-2178615" flipH="1">
            <a:off x="862276" y="4428362"/>
            <a:ext cx="67967" cy="47109"/>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rot="-2178615" flipH="1">
            <a:off x="870863" y="4445234"/>
            <a:ext cx="50977" cy="6522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Picture 2" descr="https://i.pinimg.com/564x/95/7e/a1/957ea1c65659a9555acaa76bf6cf8d87.jpg">
            <a:extLst>
              <a:ext uri="{FF2B5EF4-FFF2-40B4-BE49-F238E27FC236}">
                <a16:creationId xmlns:a16="http://schemas.microsoft.com/office/drawing/2014/main" id="{CAD43755-A6D6-4419-A48A-C7513921B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977" y="1973099"/>
            <a:ext cx="3155016" cy="2565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1701278" y="2484007"/>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 name="Picture 2" descr="https://i.pinimg.com/564x/95/7e/a1/957ea1c65659a9555acaa76bf6cf8d87.jpg">
            <a:extLst>
              <a:ext uri="{FF2B5EF4-FFF2-40B4-BE49-F238E27FC236}">
                <a16:creationId xmlns:a16="http://schemas.microsoft.com/office/drawing/2014/main" id="{12967924-C10A-4252-B21D-C76316458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766" y="507751"/>
            <a:ext cx="3918800" cy="4265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100791" y="489023"/>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KANNON</a:t>
            </a:r>
            <a:endParaRPr dirty="0"/>
          </a:p>
        </p:txBody>
      </p:sp>
      <p:sp>
        <p:nvSpPr>
          <p:cNvPr id="3890" name="Google Shape;3890;p37"/>
          <p:cNvSpPr txBox="1">
            <a:spLocks noGrp="1"/>
          </p:cNvSpPr>
          <p:nvPr>
            <p:ph type="body" idx="1"/>
          </p:nvPr>
        </p:nvSpPr>
        <p:spPr>
          <a:xfrm>
            <a:off x="1424649" y="1530064"/>
            <a:ext cx="7928131" cy="2808360"/>
          </a:xfrm>
          <a:prstGeom prst="rect">
            <a:avLst/>
          </a:prstGeom>
        </p:spPr>
        <p:txBody>
          <a:bodyPr spcFirstLastPara="1" wrap="square" lIns="91425" tIns="91425" rIns="91425" bIns="91425" anchor="t" anchorCtr="0">
            <a:noAutofit/>
          </a:bodyPr>
          <a:lstStyle/>
          <a:p>
            <a:pPr marL="0" indent="0">
              <a:buNone/>
            </a:pPr>
            <a:r>
              <a:rPr lang="es-ES" b="1" dirty="0"/>
              <a:t>LA DIOSA QUE ESCUCHA LOS LAMENTOS DEL MUNDO. DE GRAN BONDAD Y CARIDAD. ES UNA BODHISATTAVA (seguidora de BUDA).</a:t>
            </a:r>
            <a:r>
              <a:rPr lang="es-ES" dirty="0"/>
              <a:t> </a:t>
            </a:r>
          </a:p>
          <a:p>
            <a:pPr marL="0" indent="0">
              <a:buNone/>
            </a:pPr>
            <a:endParaRPr lang="es-ES" b="1" dirty="0"/>
          </a:p>
          <a:p>
            <a:r>
              <a:rPr lang="es-ES" b="1" dirty="0"/>
              <a:t>DIOSA DE LA MISERICORDIA. AVALOKITESVARA. KUAN-YIN</a:t>
            </a:r>
            <a:endParaRPr lang="es-ES" dirty="0"/>
          </a:p>
          <a:p>
            <a:r>
              <a:rPr lang="es-MX" dirty="0"/>
              <a:t>MIL OJOS Y MIL BRAZOS. SUTRA DEL LOTO. </a:t>
            </a:r>
          </a:p>
          <a:p>
            <a:r>
              <a:rPr lang="es-MX" dirty="0"/>
              <a:t>RESCATA Y PROTEGE A LOS QUE ESTÁN EN UN MAL MOMENTO, CONFLICTOS,GUERRAS Y CATÁSTROFES.</a:t>
            </a: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 name="Picture 2" descr="https://i.pinimg.com/564x/0d/a3/5d/0da35d6280e9487a3ce11e25211f49f3.jpg">
            <a:extLst>
              <a:ext uri="{FF2B5EF4-FFF2-40B4-BE49-F238E27FC236}">
                <a16:creationId xmlns:a16="http://schemas.microsoft.com/office/drawing/2014/main" id="{6EF34A45-5A73-4A5E-8EFD-37AA67B2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248" y="3411450"/>
            <a:ext cx="2329937" cy="17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8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grpSp>
        <p:nvGrpSpPr>
          <p:cNvPr id="2342" name="Google Shape;2342;p33"/>
          <p:cNvGrpSpPr/>
          <p:nvPr/>
        </p:nvGrpSpPr>
        <p:grpSpPr>
          <a:xfrm>
            <a:off x="637017" y="3400823"/>
            <a:ext cx="3608792" cy="2344413"/>
            <a:chOff x="637017" y="3400823"/>
            <a:chExt cx="3608792" cy="2344413"/>
          </a:xfrm>
        </p:grpSpPr>
        <p:sp>
          <p:nvSpPr>
            <p:cNvPr id="2343" name="Google Shape;2343;p33"/>
            <p:cNvSpPr/>
            <p:nvPr/>
          </p:nvSpPr>
          <p:spPr>
            <a:xfrm rot="1563036">
              <a:off x="1325328" y="4466862"/>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3"/>
            <p:cNvSpPr/>
            <p:nvPr/>
          </p:nvSpPr>
          <p:spPr>
            <a:xfrm rot="1563036">
              <a:off x="2321885" y="3905840"/>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3"/>
            <p:cNvSpPr/>
            <p:nvPr/>
          </p:nvSpPr>
          <p:spPr>
            <a:xfrm rot="1563036">
              <a:off x="2631414" y="395340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3"/>
            <p:cNvSpPr/>
            <p:nvPr/>
          </p:nvSpPr>
          <p:spPr>
            <a:xfrm rot="1563036">
              <a:off x="3473969" y="4119514"/>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3"/>
            <p:cNvSpPr/>
            <p:nvPr/>
          </p:nvSpPr>
          <p:spPr>
            <a:xfrm rot="1563036">
              <a:off x="1565002" y="4654373"/>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3"/>
            <p:cNvSpPr/>
            <p:nvPr/>
          </p:nvSpPr>
          <p:spPr>
            <a:xfrm rot="1563036">
              <a:off x="1710038" y="4808666"/>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3"/>
            <p:cNvSpPr/>
            <p:nvPr/>
          </p:nvSpPr>
          <p:spPr>
            <a:xfrm rot="1563036">
              <a:off x="1074194" y="4052964"/>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3"/>
            <p:cNvSpPr/>
            <p:nvPr/>
          </p:nvSpPr>
          <p:spPr>
            <a:xfrm rot="1563036">
              <a:off x="2857393" y="4112353"/>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3"/>
            <p:cNvSpPr/>
            <p:nvPr/>
          </p:nvSpPr>
          <p:spPr>
            <a:xfrm rot="1563036">
              <a:off x="3197184" y="4789354"/>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3"/>
            <p:cNvSpPr/>
            <p:nvPr/>
          </p:nvSpPr>
          <p:spPr>
            <a:xfrm rot="1563036">
              <a:off x="1807094" y="3833516"/>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3"/>
            <p:cNvSpPr/>
            <p:nvPr/>
          </p:nvSpPr>
          <p:spPr>
            <a:xfrm rot="1563036">
              <a:off x="2543837" y="5002128"/>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3"/>
            <p:cNvSpPr/>
            <p:nvPr/>
          </p:nvSpPr>
          <p:spPr>
            <a:xfrm rot="1563036">
              <a:off x="3601730" y="4817302"/>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3"/>
            <p:cNvSpPr/>
            <p:nvPr/>
          </p:nvSpPr>
          <p:spPr>
            <a:xfrm rot="1563036">
              <a:off x="1573773" y="445410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3"/>
            <p:cNvSpPr/>
            <p:nvPr/>
          </p:nvSpPr>
          <p:spPr>
            <a:xfrm rot="1563036">
              <a:off x="1707025" y="45671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3"/>
            <p:cNvSpPr/>
            <p:nvPr/>
          </p:nvSpPr>
          <p:spPr>
            <a:xfrm rot="1563036">
              <a:off x="836711" y="3840284"/>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3"/>
            <p:cNvSpPr/>
            <p:nvPr/>
          </p:nvSpPr>
          <p:spPr>
            <a:xfrm rot="1563036">
              <a:off x="969954" y="395325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3"/>
            <p:cNvSpPr/>
            <p:nvPr/>
          </p:nvSpPr>
          <p:spPr>
            <a:xfrm rot="1563036">
              <a:off x="1720880" y="3481520"/>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3"/>
            <p:cNvSpPr/>
            <p:nvPr/>
          </p:nvSpPr>
          <p:spPr>
            <a:xfrm rot="1563036">
              <a:off x="1854136" y="3594159"/>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3"/>
            <p:cNvSpPr/>
            <p:nvPr/>
          </p:nvSpPr>
          <p:spPr>
            <a:xfrm rot="1563036">
              <a:off x="3538819" y="4028393"/>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3"/>
            <p:cNvSpPr/>
            <p:nvPr/>
          </p:nvSpPr>
          <p:spPr>
            <a:xfrm rot="1563036">
              <a:off x="3681772" y="4165928"/>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3"/>
            <p:cNvSpPr/>
            <p:nvPr/>
          </p:nvSpPr>
          <p:spPr>
            <a:xfrm rot="1563036">
              <a:off x="1888463" y="4611065"/>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3"/>
            <p:cNvSpPr/>
            <p:nvPr/>
          </p:nvSpPr>
          <p:spPr>
            <a:xfrm rot="1563036">
              <a:off x="1869020" y="467025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3"/>
            <p:cNvSpPr/>
            <p:nvPr/>
          </p:nvSpPr>
          <p:spPr>
            <a:xfrm rot="1563036">
              <a:off x="1875365" y="464642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3"/>
            <p:cNvSpPr/>
            <p:nvPr/>
          </p:nvSpPr>
          <p:spPr>
            <a:xfrm rot="1563036">
              <a:off x="1854698" y="4610994"/>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3"/>
            <p:cNvSpPr/>
            <p:nvPr/>
          </p:nvSpPr>
          <p:spPr>
            <a:xfrm rot="1563036">
              <a:off x="1801595" y="457818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3"/>
            <p:cNvSpPr/>
            <p:nvPr/>
          </p:nvSpPr>
          <p:spPr>
            <a:xfrm rot="1563036">
              <a:off x="1825282" y="4597795"/>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3"/>
            <p:cNvSpPr/>
            <p:nvPr/>
          </p:nvSpPr>
          <p:spPr>
            <a:xfrm rot="1563036">
              <a:off x="1764531" y="4583830"/>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3"/>
            <p:cNvSpPr/>
            <p:nvPr/>
          </p:nvSpPr>
          <p:spPr>
            <a:xfrm rot="1563036">
              <a:off x="1767778" y="4614955"/>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3"/>
            <p:cNvSpPr/>
            <p:nvPr/>
          </p:nvSpPr>
          <p:spPr>
            <a:xfrm rot="1563036">
              <a:off x="1728984" y="4639279"/>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3"/>
            <p:cNvSpPr/>
            <p:nvPr/>
          </p:nvSpPr>
          <p:spPr>
            <a:xfrm rot="1563036">
              <a:off x="1744538" y="467011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3"/>
            <p:cNvSpPr/>
            <p:nvPr/>
          </p:nvSpPr>
          <p:spPr>
            <a:xfrm rot="1563036">
              <a:off x="1872483" y="4713671"/>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3"/>
            <p:cNvSpPr/>
            <p:nvPr/>
          </p:nvSpPr>
          <p:spPr>
            <a:xfrm rot="1563036">
              <a:off x="1857424" y="4689412"/>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3"/>
            <p:cNvSpPr/>
            <p:nvPr/>
          </p:nvSpPr>
          <p:spPr>
            <a:xfrm rot="1563036">
              <a:off x="1774576" y="471012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3"/>
            <p:cNvSpPr/>
            <p:nvPr/>
          </p:nvSpPr>
          <p:spPr>
            <a:xfrm rot="1563036">
              <a:off x="1848709" y="4744324"/>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3"/>
            <p:cNvSpPr/>
            <p:nvPr/>
          </p:nvSpPr>
          <p:spPr>
            <a:xfrm rot="1563036">
              <a:off x="1799543" y="472602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3"/>
            <p:cNvSpPr/>
            <p:nvPr/>
          </p:nvSpPr>
          <p:spPr>
            <a:xfrm rot="1563036">
              <a:off x="1744695" y="4710823"/>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3"/>
            <p:cNvSpPr/>
            <p:nvPr/>
          </p:nvSpPr>
          <p:spPr>
            <a:xfrm rot="1563036">
              <a:off x="1151258" y="3997453"/>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3"/>
            <p:cNvSpPr/>
            <p:nvPr/>
          </p:nvSpPr>
          <p:spPr>
            <a:xfrm rot="1563036">
              <a:off x="1131820" y="4056646"/>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3"/>
            <p:cNvSpPr/>
            <p:nvPr/>
          </p:nvSpPr>
          <p:spPr>
            <a:xfrm rot="1563036">
              <a:off x="1138265" y="4032385"/>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3"/>
            <p:cNvSpPr/>
            <p:nvPr/>
          </p:nvSpPr>
          <p:spPr>
            <a:xfrm rot="1563036">
              <a:off x="1117592" y="3996952"/>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3"/>
            <p:cNvSpPr/>
            <p:nvPr/>
          </p:nvSpPr>
          <p:spPr>
            <a:xfrm rot="1563036">
              <a:off x="1064385" y="396459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3"/>
            <p:cNvSpPr/>
            <p:nvPr/>
          </p:nvSpPr>
          <p:spPr>
            <a:xfrm rot="1563036">
              <a:off x="1088281" y="398377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3"/>
            <p:cNvSpPr/>
            <p:nvPr/>
          </p:nvSpPr>
          <p:spPr>
            <a:xfrm rot="1563036">
              <a:off x="1027535" y="396979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3"/>
            <p:cNvSpPr/>
            <p:nvPr/>
          </p:nvSpPr>
          <p:spPr>
            <a:xfrm rot="1563036">
              <a:off x="1030573" y="400136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3"/>
            <p:cNvSpPr/>
            <p:nvPr/>
          </p:nvSpPr>
          <p:spPr>
            <a:xfrm rot="1563036">
              <a:off x="991982" y="4025261"/>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3"/>
            <p:cNvSpPr/>
            <p:nvPr/>
          </p:nvSpPr>
          <p:spPr>
            <a:xfrm rot="1563036">
              <a:off x="1007536" y="4056093"/>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3"/>
            <p:cNvSpPr/>
            <p:nvPr/>
          </p:nvSpPr>
          <p:spPr>
            <a:xfrm rot="1563036">
              <a:off x="1135387" y="4100084"/>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3"/>
            <p:cNvSpPr/>
            <p:nvPr/>
          </p:nvSpPr>
          <p:spPr>
            <a:xfrm rot="1563036">
              <a:off x="1120319" y="4075846"/>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3"/>
            <p:cNvSpPr/>
            <p:nvPr/>
          </p:nvSpPr>
          <p:spPr>
            <a:xfrm rot="1563036">
              <a:off x="1037492" y="4096084"/>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3"/>
            <p:cNvSpPr/>
            <p:nvPr/>
          </p:nvSpPr>
          <p:spPr>
            <a:xfrm rot="1563036">
              <a:off x="1112546" y="4130617"/>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3"/>
            <p:cNvSpPr/>
            <p:nvPr/>
          </p:nvSpPr>
          <p:spPr>
            <a:xfrm rot="1563036">
              <a:off x="1062552" y="4111986"/>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3"/>
            <p:cNvSpPr/>
            <p:nvPr/>
          </p:nvSpPr>
          <p:spPr>
            <a:xfrm rot="1563036">
              <a:off x="1007589" y="4096781"/>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3"/>
            <p:cNvSpPr/>
            <p:nvPr/>
          </p:nvSpPr>
          <p:spPr>
            <a:xfrm rot="1563036">
              <a:off x="2035511" y="3638349"/>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3"/>
            <p:cNvSpPr/>
            <p:nvPr/>
          </p:nvSpPr>
          <p:spPr>
            <a:xfrm rot="1563036">
              <a:off x="2015616" y="3697436"/>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3"/>
            <p:cNvSpPr/>
            <p:nvPr/>
          </p:nvSpPr>
          <p:spPr>
            <a:xfrm rot="1563036">
              <a:off x="2022405" y="367384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3"/>
            <p:cNvSpPr/>
            <p:nvPr/>
          </p:nvSpPr>
          <p:spPr>
            <a:xfrm rot="1563036">
              <a:off x="2001292" y="3638179"/>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3"/>
            <p:cNvSpPr/>
            <p:nvPr/>
          </p:nvSpPr>
          <p:spPr>
            <a:xfrm rot="1563036">
              <a:off x="1948617" y="360557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3"/>
            <p:cNvSpPr/>
            <p:nvPr/>
          </p:nvSpPr>
          <p:spPr>
            <a:xfrm rot="1563036">
              <a:off x="1972350" y="3625089"/>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3"/>
            <p:cNvSpPr/>
            <p:nvPr/>
          </p:nvSpPr>
          <p:spPr>
            <a:xfrm rot="1563036">
              <a:off x="1911762" y="3610796"/>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3"/>
            <p:cNvSpPr/>
            <p:nvPr/>
          </p:nvSpPr>
          <p:spPr>
            <a:xfrm rot="1563036">
              <a:off x="1914817" y="3642375"/>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3"/>
            <p:cNvSpPr/>
            <p:nvPr/>
          </p:nvSpPr>
          <p:spPr>
            <a:xfrm rot="1563036">
              <a:off x="1876231" y="3666249"/>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3"/>
            <p:cNvSpPr/>
            <p:nvPr/>
          </p:nvSpPr>
          <p:spPr>
            <a:xfrm rot="1563036">
              <a:off x="1891770" y="369707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3"/>
            <p:cNvSpPr/>
            <p:nvPr/>
          </p:nvSpPr>
          <p:spPr>
            <a:xfrm rot="1563036">
              <a:off x="2019203" y="3740884"/>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3"/>
            <p:cNvSpPr/>
            <p:nvPr/>
          </p:nvSpPr>
          <p:spPr>
            <a:xfrm rot="1563036">
              <a:off x="2004145" y="371662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3"/>
            <p:cNvSpPr/>
            <p:nvPr/>
          </p:nvSpPr>
          <p:spPr>
            <a:xfrm rot="1563036">
              <a:off x="1921621" y="3737514"/>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3"/>
            <p:cNvSpPr/>
            <p:nvPr/>
          </p:nvSpPr>
          <p:spPr>
            <a:xfrm rot="1563036">
              <a:off x="1996153" y="377184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3"/>
            <p:cNvSpPr/>
            <p:nvPr/>
          </p:nvSpPr>
          <p:spPr>
            <a:xfrm rot="1563036">
              <a:off x="1946775" y="3752985"/>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3"/>
            <p:cNvSpPr/>
            <p:nvPr/>
          </p:nvSpPr>
          <p:spPr>
            <a:xfrm rot="1563036">
              <a:off x="1891290" y="373800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3"/>
            <p:cNvSpPr/>
            <p:nvPr/>
          </p:nvSpPr>
          <p:spPr>
            <a:xfrm rot="1563036">
              <a:off x="3863805" y="4252623"/>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3"/>
            <p:cNvSpPr/>
            <p:nvPr/>
          </p:nvSpPr>
          <p:spPr>
            <a:xfrm rot="1563036">
              <a:off x="3818085" y="4293288"/>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3"/>
            <p:cNvSpPr/>
            <p:nvPr/>
          </p:nvSpPr>
          <p:spPr>
            <a:xfrm rot="1563036">
              <a:off x="3835533" y="4275960"/>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3"/>
            <p:cNvSpPr/>
            <p:nvPr/>
          </p:nvSpPr>
          <p:spPr>
            <a:xfrm rot="1563036">
              <a:off x="3835157" y="4234611"/>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3"/>
            <p:cNvSpPr/>
            <p:nvPr/>
          </p:nvSpPr>
          <p:spPr>
            <a:xfrm rot="1563036">
              <a:off x="3805822" y="418014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3"/>
            <p:cNvSpPr/>
            <p:nvPr/>
          </p:nvSpPr>
          <p:spPr>
            <a:xfrm rot="1563036">
              <a:off x="3816677" y="4208686"/>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3"/>
            <p:cNvSpPr/>
            <p:nvPr/>
          </p:nvSpPr>
          <p:spPr>
            <a:xfrm rot="1563036">
              <a:off x="3770917" y="4166265"/>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3"/>
            <p:cNvSpPr/>
            <p:nvPr/>
          </p:nvSpPr>
          <p:spPr>
            <a:xfrm rot="1563036">
              <a:off x="3757926" y="4194777"/>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3"/>
            <p:cNvSpPr/>
            <p:nvPr/>
          </p:nvSpPr>
          <p:spPr>
            <a:xfrm rot="1563036">
              <a:off x="3712232" y="419668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3"/>
            <p:cNvSpPr/>
            <p:nvPr/>
          </p:nvSpPr>
          <p:spPr>
            <a:xfrm rot="1563036">
              <a:off x="3710750" y="423082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3"/>
            <p:cNvSpPr/>
            <p:nvPr/>
          </p:nvSpPr>
          <p:spPr>
            <a:xfrm rot="1563036">
              <a:off x="3799359" y="4332691"/>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3"/>
            <p:cNvSpPr/>
            <p:nvPr/>
          </p:nvSpPr>
          <p:spPr>
            <a:xfrm rot="1563036">
              <a:off x="3798462" y="4304280"/>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3"/>
            <p:cNvSpPr/>
            <p:nvPr/>
          </p:nvSpPr>
          <p:spPr>
            <a:xfrm rot="1563036">
              <a:off x="3716027" y="428085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3"/>
            <p:cNvSpPr/>
            <p:nvPr/>
          </p:nvSpPr>
          <p:spPr>
            <a:xfrm rot="1563036">
              <a:off x="3763849" y="4348169"/>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3"/>
            <p:cNvSpPr/>
            <p:nvPr/>
          </p:nvSpPr>
          <p:spPr>
            <a:xfrm rot="1563036">
              <a:off x="3730631" y="4307025"/>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3"/>
            <p:cNvSpPr/>
            <p:nvPr/>
          </p:nvSpPr>
          <p:spPr>
            <a:xfrm rot="1563036">
              <a:off x="3690294" y="4266227"/>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3"/>
            <p:cNvSpPr/>
            <p:nvPr/>
          </p:nvSpPr>
          <p:spPr>
            <a:xfrm rot="1563036">
              <a:off x="1731600" y="4585897"/>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3"/>
            <p:cNvSpPr/>
            <p:nvPr/>
          </p:nvSpPr>
          <p:spPr>
            <a:xfrm rot="1563036">
              <a:off x="994514" y="397188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3"/>
            <p:cNvSpPr/>
            <p:nvPr/>
          </p:nvSpPr>
          <p:spPr>
            <a:xfrm rot="1563036">
              <a:off x="1878617" y="3613312"/>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3"/>
            <p:cNvSpPr/>
            <p:nvPr/>
          </p:nvSpPr>
          <p:spPr>
            <a:xfrm rot="1563036">
              <a:off x="3693912" y="4177760"/>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3"/>
            <p:cNvSpPr/>
            <p:nvPr/>
          </p:nvSpPr>
          <p:spPr>
            <a:xfrm rot="1563036">
              <a:off x="3061328" y="4549973"/>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3"/>
            <p:cNvSpPr/>
            <p:nvPr/>
          </p:nvSpPr>
          <p:spPr>
            <a:xfrm rot="1563036">
              <a:off x="3157197" y="4645108"/>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3"/>
            <p:cNvSpPr/>
            <p:nvPr/>
          </p:nvSpPr>
          <p:spPr>
            <a:xfrm rot="1563036">
              <a:off x="3244216" y="468672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3"/>
            <p:cNvSpPr/>
            <p:nvPr/>
          </p:nvSpPr>
          <p:spPr>
            <a:xfrm rot="1563036">
              <a:off x="3216264" y="473234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3"/>
            <p:cNvSpPr/>
            <p:nvPr/>
          </p:nvSpPr>
          <p:spPr>
            <a:xfrm rot="1563036">
              <a:off x="3227052" y="4737491"/>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3"/>
            <p:cNvSpPr/>
            <p:nvPr/>
          </p:nvSpPr>
          <p:spPr>
            <a:xfrm rot="1563036">
              <a:off x="3245159" y="4711128"/>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3"/>
            <p:cNvSpPr/>
            <p:nvPr/>
          </p:nvSpPr>
          <p:spPr>
            <a:xfrm rot="1563036">
              <a:off x="3205842" y="4658494"/>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3"/>
            <p:cNvSpPr/>
            <p:nvPr/>
          </p:nvSpPr>
          <p:spPr>
            <a:xfrm rot="1563036">
              <a:off x="3243170" y="4677651"/>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3"/>
            <p:cNvSpPr/>
            <p:nvPr/>
          </p:nvSpPr>
          <p:spPr>
            <a:xfrm rot="1563036">
              <a:off x="3180230" y="4710903"/>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3"/>
            <p:cNvSpPr/>
            <p:nvPr/>
          </p:nvSpPr>
          <p:spPr>
            <a:xfrm rot="1563036">
              <a:off x="3177213" y="469220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3"/>
            <p:cNvSpPr/>
            <p:nvPr/>
          </p:nvSpPr>
          <p:spPr>
            <a:xfrm rot="1563036">
              <a:off x="3185266" y="4703112"/>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3"/>
            <p:cNvSpPr/>
            <p:nvPr/>
          </p:nvSpPr>
          <p:spPr>
            <a:xfrm rot="1563036">
              <a:off x="3198633" y="4715261"/>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3"/>
            <p:cNvSpPr/>
            <p:nvPr/>
          </p:nvSpPr>
          <p:spPr>
            <a:xfrm rot="1563036">
              <a:off x="3204844" y="4681398"/>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3"/>
            <p:cNvSpPr/>
            <p:nvPr/>
          </p:nvSpPr>
          <p:spPr>
            <a:xfrm rot="1563036">
              <a:off x="3231420" y="465687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3"/>
            <p:cNvSpPr/>
            <p:nvPr/>
          </p:nvSpPr>
          <p:spPr>
            <a:xfrm rot="1563036">
              <a:off x="3295189" y="46951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3"/>
            <p:cNvSpPr/>
            <p:nvPr/>
          </p:nvSpPr>
          <p:spPr>
            <a:xfrm rot="1563036">
              <a:off x="3269370" y="4732531"/>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3"/>
            <p:cNvSpPr/>
            <p:nvPr/>
          </p:nvSpPr>
          <p:spPr>
            <a:xfrm rot="1563036">
              <a:off x="3278970" y="4717175"/>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3"/>
            <p:cNvSpPr/>
            <p:nvPr/>
          </p:nvSpPr>
          <p:spPr>
            <a:xfrm rot="1563036">
              <a:off x="3271699" y="4687768"/>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3"/>
            <p:cNvSpPr/>
            <p:nvPr/>
          </p:nvSpPr>
          <p:spPr>
            <a:xfrm rot="1563036">
              <a:off x="3240857" y="465370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3"/>
            <p:cNvSpPr/>
            <p:nvPr/>
          </p:nvSpPr>
          <p:spPr>
            <a:xfrm rot="1563036">
              <a:off x="3253859" y="4672691"/>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3"/>
            <p:cNvSpPr/>
            <p:nvPr/>
          </p:nvSpPr>
          <p:spPr>
            <a:xfrm rot="1563036">
              <a:off x="3213721" y="4649803"/>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3"/>
            <p:cNvSpPr/>
            <p:nvPr/>
          </p:nvSpPr>
          <p:spPr>
            <a:xfrm rot="1563036">
              <a:off x="3209344" y="4673102"/>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3"/>
            <p:cNvSpPr/>
            <p:nvPr/>
          </p:nvSpPr>
          <p:spPr>
            <a:xfrm rot="1563036">
              <a:off x="3176873" y="4682057"/>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3"/>
            <p:cNvSpPr/>
            <p:nvPr/>
          </p:nvSpPr>
          <p:spPr>
            <a:xfrm rot="1563036">
              <a:off x="3181643" y="4707068"/>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3"/>
            <p:cNvSpPr/>
            <p:nvPr/>
          </p:nvSpPr>
          <p:spPr>
            <a:xfrm rot="1563036">
              <a:off x="3263308" y="4764292"/>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3"/>
            <p:cNvSpPr/>
            <p:nvPr/>
          </p:nvSpPr>
          <p:spPr>
            <a:xfrm rot="1563036">
              <a:off x="3257489" y="4744128"/>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3"/>
            <p:cNvSpPr/>
            <p:nvPr/>
          </p:nvSpPr>
          <p:spPr>
            <a:xfrm rot="1563036">
              <a:off x="3194800" y="4741491"/>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3"/>
            <p:cNvSpPr/>
            <p:nvPr/>
          </p:nvSpPr>
          <p:spPr>
            <a:xfrm rot="1563036">
              <a:off x="3240769" y="478125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3"/>
            <p:cNvSpPr/>
            <p:nvPr/>
          </p:nvSpPr>
          <p:spPr>
            <a:xfrm rot="1563036">
              <a:off x="3209377" y="4758013"/>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3"/>
            <p:cNvSpPr/>
            <p:nvPr/>
          </p:nvSpPr>
          <p:spPr>
            <a:xfrm rot="1563036">
              <a:off x="3173316" y="473574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3"/>
            <p:cNvSpPr/>
            <p:nvPr/>
          </p:nvSpPr>
          <p:spPr>
            <a:xfrm rot="1563036">
              <a:off x="3209711" y="4694542"/>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3"/>
            <p:cNvSpPr/>
            <p:nvPr/>
          </p:nvSpPr>
          <p:spPr>
            <a:xfrm rot="1563036">
              <a:off x="1408701" y="366592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3"/>
            <p:cNvSpPr/>
            <p:nvPr/>
          </p:nvSpPr>
          <p:spPr>
            <a:xfrm rot="1563036">
              <a:off x="1504995" y="3761186"/>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3"/>
            <p:cNvSpPr/>
            <p:nvPr/>
          </p:nvSpPr>
          <p:spPr>
            <a:xfrm rot="1563036">
              <a:off x="1591541" y="3802795"/>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3"/>
            <p:cNvSpPr/>
            <p:nvPr/>
          </p:nvSpPr>
          <p:spPr>
            <a:xfrm rot="1563036">
              <a:off x="1564068" y="3848496"/>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3"/>
            <p:cNvSpPr/>
            <p:nvPr/>
          </p:nvSpPr>
          <p:spPr>
            <a:xfrm rot="1563036">
              <a:off x="1574876" y="3853556"/>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3"/>
            <p:cNvSpPr/>
            <p:nvPr/>
          </p:nvSpPr>
          <p:spPr>
            <a:xfrm rot="1563036">
              <a:off x="1592983" y="382719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3"/>
            <p:cNvSpPr/>
            <p:nvPr/>
          </p:nvSpPr>
          <p:spPr>
            <a:xfrm rot="1563036">
              <a:off x="1553146" y="3774751"/>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3"/>
            <p:cNvSpPr/>
            <p:nvPr/>
          </p:nvSpPr>
          <p:spPr>
            <a:xfrm rot="1563036">
              <a:off x="1590994" y="379371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3"/>
            <p:cNvSpPr/>
            <p:nvPr/>
          </p:nvSpPr>
          <p:spPr>
            <a:xfrm rot="1563036">
              <a:off x="1527400" y="382726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rot="1563036">
              <a:off x="1525037" y="3808272"/>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3"/>
            <p:cNvSpPr/>
            <p:nvPr/>
          </p:nvSpPr>
          <p:spPr>
            <a:xfrm rot="1563036">
              <a:off x="1532931" y="381929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3"/>
            <p:cNvSpPr/>
            <p:nvPr/>
          </p:nvSpPr>
          <p:spPr>
            <a:xfrm rot="1563036">
              <a:off x="1546415" y="3831408"/>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rot="1563036">
              <a:off x="1552659" y="3797501"/>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rot="1563036">
              <a:off x="1579244" y="3772938"/>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rot="1563036">
              <a:off x="1643038" y="3811149"/>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rot="1563036">
              <a:off x="1617168" y="384861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rot="1563036">
              <a:off x="1626794" y="3833241"/>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rot="1563036">
              <a:off x="1619547" y="3803729"/>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rot="1563036">
              <a:off x="1588700" y="3769661"/>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rot="1563036">
              <a:off x="1601604" y="3788623"/>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rot="1563036">
              <a:off x="1560967" y="3766211"/>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rot="1563036">
              <a:off x="1557066" y="3789034"/>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rot="1563036">
              <a:off x="1524676" y="3798118"/>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3"/>
            <p:cNvSpPr/>
            <p:nvPr/>
          </p:nvSpPr>
          <p:spPr>
            <a:xfrm rot="1563036">
              <a:off x="1529364" y="3823104"/>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rot="1563036">
              <a:off x="1610680" y="3880253"/>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rot="1563036">
              <a:off x="1605187" y="3860164"/>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rot="1563036">
              <a:off x="1542493" y="385800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rot="1563036">
              <a:off x="1588141" y="3897211"/>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rot="1563036">
              <a:off x="1556749" y="387397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rot="1563036">
              <a:off x="1521060" y="3852153"/>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rot="1563036">
              <a:off x="1556979" y="3810955"/>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3"/>
            <p:cNvSpPr/>
            <p:nvPr/>
          </p:nvSpPr>
          <p:spPr>
            <a:xfrm rot="1563036">
              <a:off x="2733568" y="3893188"/>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3"/>
            <p:cNvSpPr/>
            <p:nvPr/>
          </p:nvSpPr>
          <p:spPr>
            <a:xfrm rot="1563036">
              <a:off x="2829417" y="3988820"/>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1563036">
              <a:off x="2916480" y="4030271"/>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1563036">
              <a:off x="2888469" y="4075648"/>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1563036">
              <a:off x="2899758" y="4081159"/>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1563036">
              <a:off x="2917419" y="4054671"/>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rot="1563036">
              <a:off x="2877997" y="400201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rot="1563036">
              <a:off x="2915394" y="402086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1563036">
              <a:off x="2852360" y="405452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1563036">
              <a:off x="2849417" y="4035509"/>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1563036">
              <a:off x="2857386" y="4046780"/>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1563036">
              <a:off x="2870883" y="4058843"/>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1563036">
              <a:off x="2876964" y="4025066"/>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1563036">
              <a:off x="2903580" y="400036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3"/>
            <p:cNvSpPr/>
            <p:nvPr/>
          </p:nvSpPr>
          <p:spPr>
            <a:xfrm rot="1563036">
              <a:off x="2967413" y="403841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1563036">
              <a:off x="2942025" y="4076324"/>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1563036">
              <a:off x="2951299" y="406041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1563036">
              <a:off x="2943923" y="403146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1563036">
              <a:off x="2912977" y="399737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1563036">
              <a:off x="2926083" y="401590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1563036">
              <a:off x="2885795" y="399357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3"/>
            <p:cNvSpPr/>
            <p:nvPr/>
          </p:nvSpPr>
          <p:spPr>
            <a:xfrm rot="1563036">
              <a:off x="2881547" y="4016314"/>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3"/>
            <p:cNvSpPr/>
            <p:nvPr/>
          </p:nvSpPr>
          <p:spPr>
            <a:xfrm rot="1563036">
              <a:off x="2849181" y="4025293"/>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rot="1563036">
              <a:off x="2853872" y="4050286"/>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rot="1563036">
              <a:off x="2935637" y="4107533"/>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rot="1563036">
              <a:off x="2929697" y="408734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rot="1563036">
              <a:off x="2866920" y="408516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rot="1563036">
              <a:off x="2912969" y="4125048"/>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rot="1563036">
              <a:off x="2881686" y="4101337"/>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rot="1563036">
              <a:off x="2845436" y="4079409"/>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rot="1563036">
              <a:off x="2881935" y="4038235"/>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rot="1563036">
              <a:off x="3002191" y="3830752"/>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rot="1563036">
              <a:off x="3098035" y="3925992"/>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rot="1563036">
              <a:off x="3185009" y="3967808"/>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rot="1563036">
              <a:off x="3157129" y="401321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rot="1563036">
              <a:off x="3168326" y="4018552"/>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rot="1563036">
              <a:off x="3185999" y="3992106"/>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rot="1563036">
              <a:off x="3146553" y="3939555"/>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rot="1563036">
              <a:off x="3184054" y="3958441"/>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rot="1563036">
              <a:off x="3120916" y="3992072"/>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rot="1563036">
              <a:off x="3118076" y="3973082"/>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rot="1563036">
              <a:off x="3125990" y="3984017"/>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rot="1563036">
              <a:off x="3139455" y="3996214"/>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rot="1563036">
              <a:off x="3145689" y="3962354"/>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rot="1563036">
              <a:off x="3172133" y="393782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rot="1563036">
              <a:off x="3236073" y="3975977"/>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rot="1563036">
              <a:off x="3210684" y="4013420"/>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rot="1563036">
              <a:off x="3219854" y="3997960"/>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rot="1563036">
              <a:off x="3212584" y="396855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rot="1563036">
              <a:off x="3181637" y="3934937"/>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rot="1563036">
              <a:off x="3194639" y="3953452"/>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rot="1563036">
              <a:off x="3154454" y="3931144"/>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3"/>
            <p:cNvSpPr/>
            <p:nvPr/>
          </p:nvSpPr>
          <p:spPr>
            <a:xfrm rot="1563036">
              <a:off x="3150102" y="395386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3"/>
            <p:cNvSpPr/>
            <p:nvPr/>
          </p:nvSpPr>
          <p:spPr>
            <a:xfrm rot="1563036">
              <a:off x="3117735" y="3962842"/>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63036">
              <a:off x="3122428" y="39878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63036">
              <a:off x="3204192" y="4045076"/>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63036">
              <a:off x="3198251" y="4024889"/>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63036">
              <a:off x="3135453" y="4022703"/>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63036">
              <a:off x="3181629" y="4062139"/>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63036">
              <a:off x="3150241" y="4038885"/>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63036">
              <a:off x="3114096" y="4016977"/>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63036">
              <a:off x="3150468" y="3975778"/>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63036">
              <a:off x="2343830" y="3655212"/>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63036">
              <a:off x="2439699" y="3750348"/>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63036">
              <a:off x="2526723" y="3791969"/>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63036">
              <a:off x="2498766" y="383758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63036">
              <a:off x="2509559" y="384270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63036">
              <a:off x="2527662" y="3816368"/>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63036">
              <a:off x="2488344" y="3763733"/>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63036">
              <a:off x="2525671" y="3782896"/>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63036">
              <a:off x="2462737" y="3816121"/>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63036">
              <a:off x="2459715" y="3797446"/>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63036">
              <a:off x="2467769" y="3808351"/>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63036">
              <a:off x="2481135" y="3820501"/>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63036">
              <a:off x="2487346" y="3786637"/>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63036">
              <a:off x="2513928" y="376209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63036">
              <a:off x="2577712" y="3800438"/>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63036">
              <a:off x="2551873" y="383777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63036">
              <a:off x="2561472" y="3822415"/>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63036">
              <a:off x="2554228" y="3793014"/>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63036">
              <a:off x="2523359" y="3758941"/>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63036">
              <a:off x="2536366" y="3777932"/>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63036">
              <a:off x="2496223" y="3755043"/>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63036">
              <a:off x="2491847" y="3778342"/>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63036">
              <a:off x="2459480" y="378732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63036">
              <a:off x="2464150" y="3812309"/>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63036">
              <a:off x="2545810" y="3869532"/>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63036">
              <a:off x="2539996" y="3849369"/>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63036">
              <a:off x="2477301" y="3846736"/>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63036">
              <a:off x="2523271" y="3886490"/>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63036">
              <a:off x="2491905" y="3863236"/>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63036">
              <a:off x="2455818" y="3840980"/>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63036">
              <a:off x="2492213" y="3799782"/>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63036">
              <a:off x="2349864" y="515643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63036">
              <a:off x="3717618" y="4759077"/>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63036">
              <a:off x="3683437" y="4823145"/>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63036">
              <a:off x="2644838" y="4311568"/>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63036">
              <a:off x="2835708" y="4335332"/>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63036">
              <a:off x="2806812" y="4313243"/>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63036">
              <a:off x="1260951" y="44890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63036">
              <a:off x="653603" y="3516862"/>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63036">
              <a:off x="3259031" y="5535339"/>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33"/>
          <p:cNvGrpSpPr/>
          <p:nvPr/>
        </p:nvGrpSpPr>
        <p:grpSpPr>
          <a:xfrm>
            <a:off x="4475592" y="-473752"/>
            <a:ext cx="3608792" cy="2344413"/>
            <a:chOff x="-1618533" y="662898"/>
            <a:chExt cx="3608792" cy="2344413"/>
          </a:xfrm>
        </p:grpSpPr>
        <p:sp>
          <p:nvSpPr>
            <p:cNvPr id="2596" name="Google Shape;2596;p33"/>
            <p:cNvSpPr/>
            <p:nvPr/>
          </p:nvSpPr>
          <p:spPr>
            <a:xfrm rot="-9236964">
              <a:off x="-1662900" y="1457453"/>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3"/>
            <p:cNvSpPr/>
            <p:nvPr/>
          </p:nvSpPr>
          <p:spPr>
            <a:xfrm rot="-9236964">
              <a:off x="-138633" y="1754187"/>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3"/>
            <p:cNvSpPr/>
            <p:nvPr/>
          </p:nvSpPr>
          <p:spPr>
            <a:xfrm rot="-9236964">
              <a:off x="-241799" y="201048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3"/>
            <p:cNvSpPr/>
            <p:nvPr/>
          </p:nvSpPr>
          <p:spPr>
            <a:xfrm rot="-9236964">
              <a:off x="-1089498" y="1832427"/>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3"/>
            <p:cNvSpPr/>
            <p:nvPr/>
          </p:nvSpPr>
          <p:spPr>
            <a:xfrm rot="-9236964">
              <a:off x="-407403" y="1153911"/>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3"/>
            <p:cNvSpPr/>
            <p:nvPr/>
          </p:nvSpPr>
          <p:spPr>
            <a:xfrm rot="-9236964">
              <a:off x="180960" y="1465012"/>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3"/>
            <p:cNvSpPr/>
            <p:nvPr/>
          </p:nvSpPr>
          <p:spPr>
            <a:xfrm rot="-9236964">
              <a:off x="603506" y="2132217"/>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3"/>
            <p:cNvSpPr/>
            <p:nvPr/>
          </p:nvSpPr>
          <p:spPr>
            <a:xfrm rot="-9236964">
              <a:off x="-1258399" y="1266502"/>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3"/>
            <p:cNvSpPr/>
            <p:nvPr/>
          </p:nvSpPr>
          <p:spPr>
            <a:xfrm rot="-9236964">
              <a:off x="-927566" y="1537648"/>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3"/>
            <p:cNvSpPr/>
            <p:nvPr/>
          </p:nvSpPr>
          <p:spPr>
            <a:xfrm rot="-9236964">
              <a:off x="725860" y="2282273"/>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3"/>
            <p:cNvSpPr/>
            <p:nvPr/>
          </p:nvSpPr>
          <p:spPr>
            <a:xfrm rot="-9236964">
              <a:off x="-34067" y="1096506"/>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3"/>
            <p:cNvSpPr/>
            <p:nvPr/>
          </p:nvSpPr>
          <p:spPr>
            <a:xfrm rot="-9236964">
              <a:off x="-1081875" y="1287043"/>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3"/>
            <p:cNvSpPr/>
            <p:nvPr/>
          </p:nvSpPr>
          <p:spPr>
            <a:xfrm rot="-9236964">
              <a:off x="586907" y="152518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3"/>
            <p:cNvSpPr/>
            <p:nvPr/>
          </p:nvSpPr>
          <p:spPr>
            <a:xfrm rot="-9236964">
              <a:off x="717762" y="16549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3"/>
            <p:cNvSpPr/>
            <p:nvPr/>
          </p:nvSpPr>
          <p:spPr>
            <a:xfrm rot="-9236964">
              <a:off x="1323946" y="2139146"/>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3"/>
            <p:cNvSpPr/>
            <p:nvPr/>
          </p:nvSpPr>
          <p:spPr>
            <a:xfrm rot="-9236964">
              <a:off x="1454833" y="226880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3"/>
            <p:cNvSpPr/>
            <p:nvPr/>
          </p:nvSpPr>
          <p:spPr>
            <a:xfrm rot="-9236964">
              <a:off x="439778" y="2498159"/>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3"/>
            <p:cNvSpPr/>
            <p:nvPr/>
          </p:nvSpPr>
          <p:spPr>
            <a:xfrm rot="-9236964">
              <a:off x="571104" y="2627645"/>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3"/>
            <p:cNvSpPr/>
            <p:nvPr/>
          </p:nvSpPr>
          <p:spPr>
            <a:xfrm rot="-9236964">
              <a:off x="-1389538" y="1937757"/>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3"/>
            <p:cNvSpPr/>
            <p:nvPr/>
          </p:nvSpPr>
          <p:spPr>
            <a:xfrm rot="-9236964">
              <a:off x="-1241824" y="2055785"/>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3"/>
            <p:cNvSpPr/>
            <p:nvPr/>
          </p:nvSpPr>
          <p:spPr>
            <a:xfrm rot="-9236964">
              <a:off x="724081" y="1782837"/>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3"/>
            <p:cNvSpPr/>
            <p:nvPr/>
          </p:nvSpPr>
          <p:spPr>
            <a:xfrm rot="-9236964">
              <a:off x="746855" y="1726478"/>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3"/>
            <p:cNvSpPr/>
            <p:nvPr/>
          </p:nvSpPr>
          <p:spPr>
            <a:xfrm rot="-9236964">
              <a:off x="740488" y="175028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3"/>
            <p:cNvSpPr/>
            <p:nvPr/>
          </p:nvSpPr>
          <p:spPr>
            <a:xfrm rot="-9236964">
              <a:off x="761178" y="1785740"/>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3"/>
            <p:cNvSpPr/>
            <p:nvPr/>
          </p:nvSpPr>
          <p:spPr>
            <a:xfrm rot="-9236964">
              <a:off x="814281" y="181855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3"/>
            <p:cNvSpPr/>
            <p:nvPr/>
          </p:nvSpPr>
          <p:spPr>
            <a:xfrm rot="-9236964">
              <a:off x="790118" y="1798940"/>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3"/>
            <p:cNvSpPr/>
            <p:nvPr/>
          </p:nvSpPr>
          <p:spPr>
            <a:xfrm rot="-9236964">
              <a:off x="851345" y="181290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3"/>
            <p:cNvSpPr/>
            <p:nvPr/>
          </p:nvSpPr>
          <p:spPr>
            <a:xfrm rot="-9236964">
              <a:off x="848097" y="1781756"/>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3"/>
            <p:cNvSpPr/>
            <p:nvPr/>
          </p:nvSpPr>
          <p:spPr>
            <a:xfrm rot="-9236964">
              <a:off x="886892" y="175745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3"/>
            <p:cNvSpPr/>
            <p:nvPr/>
          </p:nvSpPr>
          <p:spPr>
            <a:xfrm rot="-9236964">
              <a:off x="871338" y="1726623"/>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3"/>
            <p:cNvSpPr/>
            <p:nvPr/>
          </p:nvSpPr>
          <p:spPr>
            <a:xfrm rot="-9236964">
              <a:off x="743393" y="1682588"/>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3"/>
            <p:cNvSpPr/>
            <p:nvPr/>
          </p:nvSpPr>
          <p:spPr>
            <a:xfrm rot="-9236964">
              <a:off x="758451" y="170684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3"/>
            <p:cNvSpPr/>
            <p:nvPr/>
          </p:nvSpPr>
          <p:spPr>
            <a:xfrm rot="-9236964">
              <a:off x="841277" y="1686614"/>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3"/>
            <p:cNvSpPr/>
            <p:nvPr/>
          </p:nvSpPr>
          <p:spPr>
            <a:xfrm rot="-9236964">
              <a:off x="765739" y="1652365"/>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3"/>
            <p:cNvSpPr/>
            <p:nvPr/>
          </p:nvSpPr>
          <p:spPr>
            <a:xfrm rot="-9236964">
              <a:off x="816333" y="167071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3"/>
            <p:cNvSpPr/>
            <p:nvPr/>
          </p:nvSpPr>
          <p:spPr>
            <a:xfrm rot="-9236964">
              <a:off x="871181" y="168591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3"/>
            <p:cNvSpPr/>
            <p:nvPr/>
          </p:nvSpPr>
          <p:spPr>
            <a:xfrm rot="-9236964">
              <a:off x="1461286" y="2396426"/>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3"/>
            <p:cNvSpPr/>
            <p:nvPr/>
          </p:nvSpPr>
          <p:spPr>
            <a:xfrm rot="-9236964">
              <a:off x="1484056" y="234008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3"/>
            <p:cNvSpPr/>
            <p:nvPr/>
          </p:nvSpPr>
          <p:spPr>
            <a:xfrm rot="-9236964">
              <a:off x="1477589" y="2363874"/>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3"/>
            <p:cNvSpPr/>
            <p:nvPr/>
          </p:nvSpPr>
          <p:spPr>
            <a:xfrm rot="-9236964">
              <a:off x="1498284" y="2399306"/>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3"/>
            <p:cNvSpPr/>
            <p:nvPr/>
          </p:nvSpPr>
          <p:spPr>
            <a:xfrm rot="-9236964">
              <a:off x="1551491" y="243214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3"/>
            <p:cNvSpPr/>
            <p:nvPr/>
          </p:nvSpPr>
          <p:spPr>
            <a:xfrm rot="-9236964">
              <a:off x="1527119" y="241295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3"/>
            <p:cNvSpPr/>
            <p:nvPr/>
          </p:nvSpPr>
          <p:spPr>
            <a:xfrm rot="-9236964">
              <a:off x="1588341" y="242692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3"/>
            <p:cNvSpPr/>
            <p:nvPr/>
          </p:nvSpPr>
          <p:spPr>
            <a:xfrm rot="-9236964">
              <a:off x="1585303" y="2395368"/>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3"/>
            <p:cNvSpPr/>
            <p:nvPr/>
          </p:nvSpPr>
          <p:spPr>
            <a:xfrm rot="-9236964">
              <a:off x="1623894" y="237147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3"/>
            <p:cNvSpPr/>
            <p:nvPr/>
          </p:nvSpPr>
          <p:spPr>
            <a:xfrm rot="-9236964">
              <a:off x="1608340" y="234064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3"/>
            <p:cNvSpPr/>
            <p:nvPr/>
          </p:nvSpPr>
          <p:spPr>
            <a:xfrm rot="-9236964">
              <a:off x="1480489" y="2296650"/>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3"/>
            <p:cNvSpPr/>
            <p:nvPr/>
          </p:nvSpPr>
          <p:spPr>
            <a:xfrm rot="-9236964">
              <a:off x="1495557" y="2320889"/>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3"/>
            <p:cNvSpPr/>
            <p:nvPr/>
          </p:nvSpPr>
          <p:spPr>
            <a:xfrm rot="-9236964">
              <a:off x="1578384" y="2300175"/>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3"/>
            <p:cNvSpPr/>
            <p:nvPr/>
          </p:nvSpPr>
          <p:spPr>
            <a:xfrm rot="-9236964">
              <a:off x="1503330" y="2266118"/>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3"/>
            <p:cNvSpPr/>
            <p:nvPr/>
          </p:nvSpPr>
          <p:spPr>
            <a:xfrm rot="-9236964">
              <a:off x="1553324" y="2284748"/>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9236964">
              <a:off x="1608287" y="2299477"/>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9236964">
              <a:off x="577510" y="2755553"/>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3"/>
            <p:cNvSpPr/>
            <p:nvPr/>
          </p:nvSpPr>
          <p:spPr>
            <a:xfrm rot="-9236964">
              <a:off x="600260" y="2699298"/>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3"/>
            <p:cNvSpPr/>
            <p:nvPr/>
          </p:nvSpPr>
          <p:spPr>
            <a:xfrm rot="-9236964">
              <a:off x="593471" y="272289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3"/>
            <p:cNvSpPr/>
            <p:nvPr/>
          </p:nvSpPr>
          <p:spPr>
            <a:xfrm rot="-9236964">
              <a:off x="614561" y="275855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9236964">
              <a:off x="667236" y="2791159"/>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9236964">
              <a:off x="643526" y="2771646"/>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9236964">
              <a:off x="704091" y="278593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9236964">
              <a:off x="701059" y="2754359"/>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9236964">
              <a:off x="739645" y="2730463"/>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9236964">
              <a:off x="724106" y="269966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9236964">
              <a:off x="596672" y="2655850"/>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9236964">
              <a:off x="611731" y="2680109"/>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9236964">
              <a:off x="694255" y="265922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9236964">
              <a:off x="619723" y="262489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9236964">
              <a:off x="669101" y="2643749"/>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9236964">
              <a:off x="724586" y="2658732"/>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9236964">
              <a:off x="-1250785" y="2141256"/>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9236964">
              <a:off x="-1202209" y="2103447"/>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9236964">
              <a:off x="-1219657" y="2120775"/>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9236964">
              <a:off x="-1219281" y="2162123"/>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9236964">
              <a:off x="-1189947" y="221656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9236964">
              <a:off x="-1200824" y="2188049"/>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9236964">
              <a:off x="-1155041" y="223047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9236964">
              <a:off x="-1142051" y="2201481"/>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9236964">
              <a:off x="-1096356" y="220002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9236964">
              <a:off x="-1094874" y="2165437"/>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9236964">
              <a:off x="-1183483" y="2064043"/>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9236964">
              <a:off x="-1182586" y="2092454"/>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9236964">
              <a:off x="-1101103" y="211586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9236964">
              <a:off x="-1148449" y="2048565"/>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9236964">
              <a:off x="-1114755" y="2089709"/>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9236964">
              <a:off x="-1074418" y="2130031"/>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9236964">
              <a:off x="726863" y="1663238"/>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9236964">
              <a:off x="1463949" y="227691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9236964">
              <a:off x="579823" y="2635845"/>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9236964">
              <a:off x="-1235947" y="2054469"/>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9236964">
              <a:off x="-772175" y="1531075"/>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9236964">
              <a:off x="-677884" y="1626145"/>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9236964">
              <a:off x="-671013" y="168056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9236964">
              <a:off x="-633113" y="162493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9236964">
              <a:off x="-649589" y="1644830"/>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9236964">
              <a:off x="-656796" y="1671352"/>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9236964">
              <a:off x="-617478" y="1708349"/>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9236964">
              <a:off x="-644835" y="1683866"/>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9236964">
              <a:off x="-591866" y="1655940"/>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9236964">
              <a:off x="-605438" y="1707452"/>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9236964">
              <a:off x="-607327" y="1683583"/>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9236964">
              <a:off x="-599822" y="1645123"/>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9236964">
              <a:off x="-610792" y="1700402"/>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9236964">
              <a:off x="-621233" y="169764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9236964">
              <a:off x="-678859" y="17024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9236964">
              <a:off x="-650639" y="1667036"/>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9236964">
              <a:off x="-660261" y="1682392"/>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9236964">
              <a:off x="-652990" y="171179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9236964">
              <a:off x="-622148" y="174588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9236964">
              <a:off x="-635150" y="172735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9236964">
              <a:off x="-594514" y="1749764"/>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9236964">
              <a:off x="-590613" y="1726963"/>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9236964">
              <a:off x="-558142" y="1717510"/>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9236964">
              <a:off x="-562934" y="1692975"/>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9236964">
              <a:off x="-644123" y="1635275"/>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9236964">
              <a:off x="-638757" y="1655916"/>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9236964">
              <a:off x="-576069" y="16580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9236964">
              <a:off x="-621585" y="1618317"/>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rot="-9236964">
              <a:off x="-590192" y="164157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rot="-9236964">
              <a:off x="-554607" y="166382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9236964">
              <a:off x="-624656" y="1670895"/>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9236964">
              <a:off x="879999" y="241511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9236964">
              <a:off x="974317" y="2510090"/>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9236964">
              <a:off x="981639" y="2564728"/>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9236964">
              <a:off x="1019083" y="2508874"/>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9236964">
              <a:off x="1002587" y="2528765"/>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rot="-9236964">
              <a:off x="995380" y="2555286"/>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3"/>
            <p:cNvSpPr/>
            <p:nvPr/>
          </p:nvSpPr>
          <p:spPr>
            <a:xfrm rot="-9236964">
              <a:off x="1034765" y="2592409"/>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9236964">
              <a:off x="1007341" y="2567800"/>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rot="-9236964">
              <a:off x="1060511" y="253955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rot="-9236964">
              <a:off x="1046738" y="259138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rot="-9236964">
              <a:off x="1045008" y="256708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rot="-9236964">
              <a:off x="1052373" y="2529067"/>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rot="-9236964">
              <a:off x="1041415" y="2584344"/>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9236964">
              <a:off x="1030943" y="2581577"/>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rot="-9236964">
              <a:off x="973790" y="2586537"/>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rot="-9236964">
              <a:off x="1001541" y="255097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9236964">
              <a:off x="991915" y="2566326"/>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rot="-9236964">
              <a:off x="999637" y="259583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rot="-9236964">
              <a:off x="1030484" y="2629906"/>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9236964">
              <a:off x="1017604" y="2610944"/>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rot="-9236964">
              <a:off x="1057741" y="2633832"/>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rot="-9236964">
              <a:off x="1062118" y="2610556"/>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rot="-9236964">
              <a:off x="1094033" y="2601449"/>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rot="-9236964">
              <a:off x="1089368" y="2576463"/>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rot="-9236964">
              <a:off x="1008028" y="2519314"/>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rot="-9236964">
              <a:off x="1013522" y="2539403"/>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rot="-9236964">
              <a:off x="1076215" y="254204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9236964">
              <a:off x="1030567" y="2502356"/>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9236964">
              <a:off x="1061960" y="252561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9236964">
              <a:off x="1098125" y="254789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9236964">
              <a:off x="1027600" y="2554958"/>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9236964">
              <a:off x="-444393" y="2187452"/>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9236964">
              <a:off x="-350580" y="2282818"/>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rot="-9236964">
              <a:off x="-343277" y="2337365"/>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rot="-9236964">
              <a:off x="-305317" y="2281246"/>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9236964">
              <a:off x="-321819" y="2301502"/>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9236964">
              <a:off x="-329055" y="2328127"/>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9236964">
              <a:off x="-289633" y="236467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9236964">
              <a:off x="-317059" y="2340173"/>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9236964">
              <a:off x="-263996" y="231226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9236964">
              <a:off x="-277642" y="2363763"/>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9236964">
              <a:off x="-279447" y="2339915"/>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9236964">
              <a:off x="-272547" y="2301790"/>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9236964">
              <a:off x="-282912" y="2356734"/>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9236964">
              <a:off x="-293393" y="2353964"/>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9236964">
              <a:off x="-351084" y="235880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9236964">
              <a:off x="-322841" y="2323719"/>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rot="-9236964">
              <a:off x="-332590" y="233915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rot="-9236964">
              <a:off x="-325215" y="236858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9236964">
              <a:off x="-294268" y="240222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rot="-9236964">
              <a:off x="-307374" y="238365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rot="-9236964">
              <a:off x="-267086" y="2405996"/>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rot="-9236964">
              <a:off x="-262839" y="2383275"/>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rot="-9236964">
              <a:off x="-230472" y="237427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9236964">
              <a:off x="-235164" y="2349304"/>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rot="-9236964">
              <a:off x="-316452" y="2292034"/>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rot="-9236964">
              <a:off x="-310988" y="231224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rot="-9236964">
              <a:off x="-248189" y="231443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rot="-9236964">
              <a:off x="-294261" y="2274995"/>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rot="-9236964">
              <a:off x="-262978" y="2298230"/>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rot="-9236964">
              <a:off x="-226727" y="2320158"/>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rot="-9236964">
              <a:off x="-296880" y="2327678"/>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rot="-9236964">
              <a:off x="-713038" y="2250296"/>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rot="-9236964">
              <a:off x="-619199" y="2345261"/>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rot="-9236964">
              <a:off x="-611807" y="2399805"/>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rot="-9236964">
              <a:off x="-573955" y="234415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rot="-9236964">
              <a:off x="-590409" y="2363951"/>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rot="-9236964">
              <a:off x="-597613" y="2390578"/>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rot="-9236964">
              <a:off x="-558166" y="2427129"/>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rot="-9236964">
              <a:off x="-585718" y="2403076"/>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rot="-9236964">
              <a:off x="-532529" y="2374726"/>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rot="-9236964">
              <a:off x="-546301" y="242666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rot="-9236964">
              <a:off x="-548051" y="2402360"/>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rot="-9236964">
              <a:off x="-541143" y="2364238"/>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rot="-9236964">
              <a:off x="-551614" y="2419627"/>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rot="-9236964">
              <a:off x="-561968" y="241641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rot="-9236964">
              <a:off x="-619721" y="2421709"/>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rot="-9236964">
              <a:off x="-591500" y="2386147"/>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rot="-9236964">
              <a:off x="-601123" y="2401607"/>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rot="-9236964">
              <a:off x="-593852" y="2431015"/>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rot="-9236964">
              <a:off x="-562906" y="2465129"/>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rot="-9236964">
              <a:off x="-575907" y="2446115"/>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rot="-9236964">
              <a:off x="-535746" y="2468899"/>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rot="-9236964">
              <a:off x="-531393" y="2445727"/>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rot="-9236964">
              <a:off x="-499027" y="2436726"/>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rot="-9236964">
              <a:off x="-503697" y="2411761"/>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rot="-9236964">
              <a:off x="-584985" y="2354491"/>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rot="-9236964">
              <a:off x="-579542" y="237470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rot="-9236964">
              <a:off x="-516745" y="2376887"/>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rot="-9236964">
              <a:off x="-562898" y="2337428"/>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rot="-9236964">
              <a:off x="-531532" y="2360682"/>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rot="-9236964">
              <a:off x="-495365" y="2383066"/>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rot="-9236964">
              <a:off x="-565436" y="2390135"/>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rot="-9236964">
              <a:off x="-54677" y="2425836"/>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rot="-9236964">
              <a:off x="39614" y="2520905"/>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rot="-9236964">
              <a:off x="46480" y="2575350"/>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rot="-9236964">
              <a:off x="84385" y="251969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rot="-9236964">
              <a:off x="67904" y="253958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3"/>
            <p:cNvSpPr/>
            <p:nvPr/>
          </p:nvSpPr>
          <p:spPr>
            <a:xfrm rot="-9236964">
              <a:off x="60702" y="2566112"/>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3"/>
            <p:cNvSpPr/>
            <p:nvPr/>
          </p:nvSpPr>
          <p:spPr>
            <a:xfrm rot="-9236964">
              <a:off x="100019" y="2603109"/>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3"/>
            <p:cNvSpPr/>
            <p:nvPr/>
          </p:nvSpPr>
          <p:spPr>
            <a:xfrm rot="-9236964">
              <a:off x="72641" y="257862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3"/>
            <p:cNvSpPr/>
            <p:nvPr/>
          </p:nvSpPr>
          <p:spPr>
            <a:xfrm rot="-9236964">
              <a:off x="125626" y="2550699"/>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3"/>
            <p:cNvSpPr/>
            <p:nvPr/>
          </p:nvSpPr>
          <p:spPr>
            <a:xfrm rot="-9236964">
              <a:off x="112060" y="2602212"/>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3"/>
            <p:cNvSpPr/>
            <p:nvPr/>
          </p:nvSpPr>
          <p:spPr>
            <a:xfrm rot="-9236964">
              <a:off x="110170" y="2578344"/>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3"/>
            <p:cNvSpPr/>
            <p:nvPr/>
          </p:nvSpPr>
          <p:spPr>
            <a:xfrm rot="-9236964">
              <a:off x="117676" y="2539883"/>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3"/>
            <p:cNvSpPr/>
            <p:nvPr/>
          </p:nvSpPr>
          <p:spPr>
            <a:xfrm rot="-9236964">
              <a:off x="106706" y="2595163"/>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3"/>
            <p:cNvSpPr/>
            <p:nvPr/>
          </p:nvSpPr>
          <p:spPr>
            <a:xfrm rot="-9236964">
              <a:off x="96260" y="259240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3"/>
            <p:cNvSpPr/>
            <p:nvPr/>
          </p:nvSpPr>
          <p:spPr>
            <a:xfrm rot="-9236964">
              <a:off x="38639" y="2597249"/>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3"/>
            <p:cNvSpPr/>
            <p:nvPr/>
          </p:nvSpPr>
          <p:spPr>
            <a:xfrm rot="-9236964">
              <a:off x="66859" y="256179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3"/>
            <p:cNvSpPr/>
            <p:nvPr/>
          </p:nvSpPr>
          <p:spPr>
            <a:xfrm rot="-9236964">
              <a:off x="57237" y="257715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3"/>
            <p:cNvSpPr/>
            <p:nvPr/>
          </p:nvSpPr>
          <p:spPr>
            <a:xfrm rot="-9236964">
              <a:off x="64504" y="2606576"/>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3"/>
            <p:cNvSpPr/>
            <p:nvPr/>
          </p:nvSpPr>
          <p:spPr>
            <a:xfrm rot="-9236964">
              <a:off x="95350" y="2640649"/>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3"/>
            <p:cNvSpPr/>
            <p:nvPr/>
          </p:nvSpPr>
          <p:spPr>
            <a:xfrm rot="-9236964">
              <a:off x="82343" y="2622133"/>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3"/>
            <p:cNvSpPr/>
            <p:nvPr/>
          </p:nvSpPr>
          <p:spPr>
            <a:xfrm rot="-9236964">
              <a:off x="122984" y="2644524"/>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3"/>
            <p:cNvSpPr/>
            <p:nvPr/>
          </p:nvSpPr>
          <p:spPr>
            <a:xfrm rot="-9236964">
              <a:off x="126885" y="2621724"/>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3"/>
            <p:cNvSpPr/>
            <p:nvPr/>
          </p:nvSpPr>
          <p:spPr>
            <a:xfrm rot="-9236964">
              <a:off x="159251" y="2612722"/>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3"/>
            <p:cNvSpPr/>
            <p:nvPr/>
          </p:nvSpPr>
          <p:spPr>
            <a:xfrm rot="-9236964">
              <a:off x="154558" y="2587757"/>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3"/>
            <p:cNvSpPr/>
            <p:nvPr/>
          </p:nvSpPr>
          <p:spPr>
            <a:xfrm rot="-9236964">
              <a:off x="73374" y="2530036"/>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3"/>
            <p:cNvSpPr/>
            <p:nvPr/>
          </p:nvSpPr>
          <p:spPr>
            <a:xfrm rot="-9236964">
              <a:off x="78735" y="2550697"/>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3"/>
            <p:cNvSpPr/>
            <p:nvPr/>
          </p:nvSpPr>
          <p:spPr>
            <a:xfrm rot="-9236964">
              <a:off x="141407" y="2552854"/>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3"/>
            <p:cNvSpPr/>
            <p:nvPr/>
          </p:nvSpPr>
          <p:spPr>
            <a:xfrm rot="-9236964">
              <a:off x="95913" y="2513077"/>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3"/>
            <p:cNvSpPr/>
            <p:nvPr/>
          </p:nvSpPr>
          <p:spPr>
            <a:xfrm rot="-9236964">
              <a:off x="127302" y="2536331"/>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3"/>
            <p:cNvSpPr/>
            <p:nvPr/>
          </p:nvSpPr>
          <p:spPr>
            <a:xfrm rot="-9236964">
              <a:off x="162890" y="2558587"/>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3"/>
            <p:cNvSpPr/>
            <p:nvPr/>
          </p:nvSpPr>
          <p:spPr>
            <a:xfrm rot="-9236964">
              <a:off x="92842" y="2565656"/>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3"/>
            <p:cNvSpPr/>
            <p:nvPr/>
          </p:nvSpPr>
          <p:spPr>
            <a:xfrm rot="-9236964">
              <a:off x="-61187" y="92559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3"/>
            <p:cNvSpPr/>
            <p:nvPr/>
          </p:nvSpPr>
          <p:spPr>
            <a:xfrm rot="-9236964">
              <a:off x="-1191848" y="1506533"/>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3"/>
            <p:cNvSpPr/>
            <p:nvPr/>
          </p:nvSpPr>
          <p:spPr>
            <a:xfrm rot="-9236964">
              <a:off x="-1172669" y="1476889"/>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3"/>
            <p:cNvSpPr/>
            <p:nvPr/>
          </p:nvSpPr>
          <p:spPr>
            <a:xfrm rot="-9236964">
              <a:off x="-295811" y="2059717"/>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3"/>
            <p:cNvSpPr/>
            <p:nvPr/>
          </p:nvSpPr>
          <p:spPr>
            <a:xfrm rot="-9236964">
              <a:off x="-335524" y="1988294"/>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3"/>
            <p:cNvSpPr/>
            <p:nvPr/>
          </p:nvSpPr>
          <p:spPr>
            <a:xfrm rot="-9236964">
              <a:off x="-297155" y="1997035"/>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3"/>
            <p:cNvSpPr/>
            <p:nvPr/>
          </p:nvSpPr>
          <p:spPr>
            <a:xfrm rot="-9236964">
              <a:off x="1222622" y="17628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3"/>
            <p:cNvSpPr/>
            <p:nvPr/>
          </p:nvSpPr>
          <p:spPr>
            <a:xfrm rot="-9236964">
              <a:off x="1798221" y="2775150"/>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3"/>
            <p:cNvSpPr/>
            <p:nvPr/>
          </p:nvSpPr>
          <p:spPr>
            <a:xfrm rot="-9236964">
              <a:off x="-823819" y="696096"/>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33"/>
          <p:cNvGrpSpPr/>
          <p:nvPr/>
        </p:nvGrpSpPr>
        <p:grpSpPr>
          <a:xfrm>
            <a:off x="7353626" y="2125499"/>
            <a:ext cx="920900" cy="892509"/>
            <a:chOff x="7353626" y="2125499"/>
            <a:chExt cx="920900" cy="892509"/>
          </a:xfrm>
        </p:grpSpPr>
        <p:sp>
          <p:nvSpPr>
            <p:cNvPr id="2849" name="Google Shape;2849;p33"/>
            <p:cNvSpPr/>
            <p:nvPr/>
          </p:nvSpPr>
          <p:spPr>
            <a:xfrm>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3"/>
            <p:cNvSpPr/>
            <p:nvPr/>
          </p:nvSpPr>
          <p:spPr>
            <a:xfrm>
              <a:off x="7855377"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3"/>
            <p:cNvSpPr/>
            <p:nvPr/>
          </p:nvSpPr>
          <p:spPr>
            <a:xfrm>
              <a:off x="7867466"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3"/>
            <p:cNvSpPr/>
            <p:nvPr/>
          </p:nvSpPr>
          <p:spPr>
            <a:xfrm>
              <a:off x="797090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3"/>
            <p:cNvSpPr/>
            <p:nvPr/>
          </p:nvSpPr>
          <p:spPr>
            <a:xfrm>
              <a:off x="7841951"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3"/>
            <p:cNvSpPr/>
            <p:nvPr/>
          </p:nvSpPr>
          <p:spPr>
            <a:xfrm>
              <a:off x="7897020"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3"/>
            <p:cNvSpPr/>
            <p:nvPr/>
          </p:nvSpPr>
          <p:spPr>
            <a:xfrm>
              <a:off x="7899039"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3"/>
            <p:cNvSpPr/>
            <p:nvPr/>
          </p:nvSpPr>
          <p:spPr>
            <a:xfrm>
              <a:off x="7891644"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3"/>
            <p:cNvSpPr/>
            <p:nvPr/>
          </p:nvSpPr>
          <p:spPr>
            <a:xfrm>
              <a:off x="7903064"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3"/>
            <p:cNvSpPr/>
            <p:nvPr/>
          </p:nvSpPr>
          <p:spPr>
            <a:xfrm>
              <a:off x="7811046"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3"/>
            <p:cNvSpPr/>
            <p:nvPr/>
          </p:nvSpPr>
          <p:spPr>
            <a:xfrm>
              <a:off x="7764026"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3"/>
            <p:cNvSpPr/>
            <p:nvPr/>
          </p:nvSpPr>
          <p:spPr>
            <a:xfrm>
              <a:off x="7805001"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3"/>
            <p:cNvSpPr/>
            <p:nvPr/>
          </p:nvSpPr>
          <p:spPr>
            <a:xfrm>
              <a:off x="774924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3"/>
            <p:cNvSpPr/>
            <p:nvPr/>
          </p:nvSpPr>
          <p:spPr>
            <a:xfrm>
              <a:off x="7827842"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3"/>
            <p:cNvSpPr/>
            <p:nvPr/>
          </p:nvSpPr>
          <p:spPr>
            <a:xfrm>
              <a:off x="7874861"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3"/>
            <p:cNvSpPr/>
            <p:nvPr/>
          </p:nvSpPr>
          <p:spPr>
            <a:xfrm>
              <a:off x="7559836"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3"/>
            <p:cNvSpPr/>
            <p:nvPr/>
          </p:nvSpPr>
          <p:spPr>
            <a:xfrm>
              <a:off x="758468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3"/>
            <p:cNvSpPr/>
            <p:nvPr/>
          </p:nvSpPr>
          <p:spPr>
            <a:xfrm>
              <a:off x="7512148"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3"/>
            <p:cNvSpPr/>
            <p:nvPr/>
          </p:nvSpPr>
          <p:spPr>
            <a:xfrm>
              <a:off x="754370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3"/>
            <p:cNvSpPr/>
            <p:nvPr/>
          </p:nvSpPr>
          <p:spPr>
            <a:xfrm>
              <a:off x="7621632"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3"/>
            <p:cNvSpPr/>
            <p:nvPr/>
          </p:nvSpPr>
          <p:spPr>
            <a:xfrm>
              <a:off x="7591409"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3"/>
            <p:cNvSpPr/>
            <p:nvPr/>
          </p:nvSpPr>
          <p:spPr>
            <a:xfrm>
              <a:off x="762767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3"/>
            <p:cNvSpPr/>
            <p:nvPr/>
          </p:nvSpPr>
          <p:spPr>
            <a:xfrm>
              <a:off x="7698205"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3"/>
            <p:cNvSpPr/>
            <p:nvPr/>
          </p:nvSpPr>
          <p:spPr>
            <a:xfrm>
              <a:off x="7592078"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3"/>
            <p:cNvSpPr/>
            <p:nvPr/>
          </p:nvSpPr>
          <p:spPr>
            <a:xfrm>
              <a:off x="7681409"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3"/>
            <p:cNvSpPr/>
            <p:nvPr/>
          </p:nvSpPr>
          <p:spPr>
            <a:xfrm>
              <a:off x="7620281"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3"/>
            <p:cNvSpPr/>
            <p:nvPr/>
          </p:nvSpPr>
          <p:spPr>
            <a:xfrm>
              <a:off x="7586702"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3"/>
            <p:cNvSpPr/>
            <p:nvPr/>
          </p:nvSpPr>
          <p:spPr>
            <a:xfrm>
              <a:off x="7705623"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3"/>
            <p:cNvSpPr/>
            <p:nvPr/>
          </p:nvSpPr>
          <p:spPr>
            <a:xfrm rot="-3865991">
              <a:off x="8114219"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3"/>
            <p:cNvSpPr/>
            <p:nvPr/>
          </p:nvSpPr>
          <p:spPr>
            <a:xfrm rot="-3865991">
              <a:off x="8046310"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3"/>
            <p:cNvSpPr/>
            <p:nvPr/>
          </p:nvSpPr>
          <p:spPr>
            <a:xfrm rot="-3865991">
              <a:off x="8100503"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33"/>
          <p:cNvGrpSpPr/>
          <p:nvPr/>
        </p:nvGrpSpPr>
        <p:grpSpPr>
          <a:xfrm>
            <a:off x="932126" y="2125499"/>
            <a:ext cx="920900" cy="892509"/>
            <a:chOff x="7353626" y="2125499"/>
            <a:chExt cx="920900" cy="892509"/>
          </a:xfrm>
        </p:grpSpPr>
        <p:sp>
          <p:nvSpPr>
            <p:cNvPr id="2881" name="Google Shape;2881;p33"/>
            <p:cNvSpPr/>
            <p:nvPr/>
          </p:nvSpPr>
          <p:spPr>
            <a:xfrm flipH="1">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3"/>
            <p:cNvSpPr/>
            <p:nvPr/>
          </p:nvSpPr>
          <p:spPr>
            <a:xfrm flipH="1">
              <a:off x="7650506"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3"/>
            <p:cNvSpPr/>
            <p:nvPr/>
          </p:nvSpPr>
          <p:spPr>
            <a:xfrm flipH="1">
              <a:off x="7631703"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3"/>
            <p:cNvSpPr/>
            <p:nvPr/>
          </p:nvSpPr>
          <p:spPr>
            <a:xfrm flipH="1">
              <a:off x="761961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3"/>
            <p:cNvSpPr/>
            <p:nvPr/>
          </p:nvSpPr>
          <p:spPr>
            <a:xfrm flipH="1">
              <a:off x="7719697"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3"/>
            <p:cNvSpPr/>
            <p:nvPr/>
          </p:nvSpPr>
          <p:spPr>
            <a:xfrm flipH="1">
              <a:off x="7707608"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3"/>
            <p:cNvSpPr/>
            <p:nvPr/>
          </p:nvSpPr>
          <p:spPr>
            <a:xfrm flipH="1">
              <a:off x="7535646"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3"/>
            <p:cNvSpPr/>
            <p:nvPr/>
          </p:nvSpPr>
          <p:spPr>
            <a:xfrm flipH="1">
              <a:off x="7593417"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3"/>
            <p:cNvSpPr/>
            <p:nvPr/>
          </p:nvSpPr>
          <p:spPr>
            <a:xfrm flipH="1">
              <a:off x="7569907"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3"/>
            <p:cNvSpPr/>
            <p:nvPr/>
          </p:nvSpPr>
          <p:spPr>
            <a:xfrm flipH="1">
              <a:off x="7790895"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3"/>
            <p:cNvSpPr/>
            <p:nvPr/>
          </p:nvSpPr>
          <p:spPr>
            <a:xfrm flipH="1">
              <a:off x="7807691"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3"/>
            <p:cNvSpPr/>
            <p:nvPr/>
          </p:nvSpPr>
          <p:spPr>
            <a:xfrm flipH="1">
              <a:off x="7785519"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3"/>
            <p:cNvSpPr/>
            <p:nvPr/>
          </p:nvSpPr>
          <p:spPr>
            <a:xfrm flipH="1">
              <a:off x="785537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3"/>
            <p:cNvSpPr/>
            <p:nvPr/>
          </p:nvSpPr>
          <p:spPr>
            <a:xfrm flipH="1">
              <a:off x="7744544"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3"/>
            <p:cNvSpPr/>
            <p:nvPr/>
          </p:nvSpPr>
          <p:spPr>
            <a:xfrm flipH="1">
              <a:off x="7729767"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3"/>
            <p:cNvSpPr/>
            <p:nvPr/>
          </p:nvSpPr>
          <p:spPr>
            <a:xfrm flipH="1">
              <a:off x="7887621"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3"/>
            <p:cNvSpPr/>
            <p:nvPr/>
          </p:nvSpPr>
          <p:spPr>
            <a:xfrm flipH="1">
              <a:off x="789500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3"/>
            <p:cNvSpPr/>
            <p:nvPr/>
          </p:nvSpPr>
          <p:spPr>
            <a:xfrm flipH="1">
              <a:off x="8079054"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3"/>
            <p:cNvSpPr/>
            <p:nvPr/>
          </p:nvSpPr>
          <p:spPr>
            <a:xfrm flipH="1">
              <a:off x="806023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3"/>
            <p:cNvSpPr/>
            <p:nvPr/>
          </p:nvSpPr>
          <p:spPr>
            <a:xfrm flipH="1">
              <a:off x="7876869"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3"/>
            <p:cNvSpPr/>
            <p:nvPr/>
          </p:nvSpPr>
          <p:spPr>
            <a:xfrm flipH="1">
              <a:off x="8012550"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3"/>
            <p:cNvSpPr/>
            <p:nvPr/>
          </p:nvSpPr>
          <p:spPr>
            <a:xfrm flipH="1">
              <a:off x="785806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3"/>
            <p:cNvSpPr/>
            <p:nvPr/>
          </p:nvSpPr>
          <p:spPr>
            <a:xfrm flipH="1">
              <a:off x="7843290"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3"/>
            <p:cNvSpPr/>
            <p:nvPr/>
          </p:nvSpPr>
          <p:spPr>
            <a:xfrm flipH="1">
              <a:off x="7999124"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3"/>
            <p:cNvSpPr/>
            <p:nvPr/>
          </p:nvSpPr>
          <p:spPr>
            <a:xfrm flipH="1">
              <a:off x="7923220"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3"/>
            <p:cNvSpPr/>
            <p:nvPr/>
          </p:nvSpPr>
          <p:spPr>
            <a:xfrm flipH="1">
              <a:off x="7870156"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3"/>
            <p:cNvSpPr/>
            <p:nvPr/>
          </p:nvSpPr>
          <p:spPr>
            <a:xfrm flipH="1">
              <a:off x="8017926"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3"/>
            <p:cNvSpPr/>
            <p:nvPr/>
          </p:nvSpPr>
          <p:spPr>
            <a:xfrm flipH="1">
              <a:off x="7705629"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3"/>
            <p:cNvSpPr/>
            <p:nvPr/>
          </p:nvSpPr>
          <p:spPr>
            <a:xfrm rot="3865991" flipH="1">
              <a:off x="7476304"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3"/>
            <p:cNvSpPr/>
            <p:nvPr/>
          </p:nvSpPr>
          <p:spPr>
            <a:xfrm rot="3865991" flipH="1">
              <a:off x="7558321"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3"/>
            <p:cNvSpPr/>
            <p:nvPr/>
          </p:nvSpPr>
          <p:spPr>
            <a:xfrm rot="3865991" flipH="1">
              <a:off x="7504127"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8" name="Picture 2" descr="https://i.pinimg.com/564x/0d/a3/5d/0da35d6280e9487a3ce11e25211f49f3.jpg">
            <a:extLst>
              <a:ext uri="{FF2B5EF4-FFF2-40B4-BE49-F238E27FC236}">
                <a16:creationId xmlns:a16="http://schemas.microsoft.com/office/drawing/2014/main" id="{634A9E7B-EF23-479C-A9F8-1DBCCD5C8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850" y="517800"/>
            <a:ext cx="2987133" cy="3993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sp>
        <p:nvSpPr>
          <p:cNvPr id="5194" name="Google Shape;5194;p49"/>
          <p:cNvSpPr/>
          <p:nvPr/>
        </p:nvSpPr>
        <p:spPr>
          <a:xfrm>
            <a:off x="6197938" y="2630475"/>
            <a:ext cx="134100" cy="78850"/>
          </a:xfrm>
          <a:custGeom>
            <a:avLst/>
            <a:gdLst/>
            <a:ahLst/>
            <a:cxnLst/>
            <a:rect l="l" t="t" r="r" b="b"/>
            <a:pathLst>
              <a:path w="5364" h="3154" extrusionOk="0">
                <a:moveTo>
                  <a:pt x="3399" y="1"/>
                </a:moveTo>
                <a:cubicBezTo>
                  <a:pt x="3177" y="1"/>
                  <a:pt x="2954" y="15"/>
                  <a:pt x="2732" y="46"/>
                </a:cubicBezTo>
                <a:cubicBezTo>
                  <a:pt x="1755" y="196"/>
                  <a:pt x="978" y="698"/>
                  <a:pt x="527" y="1600"/>
                </a:cubicBezTo>
                <a:cubicBezTo>
                  <a:pt x="0" y="2728"/>
                  <a:pt x="151" y="2878"/>
                  <a:pt x="1253" y="3053"/>
                </a:cubicBezTo>
                <a:cubicBezTo>
                  <a:pt x="1429" y="3078"/>
                  <a:pt x="1604" y="3129"/>
                  <a:pt x="1705" y="3154"/>
                </a:cubicBezTo>
                <a:cubicBezTo>
                  <a:pt x="3359" y="3104"/>
                  <a:pt x="4587" y="2151"/>
                  <a:pt x="5213" y="773"/>
                </a:cubicBezTo>
                <a:cubicBezTo>
                  <a:pt x="5364" y="422"/>
                  <a:pt x="5238" y="271"/>
                  <a:pt x="4913" y="196"/>
                </a:cubicBezTo>
                <a:cubicBezTo>
                  <a:pt x="4408" y="74"/>
                  <a:pt x="3903" y="1"/>
                  <a:pt x="3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9"/>
          <p:cNvSpPr/>
          <p:nvPr/>
        </p:nvSpPr>
        <p:spPr>
          <a:xfrm>
            <a:off x="4357688" y="1209800"/>
            <a:ext cx="71475" cy="118300"/>
          </a:xfrm>
          <a:custGeom>
            <a:avLst/>
            <a:gdLst/>
            <a:ahLst/>
            <a:cxnLst/>
            <a:rect l="l" t="t" r="r" b="b"/>
            <a:pathLst>
              <a:path w="2859" h="4732" extrusionOk="0">
                <a:moveTo>
                  <a:pt x="2406" y="0"/>
                </a:moveTo>
                <a:cubicBezTo>
                  <a:pt x="2305" y="0"/>
                  <a:pt x="2186" y="61"/>
                  <a:pt x="2056" y="181"/>
                </a:cubicBezTo>
                <a:cubicBezTo>
                  <a:pt x="1580" y="607"/>
                  <a:pt x="1129" y="1033"/>
                  <a:pt x="778" y="1559"/>
                </a:cubicBezTo>
                <a:cubicBezTo>
                  <a:pt x="176" y="2411"/>
                  <a:pt x="1" y="3314"/>
                  <a:pt x="527" y="4291"/>
                </a:cubicBezTo>
                <a:cubicBezTo>
                  <a:pt x="682" y="4586"/>
                  <a:pt x="860" y="4732"/>
                  <a:pt x="1067" y="4732"/>
                </a:cubicBezTo>
                <a:cubicBezTo>
                  <a:pt x="1228" y="4732"/>
                  <a:pt x="1407" y="4643"/>
                  <a:pt x="1605" y="4467"/>
                </a:cubicBezTo>
                <a:cubicBezTo>
                  <a:pt x="2532" y="3639"/>
                  <a:pt x="2783" y="2512"/>
                  <a:pt x="2833" y="1284"/>
                </a:cubicBezTo>
                <a:cubicBezTo>
                  <a:pt x="2858" y="1008"/>
                  <a:pt x="2783" y="707"/>
                  <a:pt x="2733" y="406"/>
                </a:cubicBezTo>
                <a:cubicBezTo>
                  <a:pt x="2673" y="136"/>
                  <a:pt x="2558" y="0"/>
                  <a:pt x="2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9"/>
          <p:cNvSpPr/>
          <p:nvPr/>
        </p:nvSpPr>
        <p:spPr>
          <a:xfrm>
            <a:off x="5026863" y="1219950"/>
            <a:ext cx="40125" cy="87175"/>
          </a:xfrm>
          <a:custGeom>
            <a:avLst/>
            <a:gdLst/>
            <a:ahLst/>
            <a:cxnLst/>
            <a:rect l="l" t="t" r="r" b="b"/>
            <a:pathLst>
              <a:path w="1605" h="3487" extrusionOk="0">
                <a:moveTo>
                  <a:pt x="803" y="0"/>
                </a:moveTo>
                <a:cubicBezTo>
                  <a:pt x="477" y="25"/>
                  <a:pt x="477" y="426"/>
                  <a:pt x="377" y="677"/>
                </a:cubicBezTo>
                <a:cubicBezTo>
                  <a:pt x="51" y="1529"/>
                  <a:pt x="1" y="2381"/>
                  <a:pt x="502" y="3183"/>
                </a:cubicBezTo>
                <a:cubicBezTo>
                  <a:pt x="595" y="3346"/>
                  <a:pt x="709" y="3487"/>
                  <a:pt x="905" y="3487"/>
                </a:cubicBezTo>
                <a:cubicBezTo>
                  <a:pt x="921" y="3487"/>
                  <a:pt x="937" y="3486"/>
                  <a:pt x="953" y="3484"/>
                </a:cubicBezTo>
                <a:cubicBezTo>
                  <a:pt x="1179" y="3434"/>
                  <a:pt x="1304" y="3309"/>
                  <a:pt x="1354" y="3108"/>
                </a:cubicBezTo>
                <a:cubicBezTo>
                  <a:pt x="1505" y="2707"/>
                  <a:pt x="1580" y="2306"/>
                  <a:pt x="1580" y="1855"/>
                </a:cubicBezTo>
                <a:cubicBezTo>
                  <a:pt x="1605" y="1479"/>
                  <a:pt x="1505" y="1078"/>
                  <a:pt x="1379" y="702"/>
                </a:cubicBezTo>
                <a:cubicBezTo>
                  <a:pt x="1254" y="426"/>
                  <a:pt x="1204"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9"/>
          <p:cNvSpPr/>
          <p:nvPr/>
        </p:nvSpPr>
        <p:spPr>
          <a:xfrm>
            <a:off x="5013713" y="4259650"/>
            <a:ext cx="152275" cy="40275"/>
          </a:xfrm>
          <a:custGeom>
            <a:avLst/>
            <a:gdLst/>
            <a:ahLst/>
            <a:cxnLst/>
            <a:rect l="l" t="t" r="r" b="b"/>
            <a:pathLst>
              <a:path w="6091" h="1611" extrusionOk="0">
                <a:moveTo>
                  <a:pt x="301" y="0"/>
                </a:moveTo>
                <a:cubicBezTo>
                  <a:pt x="251" y="0"/>
                  <a:pt x="201" y="25"/>
                  <a:pt x="151" y="92"/>
                </a:cubicBezTo>
                <a:cubicBezTo>
                  <a:pt x="1" y="243"/>
                  <a:pt x="151" y="393"/>
                  <a:pt x="251" y="518"/>
                </a:cubicBezTo>
                <a:cubicBezTo>
                  <a:pt x="908" y="1197"/>
                  <a:pt x="1687" y="1611"/>
                  <a:pt x="2606" y="1611"/>
                </a:cubicBezTo>
                <a:cubicBezTo>
                  <a:pt x="2705" y="1611"/>
                  <a:pt x="2806" y="1606"/>
                  <a:pt x="2908" y="1596"/>
                </a:cubicBezTo>
                <a:cubicBezTo>
                  <a:pt x="3635" y="1546"/>
                  <a:pt x="4261" y="1170"/>
                  <a:pt x="4988" y="1120"/>
                </a:cubicBezTo>
                <a:cubicBezTo>
                  <a:pt x="5339" y="1095"/>
                  <a:pt x="5740" y="1170"/>
                  <a:pt x="6091" y="894"/>
                </a:cubicBezTo>
                <a:cubicBezTo>
                  <a:pt x="6041" y="819"/>
                  <a:pt x="6016" y="769"/>
                  <a:pt x="5991" y="744"/>
                </a:cubicBezTo>
                <a:cubicBezTo>
                  <a:pt x="5941" y="719"/>
                  <a:pt x="5865" y="694"/>
                  <a:pt x="5815" y="694"/>
                </a:cubicBezTo>
                <a:cubicBezTo>
                  <a:pt x="5621" y="694"/>
                  <a:pt x="5428" y="690"/>
                  <a:pt x="5234" y="690"/>
                </a:cubicBezTo>
                <a:cubicBezTo>
                  <a:pt x="4703" y="690"/>
                  <a:pt x="4174" y="717"/>
                  <a:pt x="3660" y="919"/>
                </a:cubicBezTo>
                <a:cubicBezTo>
                  <a:pt x="3409" y="995"/>
                  <a:pt x="3134" y="1070"/>
                  <a:pt x="2858" y="1095"/>
                </a:cubicBezTo>
                <a:cubicBezTo>
                  <a:pt x="2791" y="1100"/>
                  <a:pt x="2726" y="1103"/>
                  <a:pt x="2662" y="1103"/>
                </a:cubicBezTo>
                <a:cubicBezTo>
                  <a:pt x="1853" y="1103"/>
                  <a:pt x="1206" y="678"/>
                  <a:pt x="602" y="167"/>
                </a:cubicBezTo>
                <a:cubicBezTo>
                  <a:pt x="502" y="101"/>
                  <a:pt x="402"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9"/>
          <p:cNvSpPr/>
          <p:nvPr/>
        </p:nvSpPr>
        <p:spPr>
          <a:xfrm>
            <a:off x="5170363" y="4278375"/>
            <a:ext cx="70825" cy="18750"/>
          </a:xfrm>
          <a:custGeom>
            <a:avLst/>
            <a:gdLst/>
            <a:ahLst/>
            <a:cxnLst/>
            <a:rect l="l" t="t" r="r" b="b"/>
            <a:pathLst>
              <a:path w="2833" h="750" extrusionOk="0">
                <a:moveTo>
                  <a:pt x="241" y="1"/>
                </a:moveTo>
                <a:cubicBezTo>
                  <a:pt x="157" y="1"/>
                  <a:pt x="69" y="52"/>
                  <a:pt x="51" y="145"/>
                </a:cubicBezTo>
                <a:cubicBezTo>
                  <a:pt x="0" y="321"/>
                  <a:pt x="101" y="446"/>
                  <a:pt x="226" y="496"/>
                </a:cubicBezTo>
                <a:cubicBezTo>
                  <a:pt x="661" y="675"/>
                  <a:pt x="1097" y="750"/>
                  <a:pt x="1539" y="750"/>
                </a:cubicBezTo>
                <a:cubicBezTo>
                  <a:pt x="1962" y="750"/>
                  <a:pt x="2391" y="682"/>
                  <a:pt x="2832" y="571"/>
                </a:cubicBezTo>
                <a:cubicBezTo>
                  <a:pt x="2732" y="296"/>
                  <a:pt x="2582" y="321"/>
                  <a:pt x="2457" y="296"/>
                </a:cubicBezTo>
                <a:cubicBezTo>
                  <a:pt x="1755" y="170"/>
                  <a:pt x="1003" y="371"/>
                  <a:pt x="326" y="20"/>
                </a:cubicBezTo>
                <a:cubicBezTo>
                  <a:pt x="300" y="7"/>
                  <a:pt x="271"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9"/>
          <p:cNvSpPr/>
          <p:nvPr/>
        </p:nvSpPr>
        <p:spPr>
          <a:xfrm>
            <a:off x="5246163" y="4282450"/>
            <a:ext cx="20075" cy="11200"/>
          </a:xfrm>
          <a:custGeom>
            <a:avLst/>
            <a:gdLst/>
            <a:ahLst/>
            <a:cxnLst/>
            <a:rect l="l" t="t" r="r" b="b"/>
            <a:pathLst>
              <a:path w="803" h="448" extrusionOk="0">
                <a:moveTo>
                  <a:pt x="410" y="1"/>
                </a:moveTo>
                <a:cubicBezTo>
                  <a:pt x="276" y="1"/>
                  <a:pt x="145" y="76"/>
                  <a:pt x="1" y="233"/>
                </a:cubicBezTo>
                <a:cubicBezTo>
                  <a:pt x="142" y="385"/>
                  <a:pt x="264" y="447"/>
                  <a:pt x="378" y="447"/>
                </a:cubicBezTo>
                <a:cubicBezTo>
                  <a:pt x="527" y="447"/>
                  <a:pt x="661" y="339"/>
                  <a:pt x="803" y="183"/>
                </a:cubicBezTo>
                <a:cubicBezTo>
                  <a:pt x="659" y="63"/>
                  <a:pt x="533" y="1"/>
                  <a:pt x="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9"/>
          <p:cNvSpPr/>
          <p:nvPr/>
        </p:nvSpPr>
        <p:spPr>
          <a:xfrm>
            <a:off x="4134013" y="4241275"/>
            <a:ext cx="15700" cy="13800"/>
          </a:xfrm>
          <a:custGeom>
            <a:avLst/>
            <a:gdLst/>
            <a:ahLst/>
            <a:cxnLst/>
            <a:rect l="l" t="t" r="r" b="b"/>
            <a:pathLst>
              <a:path w="628" h="552" extrusionOk="0">
                <a:moveTo>
                  <a:pt x="452" y="0"/>
                </a:moveTo>
                <a:cubicBezTo>
                  <a:pt x="151" y="25"/>
                  <a:pt x="1" y="201"/>
                  <a:pt x="1" y="552"/>
                </a:cubicBezTo>
                <a:cubicBezTo>
                  <a:pt x="251" y="527"/>
                  <a:pt x="502" y="527"/>
                  <a:pt x="577" y="251"/>
                </a:cubicBezTo>
                <a:cubicBezTo>
                  <a:pt x="627" y="151"/>
                  <a:pt x="577" y="0"/>
                  <a:pt x="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9"/>
          <p:cNvSpPr/>
          <p:nvPr/>
        </p:nvSpPr>
        <p:spPr>
          <a:xfrm>
            <a:off x="4864588" y="4344475"/>
            <a:ext cx="647900" cy="84250"/>
          </a:xfrm>
          <a:custGeom>
            <a:avLst/>
            <a:gdLst/>
            <a:ahLst/>
            <a:cxnLst/>
            <a:rect l="l" t="t" r="r" b="b"/>
            <a:pathLst>
              <a:path w="25916" h="3370" extrusionOk="0">
                <a:moveTo>
                  <a:pt x="10075" y="0"/>
                </a:moveTo>
                <a:cubicBezTo>
                  <a:pt x="9091" y="0"/>
                  <a:pt x="8110" y="57"/>
                  <a:pt x="7119" y="183"/>
                </a:cubicBezTo>
                <a:cubicBezTo>
                  <a:pt x="4687" y="509"/>
                  <a:pt x="2657" y="1862"/>
                  <a:pt x="402" y="2614"/>
                </a:cubicBezTo>
                <a:cubicBezTo>
                  <a:pt x="176" y="2689"/>
                  <a:pt x="1" y="2865"/>
                  <a:pt x="101" y="3140"/>
                </a:cubicBezTo>
                <a:cubicBezTo>
                  <a:pt x="156" y="3343"/>
                  <a:pt x="292" y="3370"/>
                  <a:pt x="450" y="3370"/>
                </a:cubicBezTo>
                <a:cubicBezTo>
                  <a:pt x="507" y="3370"/>
                  <a:pt x="567" y="3366"/>
                  <a:pt x="627" y="3366"/>
                </a:cubicBezTo>
                <a:cubicBezTo>
                  <a:pt x="1304" y="3316"/>
                  <a:pt x="1956" y="3140"/>
                  <a:pt x="2632" y="3065"/>
                </a:cubicBezTo>
                <a:cubicBezTo>
                  <a:pt x="4746" y="2778"/>
                  <a:pt x="6877" y="2701"/>
                  <a:pt x="9011" y="2701"/>
                </a:cubicBezTo>
                <a:cubicBezTo>
                  <a:pt x="10419" y="2701"/>
                  <a:pt x="11829" y="2735"/>
                  <a:pt x="13234" y="2764"/>
                </a:cubicBezTo>
                <a:cubicBezTo>
                  <a:pt x="14987" y="2818"/>
                  <a:pt x="16740" y="2929"/>
                  <a:pt x="18489" y="2929"/>
                </a:cubicBezTo>
                <a:cubicBezTo>
                  <a:pt x="20016" y="2929"/>
                  <a:pt x="21540" y="2844"/>
                  <a:pt x="23059" y="2564"/>
                </a:cubicBezTo>
                <a:cubicBezTo>
                  <a:pt x="23911" y="2414"/>
                  <a:pt x="24763" y="2263"/>
                  <a:pt x="25615" y="1988"/>
                </a:cubicBezTo>
                <a:cubicBezTo>
                  <a:pt x="25740" y="1962"/>
                  <a:pt x="25916" y="1937"/>
                  <a:pt x="25840" y="1712"/>
                </a:cubicBezTo>
                <a:cubicBezTo>
                  <a:pt x="25809" y="1618"/>
                  <a:pt x="25739" y="1593"/>
                  <a:pt x="25661" y="1593"/>
                </a:cubicBezTo>
                <a:cubicBezTo>
                  <a:pt x="25613" y="1593"/>
                  <a:pt x="25562" y="1602"/>
                  <a:pt x="25515" y="1612"/>
                </a:cubicBezTo>
                <a:cubicBezTo>
                  <a:pt x="25289" y="1637"/>
                  <a:pt x="25038" y="1687"/>
                  <a:pt x="24813" y="1737"/>
                </a:cubicBezTo>
                <a:cubicBezTo>
                  <a:pt x="23134" y="2038"/>
                  <a:pt x="21480" y="2338"/>
                  <a:pt x="19775" y="2363"/>
                </a:cubicBezTo>
                <a:cubicBezTo>
                  <a:pt x="19525" y="2369"/>
                  <a:pt x="19275" y="2371"/>
                  <a:pt x="19026" y="2371"/>
                </a:cubicBezTo>
                <a:cubicBezTo>
                  <a:pt x="16895" y="2371"/>
                  <a:pt x="14763" y="2189"/>
                  <a:pt x="12632" y="1988"/>
                </a:cubicBezTo>
                <a:cubicBezTo>
                  <a:pt x="10627" y="1812"/>
                  <a:pt x="8597" y="1612"/>
                  <a:pt x="6542" y="1612"/>
                </a:cubicBezTo>
                <a:cubicBezTo>
                  <a:pt x="6617" y="1586"/>
                  <a:pt x="6667" y="1586"/>
                  <a:pt x="6718" y="1561"/>
                </a:cubicBezTo>
                <a:cubicBezTo>
                  <a:pt x="8356" y="1123"/>
                  <a:pt x="10016" y="982"/>
                  <a:pt x="11678" y="982"/>
                </a:cubicBezTo>
                <a:cubicBezTo>
                  <a:pt x="11820" y="982"/>
                  <a:pt x="11963" y="983"/>
                  <a:pt x="12106" y="985"/>
                </a:cubicBezTo>
                <a:lnTo>
                  <a:pt x="19224" y="985"/>
                </a:lnTo>
                <a:cubicBezTo>
                  <a:pt x="19274" y="985"/>
                  <a:pt x="19328" y="989"/>
                  <a:pt x="19381" y="989"/>
                </a:cubicBezTo>
                <a:cubicBezTo>
                  <a:pt x="19512" y="989"/>
                  <a:pt x="19632" y="964"/>
                  <a:pt x="19650" y="784"/>
                </a:cubicBezTo>
                <a:cubicBezTo>
                  <a:pt x="19650" y="534"/>
                  <a:pt x="19424" y="534"/>
                  <a:pt x="19249" y="534"/>
                </a:cubicBezTo>
                <a:cubicBezTo>
                  <a:pt x="18297" y="459"/>
                  <a:pt x="17344" y="383"/>
                  <a:pt x="16392" y="333"/>
                </a:cubicBezTo>
                <a:cubicBezTo>
                  <a:pt x="14863" y="233"/>
                  <a:pt x="13334" y="133"/>
                  <a:pt x="11830" y="58"/>
                </a:cubicBezTo>
                <a:cubicBezTo>
                  <a:pt x="11243" y="20"/>
                  <a:pt x="10658" y="0"/>
                  <a:pt x="10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9"/>
          <p:cNvSpPr/>
          <p:nvPr/>
        </p:nvSpPr>
        <p:spPr>
          <a:xfrm>
            <a:off x="4069488" y="4366725"/>
            <a:ext cx="301400" cy="87900"/>
          </a:xfrm>
          <a:custGeom>
            <a:avLst/>
            <a:gdLst/>
            <a:ahLst/>
            <a:cxnLst/>
            <a:rect l="l" t="t" r="r" b="b"/>
            <a:pathLst>
              <a:path w="12056" h="3516" extrusionOk="0">
                <a:moveTo>
                  <a:pt x="10274" y="0"/>
                </a:moveTo>
                <a:cubicBezTo>
                  <a:pt x="9962" y="0"/>
                  <a:pt x="9653" y="25"/>
                  <a:pt x="9348" y="70"/>
                </a:cubicBezTo>
                <a:cubicBezTo>
                  <a:pt x="7444" y="321"/>
                  <a:pt x="5639" y="897"/>
                  <a:pt x="3810" y="1448"/>
                </a:cubicBezTo>
                <a:cubicBezTo>
                  <a:pt x="2607" y="1799"/>
                  <a:pt x="1479" y="2275"/>
                  <a:pt x="426" y="2927"/>
                </a:cubicBezTo>
                <a:cubicBezTo>
                  <a:pt x="276" y="3027"/>
                  <a:pt x="0" y="3103"/>
                  <a:pt x="100" y="3353"/>
                </a:cubicBezTo>
                <a:cubicBezTo>
                  <a:pt x="141" y="3476"/>
                  <a:pt x="211" y="3515"/>
                  <a:pt x="290" y="3515"/>
                </a:cubicBezTo>
                <a:cubicBezTo>
                  <a:pt x="405" y="3515"/>
                  <a:pt x="538" y="3433"/>
                  <a:pt x="627" y="3403"/>
                </a:cubicBezTo>
                <a:cubicBezTo>
                  <a:pt x="1128" y="3278"/>
                  <a:pt x="1604" y="3128"/>
                  <a:pt x="2080" y="2977"/>
                </a:cubicBezTo>
                <a:cubicBezTo>
                  <a:pt x="4336" y="2326"/>
                  <a:pt x="6592" y="1649"/>
                  <a:pt x="8922" y="1323"/>
                </a:cubicBezTo>
                <a:cubicBezTo>
                  <a:pt x="9825" y="1198"/>
                  <a:pt x="10727" y="1098"/>
                  <a:pt x="11629" y="997"/>
                </a:cubicBezTo>
                <a:cubicBezTo>
                  <a:pt x="11855" y="972"/>
                  <a:pt x="12030" y="872"/>
                  <a:pt x="12055" y="621"/>
                </a:cubicBezTo>
                <a:cubicBezTo>
                  <a:pt x="12005" y="245"/>
                  <a:pt x="11704" y="195"/>
                  <a:pt x="11429" y="120"/>
                </a:cubicBezTo>
                <a:cubicBezTo>
                  <a:pt x="11042" y="37"/>
                  <a:pt x="10656" y="0"/>
                  <a:pt x="10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9"/>
          <p:cNvSpPr/>
          <p:nvPr/>
        </p:nvSpPr>
        <p:spPr>
          <a:xfrm>
            <a:off x="4096413" y="4416700"/>
            <a:ext cx="154175" cy="71075"/>
          </a:xfrm>
          <a:custGeom>
            <a:avLst/>
            <a:gdLst/>
            <a:ahLst/>
            <a:cxnLst/>
            <a:rect l="l" t="t" r="r" b="b"/>
            <a:pathLst>
              <a:path w="6167" h="2843" extrusionOk="0">
                <a:moveTo>
                  <a:pt x="5865" y="1"/>
                </a:moveTo>
                <a:cubicBezTo>
                  <a:pt x="5715" y="26"/>
                  <a:pt x="5565" y="51"/>
                  <a:pt x="5439" y="101"/>
                </a:cubicBezTo>
                <a:cubicBezTo>
                  <a:pt x="3685" y="728"/>
                  <a:pt x="1956" y="1429"/>
                  <a:pt x="352" y="2357"/>
                </a:cubicBezTo>
                <a:cubicBezTo>
                  <a:pt x="276" y="2382"/>
                  <a:pt x="201" y="2432"/>
                  <a:pt x="151" y="2482"/>
                </a:cubicBezTo>
                <a:cubicBezTo>
                  <a:pt x="26" y="2557"/>
                  <a:pt x="1" y="2657"/>
                  <a:pt x="76" y="2783"/>
                </a:cubicBezTo>
                <a:cubicBezTo>
                  <a:pt x="117" y="2824"/>
                  <a:pt x="159" y="2843"/>
                  <a:pt x="204" y="2843"/>
                </a:cubicBezTo>
                <a:cubicBezTo>
                  <a:pt x="242" y="2843"/>
                  <a:pt x="282" y="2830"/>
                  <a:pt x="327" y="2808"/>
                </a:cubicBezTo>
                <a:cubicBezTo>
                  <a:pt x="552" y="2708"/>
                  <a:pt x="778" y="2607"/>
                  <a:pt x="1003" y="2507"/>
                </a:cubicBezTo>
                <a:cubicBezTo>
                  <a:pt x="2532" y="1855"/>
                  <a:pt x="4061" y="1179"/>
                  <a:pt x="5640" y="627"/>
                </a:cubicBezTo>
                <a:cubicBezTo>
                  <a:pt x="5840" y="552"/>
                  <a:pt x="6091" y="502"/>
                  <a:pt x="6166" y="251"/>
                </a:cubicBezTo>
                <a:cubicBezTo>
                  <a:pt x="6141" y="51"/>
                  <a:pt x="6016" y="1"/>
                  <a:pt x="58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9"/>
          <p:cNvSpPr/>
          <p:nvPr/>
        </p:nvSpPr>
        <p:spPr>
          <a:xfrm>
            <a:off x="5003688" y="4430850"/>
            <a:ext cx="134750" cy="23300"/>
          </a:xfrm>
          <a:custGeom>
            <a:avLst/>
            <a:gdLst/>
            <a:ahLst/>
            <a:cxnLst/>
            <a:rect l="l" t="t" r="r" b="b"/>
            <a:pathLst>
              <a:path w="5390" h="932" extrusionOk="0">
                <a:moveTo>
                  <a:pt x="671" y="0"/>
                </a:moveTo>
                <a:cubicBezTo>
                  <a:pt x="574" y="0"/>
                  <a:pt x="477" y="3"/>
                  <a:pt x="377" y="11"/>
                </a:cubicBezTo>
                <a:cubicBezTo>
                  <a:pt x="201" y="11"/>
                  <a:pt x="1" y="86"/>
                  <a:pt x="26" y="337"/>
                </a:cubicBezTo>
                <a:cubicBezTo>
                  <a:pt x="51" y="512"/>
                  <a:pt x="226" y="563"/>
                  <a:pt x="402" y="563"/>
                </a:cubicBezTo>
                <a:lnTo>
                  <a:pt x="552" y="563"/>
                </a:lnTo>
                <a:cubicBezTo>
                  <a:pt x="2031" y="613"/>
                  <a:pt x="3535" y="663"/>
                  <a:pt x="4988" y="913"/>
                </a:cubicBezTo>
                <a:cubicBezTo>
                  <a:pt x="5041" y="922"/>
                  <a:pt x="5091" y="931"/>
                  <a:pt x="5136" y="931"/>
                </a:cubicBezTo>
                <a:cubicBezTo>
                  <a:pt x="5218" y="931"/>
                  <a:pt x="5282" y="902"/>
                  <a:pt x="5314" y="788"/>
                </a:cubicBezTo>
                <a:cubicBezTo>
                  <a:pt x="5389" y="638"/>
                  <a:pt x="5239" y="563"/>
                  <a:pt x="5139" y="512"/>
                </a:cubicBezTo>
                <a:cubicBezTo>
                  <a:pt x="4988" y="462"/>
                  <a:pt x="4863" y="412"/>
                  <a:pt x="4712" y="387"/>
                </a:cubicBezTo>
                <a:cubicBezTo>
                  <a:pt x="3585" y="61"/>
                  <a:pt x="2407" y="36"/>
                  <a:pt x="1254" y="11"/>
                </a:cubicBezTo>
                <a:cubicBezTo>
                  <a:pt x="1053" y="11"/>
                  <a:pt x="864" y="0"/>
                  <a:pt x="6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9"/>
          <p:cNvSpPr/>
          <p:nvPr/>
        </p:nvSpPr>
        <p:spPr>
          <a:xfrm>
            <a:off x="3774988" y="4297025"/>
            <a:ext cx="249400" cy="41200"/>
          </a:xfrm>
          <a:custGeom>
            <a:avLst/>
            <a:gdLst/>
            <a:ahLst/>
            <a:cxnLst/>
            <a:rect l="l" t="t" r="r" b="b"/>
            <a:pathLst>
              <a:path w="9976" h="1648" extrusionOk="0">
                <a:moveTo>
                  <a:pt x="9976" y="1"/>
                </a:moveTo>
                <a:cubicBezTo>
                  <a:pt x="9700" y="1"/>
                  <a:pt x="9424" y="1"/>
                  <a:pt x="9148" y="26"/>
                </a:cubicBezTo>
                <a:cubicBezTo>
                  <a:pt x="7620" y="176"/>
                  <a:pt x="6091" y="302"/>
                  <a:pt x="4562" y="477"/>
                </a:cubicBezTo>
                <a:cubicBezTo>
                  <a:pt x="3158" y="627"/>
                  <a:pt x="1755" y="803"/>
                  <a:pt x="376" y="1179"/>
                </a:cubicBezTo>
                <a:cubicBezTo>
                  <a:pt x="226" y="1229"/>
                  <a:pt x="1" y="1229"/>
                  <a:pt x="1" y="1505"/>
                </a:cubicBezTo>
                <a:cubicBezTo>
                  <a:pt x="65" y="1618"/>
                  <a:pt x="162" y="1648"/>
                  <a:pt x="262" y="1648"/>
                </a:cubicBezTo>
                <a:cubicBezTo>
                  <a:pt x="317" y="1648"/>
                  <a:pt x="373" y="1639"/>
                  <a:pt x="427" y="1630"/>
                </a:cubicBezTo>
                <a:cubicBezTo>
                  <a:pt x="1354" y="1479"/>
                  <a:pt x="2306" y="1404"/>
                  <a:pt x="3234" y="1304"/>
                </a:cubicBezTo>
                <a:cubicBezTo>
                  <a:pt x="4011" y="1254"/>
                  <a:pt x="4762" y="1179"/>
                  <a:pt x="5539" y="1078"/>
                </a:cubicBezTo>
                <a:cubicBezTo>
                  <a:pt x="5640" y="1078"/>
                  <a:pt x="5715" y="1053"/>
                  <a:pt x="5790" y="1053"/>
                </a:cubicBezTo>
                <a:cubicBezTo>
                  <a:pt x="6767" y="878"/>
                  <a:pt x="7695" y="652"/>
                  <a:pt x="8647" y="452"/>
                </a:cubicBezTo>
                <a:cubicBezTo>
                  <a:pt x="9098" y="352"/>
                  <a:pt x="9549" y="201"/>
                  <a:pt x="9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9"/>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b="1" dirty="0"/>
              <a:t>BENZAITEN</a:t>
            </a:r>
            <a:endParaRPr sz="5400" b="1" dirty="0"/>
          </a:p>
        </p:txBody>
      </p:sp>
      <p:sp>
        <p:nvSpPr>
          <p:cNvPr id="5556" name="Google Shape;5556;p49"/>
          <p:cNvSpPr txBox="1"/>
          <p:nvPr/>
        </p:nvSpPr>
        <p:spPr>
          <a:xfrm>
            <a:off x="969099" y="1432475"/>
            <a:ext cx="7272053" cy="2166485"/>
          </a:xfrm>
          <a:prstGeom prst="rect">
            <a:avLst/>
          </a:prstGeom>
          <a:noFill/>
          <a:ln>
            <a:noFill/>
          </a:ln>
        </p:spPr>
        <p:txBody>
          <a:bodyPr spcFirstLastPara="1" wrap="square" lIns="91425" tIns="91425" rIns="91425" bIns="91425" anchor="ctr" anchorCtr="0">
            <a:noAutofit/>
          </a:bodyPr>
          <a:lstStyle/>
          <a:p>
            <a:pPr marL="0" indent="0">
              <a:buNone/>
            </a:pPr>
            <a:r>
              <a:rPr lang="en-US" sz="2400" dirty="0">
                <a:latin typeface="Alegreya Sans" panose="020B0604020202020204" charset="0"/>
              </a:rPr>
              <a:t>DIOSA BUDISTA DE LA FORTUNA Y DEL CONOCIMIENTO. PATRONA DE LA MÚSICA Y LAS BELLAS ARTES. MUJER BELLÍSIMA TOCANDO UN LAÚD RODEADA DE SERPIENTES BLANCAS.</a:t>
            </a:r>
          </a:p>
          <a:p>
            <a:pPr marL="0" indent="0">
              <a:buNone/>
            </a:pPr>
            <a:endParaRPr lang="en-US" sz="2400" dirty="0">
              <a:latin typeface="Alegreya Sans" panose="020B0604020202020204" charset="0"/>
            </a:endParaRPr>
          </a:p>
          <a:p>
            <a:r>
              <a:rPr lang="en-US" sz="2400" dirty="0">
                <a:latin typeface="Alegreya Sans" panose="020B0604020202020204" charset="0"/>
              </a:rPr>
              <a:t>ES LA SARAVASTI HINDÚ.</a:t>
            </a:r>
          </a:p>
        </p:txBody>
      </p:sp>
      <p:grpSp>
        <p:nvGrpSpPr>
          <p:cNvPr id="5568" name="Google Shape;5568;p49"/>
          <p:cNvGrpSpPr/>
          <p:nvPr/>
        </p:nvGrpSpPr>
        <p:grpSpPr>
          <a:xfrm>
            <a:off x="7833875" y="128053"/>
            <a:ext cx="798652" cy="822904"/>
            <a:chOff x="1299050" y="-2862347"/>
            <a:chExt cx="798652" cy="822904"/>
          </a:xfrm>
        </p:grpSpPr>
        <p:sp>
          <p:nvSpPr>
            <p:cNvPr id="5569" name="Google Shape;5569;p49"/>
            <p:cNvSpPr/>
            <p:nvPr/>
          </p:nvSpPr>
          <p:spPr>
            <a:xfrm flipH="1">
              <a:off x="1299050" y="-2594810"/>
              <a:ext cx="406977" cy="276278"/>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9"/>
            <p:cNvSpPr/>
            <p:nvPr/>
          </p:nvSpPr>
          <p:spPr>
            <a:xfrm flipH="1">
              <a:off x="1481490" y="-2437697"/>
              <a:ext cx="359775" cy="398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9"/>
            <p:cNvSpPr/>
            <p:nvPr/>
          </p:nvSpPr>
          <p:spPr>
            <a:xfrm flipH="1">
              <a:off x="1504442" y="-2862347"/>
              <a:ext cx="347022" cy="40443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9"/>
            <p:cNvSpPr/>
            <p:nvPr/>
          </p:nvSpPr>
          <p:spPr>
            <a:xfrm flipH="1">
              <a:off x="1674134" y="-2472459"/>
              <a:ext cx="406977" cy="3399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9"/>
            <p:cNvSpPr/>
            <p:nvPr/>
          </p:nvSpPr>
          <p:spPr>
            <a:xfrm flipH="1">
              <a:off x="1686887" y="-2742313"/>
              <a:ext cx="410815" cy="329045"/>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9"/>
            <p:cNvSpPr/>
            <p:nvPr/>
          </p:nvSpPr>
          <p:spPr>
            <a:xfrm flipH="1">
              <a:off x="1657529" y="-2506393"/>
              <a:ext cx="112294" cy="11227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9"/>
            <p:cNvSpPr/>
            <p:nvPr/>
          </p:nvSpPr>
          <p:spPr>
            <a:xfrm flipH="1">
              <a:off x="1656258" y="-2424737"/>
              <a:ext cx="66361" cy="17791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9"/>
            <p:cNvSpPr/>
            <p:nvPr/>
          </p:nvSpPr>
          <p:spPr>
            <a:xfrm flipH="1">
              <a:off x="1568228" y="-2441328"/>
              <a:ext cx="139069" cy="12631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9"/>
            <p:cNvSpPr/>
            <p:nvPr/>
          </p:nvSpPr>
          <p:spPr>
            <a:xfrm flipH="1">
              <a:off x="1518472" y="-2443882"/>
              <a:ext cx="172249" cy="58804"/>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9"/>
            <p:cNvSpPr/>
            <p:nvPr/>
          </p:nvSpPr>
          <p:spPr>
            <a:xfrm flipH="1">
              <a:off x="1501896" y="-2518866"/>
              <a:ext cx="182448" cy="57136"/>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9"/>
            <p:cNvSpPr/>
            <p:nvPr/>
          </p:nvSpPr>
          <p:spPr>
            <a:xfrm flipH="1">
              <a:off x="1584818" y="-2618855"/>
              <a:ext cx="109726" cy="15202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9"/>
            <p:cNvSpPr/>
            <p:nvPr/>
          </p:nvSpPr>
          <p:spPr>
            <a:xfrm flipH="1">
              <a:off x="1669010" y="-2644494"/>
              <a:ext cx="45948" cy="181489"/>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9"/>
            <p:cNvSpPr/>
            <p:nvPr/>
          </p:nvSpPr>
          <p:spPr>
            <a:xfrm flipH="1">
              <a:off x="1703465" y="-2618825"/>
              <a:ext cx="117386" cy="14689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9"/>
            <p:cNvSpPr/>
            <p:nvPr/>
          </p:nvSpPr>
          <p:spPr>
            <a:xfrm flipH="1">
              <a:off x="1716220" y="-2554838"/>
              <a:ext cx="172249" cy="9183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9"/>
            <p:cNvSpPr/>
            <p:nvPr/>
          </p:nvSpPr>
          <p:spPr>
            <a:xfrm flipH="1">
              <a:off x="1744294" y="-2457905"/>
              <a:ext cx="153105" cy="106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9"/>
            <p:cNvSpPr/>
            <p:nvPr/>
          </p:nvSpPr>
          <p:spPr>
            <a:xfrm flipH="1">
              <a:off x="1728986" y="-2431114"/>
              <a:ext cx="114833" cy="14689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5" name="Google Shape;5585;p49"/>
          <p:cNvGrpSpPr/>
          <p:nvPr/>
        </p:nvGrpSpPr>
        <p:grpSpPr>
          <a:xfrm>
            <a:off x="758439" y="4432264"/>
            <a:ext cx="653963" cy="651874"/>
            <a:chOff x="443664" y="3124089"/>
            <a:chExt cx="653963" cy="651874"/>
          </a:xfrm>
        </p:grpSpPr>
        <p:sp>
          <p:nvSpPr>
            <p:cNvPr id="5586" name="Google Shape;5586;p49"/>
            <p:cNvSpPr/>
            <p:nvPr/>
          </p:nvSpPr>
          <p:spPr>
            <a:xfrm rot="994103">
              <a:off x="651298" y="315673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9"/>
            <p:cNvSpPr/>
            <p:nvPr/>
          </p:nvSpPr>
          <p:spPr>
            <a:xfrm rot="994103">
              <a:off x="796738" y="3284388"/>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9"/>
            <p:cNvSpPr/>
            <p:nvPr/>
          </p:nvSpPr>
          <p:spPr>
            <a:xfrm rot="994103">
              <a:off x="476433" y="3245142"/>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9"/>
            <p:cNvSpPr/>
            <p:nvPr/>
          </p:nvSpPr>
          <p:spPr>
            <a:xfrm rot="994103">
              <a:off x="719174" y="3474204"/>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9"/>
            <p:cNvSpPr/>
            <p:nvPr/>
          </p:nvSpPr>
          <p:spPr>
            <a:xfrm rot="994103">
              <a:off x="505129" y="3448094"/>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9"/>
            <p:cNvSpPr/>
            <p:nvPr/>
          </p:nvSpPr>
          <p:spPr>
            <a:xfrm rot="994103">
              <a:off x="697493" y="339716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9"/>
            <p:cNvSpPr/>
            <p:nvPr/>
          </p:nvSpPr>
          <p:spPr>
            <a:xfrm rot="994103">
              <a:off x="783732" y="3319864"/>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9"/>
            <p:cNvSpPr/>
            <p:nvPr/>
          </p:nvSpPr>
          <p:spPr>
            <a:xfrm rot="994103">
              <a:off x="799577" y="3380775"/>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9"/>
            <p:cNvSpPr/>
            <p:nvPr/>
          </p:nvSpPr>
          <p:spPr>
            <a:xfrm rot="994103">
              <a:off x="776917" y="345068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9"/>
            <p:cNvSpPr/>
            <p:nvPr/>
          </p:nvSpPr>
          <p:spPr>
            <a:xfrm rot="994103">
              <a:off x="775796" y="3492067"/>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9"/>
            <p:cNvSpPr/>
            <p:nvPr/>
          </p:nvSpPr>
          <p:spPr>
            <a:xfrm rot="994103">
              <a:off x="766192" y="3510799"/>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9"/>
            <p:cNvSpPr/>
            <p:nvPr/>
          </p:nvSpPr>
          <p:spPr>
            <a:xfrm rot="994103">
              <a:off x="741858" y="3494265"/>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9"/>
            <p:cNvSpPr/>
            <p:nvPr/>
          </p:nvSpPr>
          <p:spPr>
            <a:xfrm rot="994103">
              <a:off x="679190" y="3489795"/>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9"/>
            <p:cNvSpPr/>
            <p:nvPr/>
          </p:nvSpPr>
          <p:spPr>
            <a:xfrm rot="994103">
              <a:off x="606266" y="3483499"/>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9"/>
            <p:cNvSpPr/>
            <p:nvPr/>
          </p:nvSpPr>
          <p:spPr>
            <a:xfrm rot="994103">
              <a:off x="578722" y="3455622"/>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9"/>
            <p:cNvSpPr/>
            <p:nvPr/>
          </p:nvSpPr>
          <p:spPr>
            <a:xfrm rot="994103">
              <a:off x="551215" y="3442037"/>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9"/>
            <p:cNvSpPr/>
            <p:nvPr/>
          </p:nvSpPr>
          <p:spPr>
            <a:xfrm rot="994103">
              <a:off x="600395" y="3331333"/>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9"/>
            <p:cNvSpPr/>
            <p:nvPr/>
          </p:nvSpPr>
          <p:spPr>
            <a:xfrm rot="994103">
              <a:off x="674901" y="3268530"/>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9"/>
            <p:cNvSpPr/>
            <p:nvPr/>
          </p:nvSpPr>
          <p:spPr>
            <a:xfrm rot="994103">
              <a:off x="746272" y="323764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9"/>
            <p:cNvSpPr/>
            <p:nvPr/>
          </p:nvSpPr>
          <p:spPr>
            <a:xfrm rot="994103">
              <a:off x="789975" y="326755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49"/>
          <p:cNvGrpSpPr/>
          <p:nvPr/>
        </p:nvGrpSpPr>
        <p:grpSpPr>
          <a:xfrm>
            <a:off x="253389" y="3953251"/>
            <a:ext cx="653963" cy="651874"/>
            <a:chOff x="620864" y="2645076"/>
            <a:chExt cx="653963" cy="651874"/>
          </a:xfrm>
        </p:grpSpPr>
        <p:sp>
          <p:nvSpPr>
            <p:cNvPr id="5607" name="Google Shape;5607;p49"/>
            <p:cNvSpPr/>
            <p:nvPr/>
          </p:nvSpPr>
          <p:spPr>
            <a:xfrm rot="994103">
              <a:off x="828498" y="2677719"/>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9"/>
            <p:cNvSpPr/>
            <p:nvPr/>
          </p:nvSpPr>
          <p:spPr>
            <a:xfrm rot="994103">
              <a:off x="973938" y="280537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9"/>
            <p:cNvSpPr/>
            <p:nvPr/>
          </p:nvSpPr>
          <p:spPr>
            <a:xfrm rot="994103">
              <a:off x="653633" y="276613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9"/>
            <p:cNvSpPr/>
            <p:nvPr/>
          </p:nvSpPr>
          <p:spPr>
            <a:xfrm rot="994103">
              <a:off x="896374" y="2995192"/>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9"/>
            <p:cNvSpPr/>
            <p:nvPr/>
          </p:nvSpPr>
          <p:spPr>
            <a:xfrm rot="994103">
              <a:off x="682329" y="2969081"/>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9"/>
            <p:cNvSpPr/>
            <p:nvPr/>
          </p:nvSpPr>
          <p:spPr>
            <a:xfrm rot="994103">
              <a:off x="874693" y="2918148"/>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9"/>
            <p:cNvSpPr/>
            <p:nvPr/>
          </p:nvSpPr>
          <p:spPr>
            <a:xfrm rot="994103">
              <a:off x="960932" y="28408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9"/>
            <p:cNvSpPr/>
            <p:nvPr/>
          </p:nvSpPr>
          <p:spPr>
            <a:xfrm rot="994103">
              <a:off x="976777" y="290176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9"/>
            <p:cNvSpPr/>
            <p:nvPr/>
          </p:nvSpPr>
          <p:spPr>
            <a:xfrm rot="994103">
              <a:off x="954117" y="2971669"/>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9"/>
            <p:cNvSpPr/>
            <p:nvPr/>
          </p:nvSpPr>
          <p:spPr>
            <a:xfrm rot="994103">
              <a:off x="952996" y="301305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9"/>
            <p:cNvSpPr/>
            <p:nvPr/>
          </p:nvSpPr>
          <p:spPr>
            <a:xfrm rot="994103">
              <a:off x="943392" y="3031787"/>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9"/>
            <p:cNvSpPr/>
            <p:nvPr/>
          </p:nvSpPr>
          <p:spPr>
            <a:xfrm rot="994103">
              <a:off x="919058" y="3015253"/>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9"/>
            <p:cNvSpPr/>
            <p:nvPr/>
          </p:nvSpPr>
          <p:spPr>
            <a:xfrm rot="994103">
              <a:off x="856390" y="3010782"/>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9"/>
            <p:cNvSpPr/>
            <p:nvPr/>
          </p:nvSpPr>
          <p:spPr>
            <a:xfrm rot="994103">
              <a:off x="783466" y="3004486"/>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9"/>
            <p:cNvSpPr/>
            <p:nvPr/>
          </p:nvSpPr>
          <p:spPr>
            <a:xfrm rot="994103">
              <a:off x="755922" y="2976609"/>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9"/>
            <p:cNvSpPr/>
            <p:nvPr/>
          </p:nvSpPr>
          <p:spPr>
            <a:xfrm rot="994103">
              <a:off x="728415" y="296302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9"/>
            <p:cNvSpPr/>
            <p:nvPr/>
          </p:nvSpPr>
          <p:spPr>
            <a:xfrm rot="994103">
              <a:off x="777595" y="285232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9"/>
            <p:cNvSpPr/>
            <p:nvPr/>
          </p:nvSpPr>
          <p:spPr>
            <a:xfrm rot="994103">
              <a:off x="852101" y="2789517"/>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9"/>
            <p:cNvSpPr/>
            <p:nvPr/>
          </p:nvSpPr>
          <p:spPr>
            <a:xfrm rot="994103">
              <a:off x="923472" y="2758634"/>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9"/>
            <p:cNvSpPr/>
            <p:nvPr/>
          </p:nvSpPr>
          <p:spPr>
            <a:xfrm rot="994103">
              <a:off x="967175" y="2788547"/>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5" name="Picture 2" descr="https://i.pinimg.com/564x/5f/b7/86/5fb786b71ee3adcec923d3d497efa552.jpg">
            <a:extLst>
              <a:ext uri="{FF2B5EF4-FFF2-40B4-BE49-F238E27FC236}">
                <a16:creationId xmlns:a16="http://schemas.microsoft.com/office/drawing/2014/main" id="{27ACE8A6-63E2-419D-9072-230826E25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888" y="2635278"/>
            <a:ext cx="2555934" cy="2020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7"/>
        <p:cNvGrpSpPr/>
        <p:nvPr/>
      </p:nvGrpSpPr>
      <p:grpSpPr>
        <a:xfrm>
          <a:off x="0" y="0"/>
          <a:ext cx="0" cy="0"/>
          <a:chOff x="0" y="0"/>
          <a:chExt cx="0" cy="0"/>
        </a:xfrm>
      </p:grpSpPr>
      <p:grpSp>
        <p:nvGrpSpPr>
          <p:cNvPr id="5088" name="Google Shape;5088;p46"/>
          <p:cNvGrpSpPr/>
          <p:nvPr/>
        </p:nvGrpSpPr>
        <p:grpSpPr>
          <a:xfrm>
            <a:off x="113704" y="4222873"/>
            <a:ext cx="796097" cy="771415"/>
            <a:chOff x="113704" y="4222873"/>
            <a:chExt cx="796097" cy="771415"/>
          </a:xfrm>
        </p:grpSpPr>
        <p:sp>
          <p:nvSpPr>
            <p:cNvPr id="5089" name="Google Shape;5089;p46"/>
            <p:cNvSpPr/>
            <p:nvPr/>
          </p:nvSpPr>
          <p:spPr>
            <a:xfrm rot="10800000">
              <a:off x="113704" y="4222873"/>
              <a:ext cx="796097" cy="77141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6"/>
            <p:cNvSpPr/>
            <p:nvPr/>
          </p:nvSpPr>
          <p:spPr>
            <a:xfrm rot="10800000">
              <a:off x="370346" y="4675005"/>
              <a:ext cx="105699" cy="15346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6"/>
            <p:cNvSpPr/>
            <p:nvPr/>
          </p:nvSpPr>
          <p:spPr>
            <a:xfrm rot="10800000">
              <a:off x="354092" y="4665708"/>
              <a:ext cx="111502" cy="103905"/>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6"/>
            <p:cNvSpPr/>
            <p:nvPr/>
          </p:nvSpPr>
          <p:spPr>
            <a:xfrm rot="10800000">
              <a:off x="343641" y="4837017"/>
              <a:ext cx="32532" cy="32520"/>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6"/>
            <p:cNvSpPr/>
            <p:nvPr/>
          </p:nvSpPr>
          <p:spPr>
            <a:xfrm rot="10800000">
              <a:off x="430161" y="4681976"/>
              <a:ext cx="57491" cy="13594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6"/>
            <p:cNvSpPr/>
            <p:nvPr/>
          </p:nvSpPr>
          <p:spPr>
            <a:xfrm rot="10800000">
              <a:off x="419710" y="4832947"/>
              <a:ext cx="20336" cy="2033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6"/>
            <p:cNvSpPr/>
            <p:nvPr/>
          </p:nvSpPr>
          <p:spPr>
            <a:xfrm rot="10800000">
              <a:off x="271052" y="4553778"/>
              <a:ext cx="167248" cy="5445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6"/>
            <p:cNvSpPr/>
            <p:nvPr/>
          </p:nvSpPr>
          <p:spPr>
            <a:xfrm rot="10800000">
              <a:off x="320994" y="4520704"/>
              <a:ext cx="123699" cy="74756"/>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6"/>
            <p:cNvSpPr/>
            <p:nvPr/>
          </p:nvSpPr>
          <p:spPr>
            <a:xfrm rot="10800000">
              <a:off x="300671" y="4600048"/>
              <a:ext cx="134150" cy="22695"/>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6"/>
            <p:cNvSpPr/>
            <p:nvPr/>
          </p:nvSpPr>
          <p:spPr>
            <a:xfrm rot="10800000">
              <a:off x="491710" y="4371887"/>
              <a:ext cx="22659" cy="1707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6"/>
            <p:cNvSpPr/>
            <p:nvPr/>
          </p:nvSpPr>
          <p:spPr>
            <a:xfrm rot="10800000">
              <a:off x="506230" y="4412510"/>
              <a:ext cx="48786" cy="130104"/>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6"/>
            <p:cNvSpPr/>
            <p:nvPr/>
          </p:nvSpPr>
          <p:spPr>
            <a:xfrm rot="10800000">
              <a:off x="487062" y="4326008"/>
              <a:ext cx="32532" cy="3195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6"/>
            <p:cNvSpPr/>
            <p:nvPr/>
          </p:nvSpPr>
          <p:spPr>
            <a:xfrm rot="10800000">
              <a:off x="547455" y="4377685"/>
              <a:ext cx="20336" cy="2033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6"/>
            <p:cNvSpPr/>
            <p:nvPr/>
          </p:nvSpPr>
          <p:spPr>
            <a:xfrm rot="10800000">
              <a:off x="451640" y="4412474"/>
              <a:ext cx="48208" cy="13421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6"/>
            <p:cNvSpPr/>
            <p:nvPr/>
          </p:nvSpPr>
          <p:spPr>
            <a:xfrm rot="10800000">
              <a:off x="438866" y="4377685"/>
              <a:ext cx="20336" cy="2033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6"/>
            <p:cNvSpPr/>
            <p:nvPr/>
          </p:nvSpPr>
          <p:spPr>
            <a:xfrm rot="10800000">
              <a:off x="575328" y="4524484"/>
              <a:ext cx="156207" cy="71554"/>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6"/>
            <p:cNvSpPr/>
            <p:nvPr/>
          </p:nvSpPr>
          <p:spPr>
            <a:xfrm rot="10800000">
              <a:off x="581710" y="4579688"/>
              <a:ext cx="128346" cy="3260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6"/>
            <p:cNvSpPr/>
            <p:nvPr/>
          </p:nvSpPr>
          <p:spPr>
            <a:xfrm rot="10800000">
              <a:off x="740818" y="4497898"/>
              <a:ext cx="31942" cy="32520"/>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6"/>
            <p:cNvSpPr/>
            <p:nvPr/>
          </p:nvSpPr>
          <p:spPr>
            <a:xfrm rot="10800000">
              <a:off x="724552" y="4571633"/>
              <a:ext cx="20926" cy="2033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6"/>
            <p:cNvSpPr/>
            <p:nvPr/>
          </p:nvSpPr>
          <p:spPr>
            <a:xfrm rot="10800000">
              <a:off x="566033" y="4498261"/>
              <a:ext cx="112080" cy="8442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6"/>
            <p:cNvSpPr/>
            <p:nvPr/>
          </p:nvSpPr>
          <p:spPr>
            <a:xfrm rot="10800000">
              <a:off x="683327" y="4471757"/>
              <a:ext cx="20913" cy="2033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6"/>
            <p:cNvSpPr/>
            <p:nvPr/>
          </p:nvSpPr>
          <p:spPr>
            <a:xfrm rot="10800000">
              <a:off x="549779" y="4669779"/>
              <a:ext cx="123109" cy="13388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6"/>
            <p:cNvSpPr/>
            <p:nvPr/>
          </p:nvSpPr>
          <p:spPr>
            <a:xfrm rot="10800000">
              <a:off x="537005" y="4678484"/>
              <a:ext cx="74913" cy="124385"/>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6"/>
            <p:cNvSpPr/>
            <p:nvPr/>
          </p:nvSpPr>
          <p:spPr>
            <a:xfrm rot="10800000">
              <a:off x="671721" y="4809721"/>
              <a:ext cx="31942" cy="31942"/>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6"/>
            <p:cNvSpPr/>
            <p:nvPr/>
          </p:nvSpPr>
          <p:spPr>
            <a:xfrm rot="10800000">
              <a:off x="606102" y="4816692"/>
              <a:ext cx="20336" cy="2033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6"/>
            <p:cNvSpPr/>
            <p:nvPr/>
          </p:nvSpPr>
          <p:spPr>
            <a:xfrm rot="10800000">
              <a:off x="560230" y="4658748"/>
              <a:ext cx="119052" cy="84449"/>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6"/>
            <p:cNvSpPr/>
            <p:nvPr/>
          </p:nvSpPr>
          <p:spPr>
            <a:xfrm rot="10800000">
              <a:off x="687975" y="4745268"/>
              <a:ext cx="20336" cy="2033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6"/>
            <p:cNvSpPr/>
            <p:nvPr/>
          </p:nvSpPr>
          <p:spPr>
            <a:xfrm rot="10800000">
              <a:off x="418005" y="4521720"/>
              <a:ext cx="187500" cy="18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6"/>
            <p:cNvSpPr/>
            <p:nvPr/>
          </p:nvSpPr>
          <p:spPr>
            <a:xfrm rot="6933878">
              <a:off x="219752" y="4519848"/>
              <a:ext cx="32528" cy="3195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6"/>
            <p:cNvSpPr/>
            <p:nvPr/>
          </p:nvSpPr>
          <p:spPr>
            <a:xfrm rot="6933878">
              <a:off x="290654" y="4496466"/>
              <a:ext cx="20333" cy="20337"/>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6"/>
            <p:cNvSpPr/>
            <p:nvPr/>
          </p:nvSpPr>
          <p:spPr>
            <a:xfrm rot="6933878">
              <a:off x="243804" y="4594430"/>
              <a:ext cx="20333" cy="20337"/>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2" descr="https://i.pinimg.com/564x/5f/b7/86/5fb786b71ee3adcec923d3d497efa552.jpg">
            <a:extLst>
              <a:ext uri="{FF2B5EF4-FFF2-40B4-BE49-F238E27FC236}">
                <a16:creationId xmlns:a16="http://schemas.microsoft.com/office/drawing/2014/main" id="{57406C58-CC9D-40DF-A1F5-3F3F12DB8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936" y="226200"/>
            <a:ext cx="3654127" cy="4599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1"/>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Hipótesis. Mujer japonesa</a:t>
            </a:r>
            <a:endParaRPr b="1" dirty="0"/>
          </a:p>
        </p:txBody>
      </p:sp>
      <p:sp>
        <p:nvSpPr>
          <p:cNvPr id="2225" name="Google Shape;2225;p31"/>
          <p:cNvSpPr txBox="1">
            <a:spLocks noGrp="1"/>
          </p:cNvSpPr>
          <p:nvPr>
            <p:ph type="body" idx="1"/>
          </p:nvPr>
        </p:nvSpPr>
        <p:spPr>
          <a:xfrm>
            <a:off x="492855" y="1075292"/>
            <a:ext cx="7931145" cy="3656196"/>
          </a:xfrm>
          <a:prstGeom prst="rect">
            <a:avLst/>
          </a:prstGeom>
        </p:spPr>
        <p:txBody>
          <a:bodyPr spcFirstLastPara="1" wrap="square" lIns="91425" tIns="91425" rIns="91425" bIns="91425" anchor="t" anchorCtr="0">
            <a:normAutofit lnSpcReduction="10000"/>
          </a:bodyPr>
          <a:lstStyle/>
          <a:p>
            <a:pPr>
              <a:lnSpc>
                <a:spcPct val="150000"/>
              </a:lnSpc>
            </a:pPr>
            <a:r>
              <a:rPr lang="es-ES" sz="1600" dirty="0"/>
              <a:t>Historiadores y arqueólogos han afirmado que el mundo japonés fue en </a:t>
            </a:r>
            <a:r>
              <a:rPr lang="es-ES" sz="1600" b="1" dirty="0"/>
              <a:t>origen matriarcal</a:t>
            </a:r>
            <a:r>
              <a:rPr lang="es-ES" sz="1600" dirty="0"/>
              <a:t>,  hasta más allá del siglo VII, en el cual se documentan emperatrices que habrían tenido acceso al gobierno. </a:t>
            </a:r>
          </a:p>
          <a:p>
            <a:pPr>
              <a:lnSpc>
                <a:spcPct val="150000"/>
              </a:lnSpc>
            </a:pPr>
            <a:r>
              <a:rPr lang="es-ES" sz="1600" b="1" dirty="0"/>
              <a:t>En el siglo VIII se instaura un sistema patriarcal</a:t>
            </a:r>
            <a:r>
              <a:rPr lang="es-ES" sz="1600" dirty="0"/>
              <a:t>.  Influencias del budismo y Confucio.  Fuerte impacto en la sociedad desplaza no sólo el sintoísmo sino también a la mujer. </a:t>
            </a:r>
          </a:p>
          <a:p>
            <a:pPr>
              <a:lnSpc>
                <a:spcPct val="150000"/>
              </a:lnSpc>
            </a:pPr>
            <a:r>
              <a:rPr lang="es-ES" sz="1600" b="1" dirty="0" err="1"/>
              <a:t>Onna-Daigaku</a:t>
            </a:r>
            <a:r>
              <a:rPr lang="es-ES" sz="1600" b="1" dirty="0"/>
              <a:t> “Manual de la buena mujer”</a:t>
            </a:r>
            <a:r>
              <a:rPr lang="es-ES" sz="1600" dirty="0"/>
              <a:t>. (</a:t>
            </a:r>
            <a:r>
              <a:rPr lang="es-ES" sz="1600" dirty="0" err="1"/>
              <a:t>Kaibara</a:t>
            </a:r>
            <a:r>
              <a:rPr lang="es-ES" sz="1600" dirty="0"/>
              <a:t> </a:t>
            </a:r>
            <a:r>
              <a:rPr lang="es-ES" sz="1600" dirty="0" err="1"/>
              <a:t>Ekken</a:t>
            </a:r>
            <a:r>
              <a:rPr lang="es-ES" sz="1600" dirty="0"/>
              <a:t> 1729) mayores limitaciones para las mujeres. Total subordinación de las mujeres a las necesidades del marido y la familia. Misoginia durante el período Edo (1600-1868).</a:t>
            </a:r>
          </a:p>
          <a:p>
            <a:pPr>
              <a:lnSpc>
                <a:spcPct val="150000"/>
              </a:lnSpc>
            </a:pPr>
            <a:r>
              <a:rPr lang="es-ES" sz="1600" b="1" dirty="0"/>
              <a:t>Hombre podía pedir divorcio por</a:t>
            </a:r>
            <a:r>
              <a:rPr lang="es-ES" sz="1600" dirty="0"/>
              <a:t>: desobediencia a él,  sus suegros o cuñados, infertilidad, celos, lujuria,  lepra, hablar mucho y robo compulsivo.</a:t>
            </a:r>
          </a:p>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55456" y="754911"/>
            <a:ext cx="6985591" cy="595423"/>
          </a:xfrm>
        </p:spPr>
        <p:txBody>
          <a:bodyPr/>
          <a:lstStyle/>
          <a:p>
            <a:pPr algn="ctr"/>
            <a:r>
              <a:rPr lang="es-MX" sz="5400" b="1" dirty="0"/>
              <a:t>MUJERES FATALES</a:t>
            </a:r>
            <a:endParaRPr lang="es-CL" sz="54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44279" y="1952972"/>
            <a:ext cx="7825563" cy="2435618"/>
          </a:xfrm>
        </p:spPr>
        <p:txBody>
          <a:bodyPr/>
          <a:lstStyle/>
          <a:p>
            <a:pPr marL="469900" indent="-342900">
              <a:lnSpc>
                <a:spcPct val="150000"/>
              </a:lnSpc>
              <a:buFont typeface="Arial" panose="020B0604020202020204" pitchFamily="34" charset="0"/>
              <a:buChar char="•"/>
            </a:pPr>
            <a:r>
              <a:rPr lang="es-MX" dirty="0"/>
              <a:t>Mujeres demoníacas engañadas, resentidas, desilusionadas y llenas de odio y venganza. Celosas. Bellas y seductoras antropófagas. Castradoras.</a:t>
            </a:r>
          </a:p>
          <a:p>
            <a:pPr marL="469900" indent="-342900">
              <a:lnSpc>
                <a:spcPct val="150000"/>
              </a:lnSpc>
              <a:buFont typeface="Arial" panose="020B0604020202020204" pitchFamily="34" charset="0"/>
              <a:buChar char="•"/>
            </a:pPr>
            <a:r>
              <a:rPr lang="es-MX" dirty="0"/>
              <a:t>Otras horribles y de muy mal genio con grandes poderes. </a:t>
            </a:r>
          </a:p>
          <a:p>
            <a:pPr marL="469900" indent="-342900">
              <a:lnSpc>
                <a:spcPct val="150000"/>
              </a:lnSpc>
              <a:buFont typeface="Arial" panose="020B0604020202020204" pitchFamily="34" charset="0"/>
              <a:buChar char="•"/>
            </a:pPr>
            <a:r>
              <a:rPr lang="es-MX" dirty="0"/>
              <a:t>Mujer- Araña, La Ladrona, La Despreciada y Humillada. La Solterona.</a:t>
            </a:r>
          </a:p>
          <a:p>
            <a:pPr marL="469900" indent="-342900">
              <a:lnSpc>
                <a:spcPct val="150000"/>
              </a:lnSpc>
              <a:buFont typeface="Arial" panose="020B0604020202020204" pitchFamily="34" charset="0"/>
              <a:buChar char="•"/>
            </a:pPr>
            <a:r>
              <a:rPr lang="es-MX" dirty="0"/>
              <a:t>La Mujer Culebra, La Bruja de la Nieve, La Bocona. La Dos Bocas</a:t>
            </a:r>
          </a:p>
          <a:p>
            <a:pPr marL="469900" indent="-342900">
              <a:lnSpc>
                <a:spcPct val="150000"/>
              </a:lnSpc>
              <a:buFont typeface="Arial" panose="020B0604020202020204" pitchFamily="34" charset="0"/>
              <a:buChar char="•"/>
            </a:pPr>
            <a:r>
              <a:rPr lang="es-MX" b="1" dirty="0">
                <a:solidFill>
                  <a:schemeClr val="accent1"/>
                </a:solidFill>
              </a:rPr>
              <a:t>MUJERES YUREI.</a:t>
            </a:r>
          </a:p>
          <a:p>
            <a:endParaRPr lang="es-CL" dirty="0"/>
          </a:p>
        </p:txBody>
      </p:sp>
    </p:spTree>
    <p:extLst>
      <p:ext uri="{BB962C8B-B14F-4D97-AF65-F5344CB8AC3E}">
        <p14:creationId xmlns:p14="http://schemas.microsoft.com/office/powerpoint/2010/main" val="343071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087195" y="67839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NINGYO</a:t>
            </a:r>
            <a:endParaRPr dirty="0"/>
          </a:p>
        </p:txBody>
      </p:sp>
      <p:sp>
        <p:nvSpPr>
          <p:cNvPr id="3890" name="Google Shape;3890;p37"/>
          <p:cNvSpPr txBox="1">
            <a:spLocks noGrp="1"/>
          </p:cNvSpPr>
          <p:nvPr>
            <p:ph type="body" idx="1"/>
          </p:nvPr>
        </p:nvSpPr>
        <p:spPr>
          <a:xfrm>
            <a:off x="1194349" y="1668234"/>
            <a:ext cx="7928131" cy="2808360"/>
          </a:xfrm>
          <a:prstGeom prst="rect">
            <a:avLst/>
          </a:prstGeom>
        </p:spPr>
        <p:txBody>
          <a:bodyPr spcFirstLastPara="1" wrap="square" lIns="91425" tIns="91425" rIns="91425" bIns="91425" anchor="t" anchorCtr="0">
            <a:noAutofit/>
          </a:bodyPr>
          <a:lstStyle/>
          <a:p>
            <a:pPr>
              <a:lnSpc>
                <a:spcPct val="150000"/>
              </a:lnSpc>
            </a:pPr>
            <a:r>
              <a:rPr lang="es-ES" dirty="0"/>
              <a:t>SON SIRENAS DEMONÍACAS. SIGNOS DE MALA SUERTE. TIENEN BOCA DE MONO, DIENTES DE PESCADO, BRILLANTES  ESCAMAS DORADAS. </a:t>
            </a:r>
          </a:p>
          <a:p>
            <a:pPr marL="127000" indent="0">
              <a:lnSpc>
                <a:spcPct val="150000"/>
              </a:lnSpc>
              <a:buNone/>
            </a:pPr>
            <a:endParaRPr lang="es-ES" dirty="0"/>
          </a:p>
          <a:p>
            <a:pPr>
              <a:lnSpc>
                <a:spcPct val="150000"/>
              </a:lnSpc>
            </a:pPr>
            <a:r>
              <a:rPr lang="es-ES" dirty="0"/>
              <a:t>VOZ SUAVE. VERLAS PRONOSTICA TSUMANIS Y TIFONES.</a:t>
            </a:r>
          </a:p>
          <a:p>
            <a:pPr marL="127000" indent="0">
              <a:lnSpc>
                <a:spcPct val="150000"/>
              </a:lnSpc>
              <a:buNone/>
            </a:pPr>
            <a:endParaRPr lang="es-ES" dirty="0"/>
          </a:p>
          <a:p>
            <a:pPr>
              <a:lnSpc>
                <a:spcPct val="150000"/>
              </a:lnSpc>
            </a:pPr>
            <a:r>
              <a:rPr lang="es-ES" dirty="0"/>
              <a:t>COMER CARNE DE ESTA SIRENA PERMITE EMBELLERCER SIN  ENVEJECER Y VIVIR POR </a:t>
            </a:r>
            <a:r>
              <a:rPr lang="es-ES" sz="1600" dirty="0"/>
              <a:t>CIENTOS</a:t>
            </a:r>
            <a:r>
              <a:rPr lang="es-ES" dirty="0"/>
              <a:t> DE AÑOS.</a:t>
            </a: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4" name="Google Shape;3944;p37"/>
          <p:cNvGrpSpPr/>
          <p:nvPr/>
        </p:nvGrpSpPr>
        <p:grpSpPr>
          <a:xfrm>
            <a:off x="1665265" y="4491626"/>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04311" y="3579497"/>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2" descr="Ningyo: Vintage Japanese Mermaids • Lazer Horse">
            <a:extLst>
              <a:ext uri="{FF2B5EF4-FFF2-40B4-BE49-F238E27FC236}">
                <a16:creationId xmlns:a16="http://schemas.microsoft.com/office/drawing/2014/main" id="{F903A179-95BE-4ED2-85F0-2B1889273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0" y="7310"/>
            <a:ext cx="1758461" cy="1845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1701278" y="2484007"/>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Picture 2" descr="Ningyo: Vintage Japanese Mermaids • Lazer Horse">
            <a:extLst>
              <a:ext uri="{FF2B5EF4-FFF2-40B4-BE49-F238E27FC236}">
                <a16:creationId xmlns:a16="http://schemas.microsoft.com/office/drawing/2014/main" id="{DAFB359B-AE8C-4274-8D71-9641C688F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363" y="190971"/>
            <a:ext cx="3296093" cy="4761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4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44824" y="380115"/>
            <a:ext cx="6985591" cy="595423"/>
          </a:xfrm>
        </p:spPr>
        <p:txBody>
          <a:bodyPr/>
          <a:lstStyle/>
          <a:p>
            <a:pPr algn="ctr"/>
            <a:r>
              <a:rPr lang="en-US" sz="4400" b="1" dirty="0"/>
              <a:t>HANNYA  o  KIJO</a:t>
            </a:r>
            <a:endParaRPr lang="es-CL" sz="4400"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424837" y="1597641"/>
            <a:ext cx="7825563" cy="3423683"/>
          </a:xfrm>
        </p:spPr>
        <p:txBody>
          <a:bodyPr/>
          <a:lstStyle/>
          <a:p>
            <a:endParaRPr lang="es-ES" sz="2000" dirty="0"/>
          </a:p>
          <a:p>
            <a:pPr marL="469900" indent="-342900">
              <a:buFont typeface="Arial" panose="020B0604020202020204" pitchFamily="34" charset="0"/>
              <a:buChar char="•"/>
            </a:pPr>
            <a:r>
              <a:rPr lang="es-ES" sz="2000" b="1" dirty="0"/>
              <a:t>ES UNA DIOSA CELOSA Y TRISTE ENGAÑADA POR SU PAREJA</a:t>
            </a:r>
            <a:r>
              <a:rPr lang="es-ES" sz="2000" dirty="0"/>
              <a:t>. DIOSA DE LA IRA, LLENA DE LUJURIA Y DESPECHADA QUE BUSCA VENGANZA. DAÑA A CUALQUIER PERSONA QUE LA RODEA.</a:t>
            </a:r>
          </a:p>
          <a:p>
            <a:pPr marL="469900" indent="-342900">
              <a:buFont typeface="Arial" panose="020B0604020202020204" pitchFamily="34" charset="0"/>
              <a:buChar char="•"/>
            </a:pPr>
            <a:endParaRPr lang="es-ES" sz="2000" dirty="0"/>
          </a:p>
          <a:p>
            <a:pPr marL="469900" indent="-342900">
              <a:buFont typeface="Arial" panose="020B0604020202020204" pitchFamily="34" charset="0"/>
              <a:buChar char="•"/>
            </a:pPr>
            <a:r>
              <a:rPr lang="es-ES" sz="2000" dirty="0"/>
              <a:t> USA UNA MÁSCARA ATERRADORA DE DEMONIO CON CACHOS Y COLMILLOS. LA MÁSCARA CAMBIA DE COLOR SEGÚN SU ESTADO DE ÁNIMO.</a:t>
            </a:r>
          </a:p>
          <a:p>
            <a:pPr marL="127000" indent="0"/>
            <a:endParaRPr lang="es-ES" sz="2000" dirty="0"/>
          </a:p>
          <a:p>
            <a:pPr marL="469900" indent="-342900">
              <a:buFont typeface="Arial" panose="020B0604020202020204" pitchFamily="34" charset="0"/>
              <a:buChar char="•"/>
            </a:pPr>
            <a:r>
              <a:rPr lang="es-ES" sz="2000" dirty="0"/>
              <a:t>EXISTEN TRES TIPOS SEGÚN EL NIVEL DE MALDAD Y CELOS. MUJERES DEMONIOS.</a:t>
            </a:r>
            <a:endParaRPr lang="en-US" sz="2000" dirty="0"/>
          </a:p>
          <a:p>
            <a:endParaRPr lang="es-CL" dirty="0"/>
          </a:p>
        </p:txBody>
      </p:sp>
      <p:pic>
        <p:nvPicPr>
          <p:cNvPr id="6" name="Picture 2" descr="https://i.pinimg.com/564x/c7/d9/7b/c7d97b55657562e65914efcd068b5093.jpg">
            <a:extLst>
              <a:ext uri="{FF2B5EF4-FFF2-40B4-BE49-F238E27FC236}">
                <a16:creationId xmlns:a16="http://schemas.microsoft.com/office/drawing/2014/main" id="{B66E5B6E-1DEE-4534-B8D5-EA209FF93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09" y="122176"/>
            <a:ext cx="2091520" cy="1420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2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8" name="Google Shape;2238;p32"/>
          <p:cNvSpPr txBox="1">
            <a:spLocks noGrp="1"/>
          </p:cNvSpPr>
          <p:nvPr>
            <p:ph type="subTitle" idx="4294967295"/>
          </p:nvPr>
        </p:nvSpPr>
        <p:spPr>
          <a:xfrm>
            <a:off x="705862" y="1696409"/>
            <a:ext cx="7460696" cy="2734672"/>
          </a:xfrm>
          <a:prstGeom prst="rect">
            <a:avLst/>
          </a:prstGeom>
        </p:spPr>
        <p:txBody>
          <a:bodyPr spcFirstLastPara="1" wrap="square" lIns="91425" tIns="91425" rIns="91425" bIns="91425" anchor="ctr" anchorCtr="0">
            <a:noAutofit/>
          </a:bodyPr>
          <a:lstStyle/>
          <a:p>
            <a:pPr>
              <a:lnSpc>
                <a:spcPct val="150000"/>
              </a:lnSpc>
            </a:pPr>
            <a:r>
              <a:rPr lang="es-ES" dirty="0"/>
              <a:t>ES LA MUJER ARAÑA BELLÍSIMA QUE SEDUCE A LOS HOMBRES. SE ESCONDE EN LOS BOSQUES DONDE SE ENCUENTRA CON HOMBRES  PERDIDOS A LOS QUE SEDUCE Y LOS LLEVA A TU TELARAÑA CAMBIA DE FORMA Y SE LOS DEVORA.</a:t>
            </a:r>
          </a:p>
          <a:p>
            <a:pPr marL="127000" indent="0">
              <a:lnSpc>
                <a:spcPct val="150000"/>
              </a:lnSpc>
              <a:buNone/>
            </a:pPr>
            <a:endParaRPr lang="es-ES" dirty="0"/>
          </a:p>
          <a:p>
            <a:pPr>
              <a:lnSpc>
                <a:spcPct val="150000"/>
              </a:lnSpc>
            </a:pPr>
            <a:r>
              <a:rPr lang="es-ES" dirty="0"/>
              <a:t>LA ÚNICA FORMA DE ESCAPAR A SUS ENCANTOS ES ESTAR ENAMORADO DE OTRA MUJER Y SER FIEL.</a:t>
            </a:r>
          </a:p>
          <a:p>
            <a:pPr marL="0" lvl="0" indent="0" algn="l" rtl="0">
              <a:spcBef>
                <a:spcPts val="0"/>
              </a:spcBef>
              <a:spcAft>
                <a:spcPts val="0"/>
              </a:spcAft>
              <a:buNone/>
            </a:pPr>
            <a:endParaRPr dirty="0"/>
          </a:p>
        </p:txBody>
      </p:sp>
      <p:sp>
        <p:nvSpPr>
          <p:cNvPr id="2247" name="Google Shape;2247;p32"/>
          <p:cNvSpPr txBox="1">
            <a:spLocks noGrp="1"/>
          </p:cNvSpPr>
          <p:nvPr>
            <p:ph type="title" idx="4294967295"/>
          </p:nvPr>
        </p:nvSpPr>
        <p:spPr>
          <a:xfrm>
            <a:off x="710327" y="890942"/>
            <a:ext cx="7718425" cy="3825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JOROGUMO. LA VIUDA NEGRA</a:t>
            </a:r>
            <a:endParaRPr dirty="0"/>
          </a:p>
        </p:txBody>
      </p:sp>
      <p:grpSp>
        <p:nvGrpSpPr>
          <p:cNvPr id="2255" name="Google Shape;2255;p32"/>
          <p:cNvGrpSpPr/>
          <p:nvPr/>
        </p:nvGrpSpPr>
        <p:grpSpPr>
          <a:xfrm>
            <a:off x="7618051" y="242049"/>
            <a:ext cx="920900" cy="892509"/>
            <a:chOff x="7618051" y="242049"/>
            <a:chExt cx="920900" cy="892509"/>
          </a:xfrm>
        </p:grpSpPr>
        <p:sp>
          <p:nvSpPr>
            <p:cNvPr id="2256" name="Google Shape;2256;p32"/>
            <p:cNvSpPr/>
            <p:nvPr/>
          </p:nvSpPr>
          <p:spPr>
            <a:xfrm>
              <a:off x="7618051" y="24204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a:off x="8119802" y="43386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a:off x="8131891" y="50194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a:off x="8235330" y="38635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a:off x="8106376" y="44606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a:off x="8161445" y="40515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a:off x="8163464" y="68861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a:off x="8156069" y="70339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a:off x="8167489" y="67183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a:off x="8075471" y="76452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a:off x="8028451" y="76452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a:off x="8069426" y="97811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a:off x="8013674" y="93178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a:off x="8092267" y="75981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a:off x="8139286" y="93178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a:off x="7824261" y="70272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a:off x="7849107" y="68392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a:off x="7776573" y="77863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a:off x="7808133" y="70743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a:off x="7886057" y="71817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a:off x="7855834" y="82296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a:off x="7892102" y="46255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a:off x="7962630" y="46347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a:off x="7856503" y="41859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a:off x="7945834" y="42396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a:off x="7884706" y="53249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a:off x="7851127" y="50658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a:off x="7970048" y="571802"/>
              <a:ext cx="216900" cy="216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3865991">
              <a:off x="8378644" y="75389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3865991">
              <a:off x="8310735" y="79438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3865991">
              <a:off x="8364928" y="68106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32"/>
          <p:cNvGrpSpPr/>
          <p:nvPr/>
        </p:nvGrpSpPr>
        <p:grpSpPr>
          <a:xfrm>
            <a:off x="8250290" y="987601"/>
            <a:ext cx="481857" cy="467078"/>
            <a:chOff x="7669415" y="491701"/>
            <a:chExt cx="481857" cy="467078"/>
          </a:xfrm>
        </p:grpSpPr>
        <p:sp>
          <p:nvSpPr>
            <p:cNvPr id="2288" name="Google Shape;2288;p32"/>
            <p:cNvSpPr/>
            <p:nvPr/>
          </p:nvSpPr>
          <p:spPr>
            <a:xfrm rot="10800000" flipH="1">
              <a:off x="7669415" y="491701"/>
              <a:ext cx="481857" cy="467078"/>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0800000" flipH="1">
              <a:off x="7932025" y="765468"/>
              <a:ext cx="63977" cy="92918"/>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0800000" flipH="1">
              <a:off x="7938352" y="759843"/>
              <a:ext cx="67490" cy="62913"/>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0800000" flipH="1">
              <a:off x="7992491" y="863561"/>
              <a:ext cx="19691" cy="19690"/>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0800000" flipH="1">
              <a:off x="7924998" y="769690"/>
              <a:ext cx="34798" cy="82311"/>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0800000" flipH="1">
              <a:off x="7953821" y="861098"/>
              <a:ext cx="12309" cy="1231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0800000" flipH="1">
              <a:off x="7954878" y="692081"/>
              <a:ext cx="101231" cy="32973"/>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0800000" flipH="1">
              <a:off x="7951007" y="672056"/>
              <a:ext cx="74872" cy="45264"/>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0800000" flipH="1">
              <a:off x="7956984" y="720096"/>
              <a:ext cx="81197" cy="13742"/>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0800000" flipH="1">
              <a:off x="7908823" y="581953"/>
              <a:ext cx="13715" cy="103372"/>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0800000" flipH="1">
              <a:off x="7884213" y="606549"/>
              <a:ext cx="29529" cy="78776"/>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0800000" flipH="1">
              <a:off x="7905659" y="554185"/>
              <a:ext cx="19691" cy="1934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0800000" flipH="1">
              <a:off x="7876479" y="585472"/>
              <a:ext cx="12309" cy="1231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0800000" flipH="1">
              <a:off x="7917614" y="606527"/>
              <a:ext cx="29179" cy="81262"/>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0800000" flipH="1">
              <a:off x="7942223" y="585472"/>
              <a:ext cx="12309" cy="1231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0800000" flipH="1">
              <a:off x="7777342" y="674345"/>
              <a:ext cx="94548" cy="43324"/>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0800000" flipH="1">
              <a:off x="7790347" y="707769"/>
              <a:ext cx="77685" cy="19741"/>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0800000" flipH="1">
              <a:off x="7752383" y="658251"/>
              <a:ext cx="19334" cy="19690"/>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0800000" flipH="1">
              <a:off x="7768901" y="702892"/>
              <a:ext cx="12666" cy="1231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0800000" flipH="1">
              <a:off x="7809686" y="658467"/>
              <a:ext cx="67839" cy="5111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0800000" flipH="1">
              <a:off x="7793868" y="642425"/>
              <a:ext cx="12658" cy="1231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0800000" flipH="1">
              <a:off x="7812850" y="762305"/>
              <a:ext cx="74515" cy="8106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0800000" flipH="1">
              <a:off x="7849763" y="767576"/>
              <a:ext cx="45343" cy="75313"/>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0800000" flipH="1">
              <a:off x="7794218" y="847036"/>
              <a:ext cx="19334" cy="19340"/>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0800000" flipH="1">
              <a:off x="7840972" y="851257"/>
              <a:ext cx="12309" cy="1231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0800000" flipH="1">
              <a:off x="7808979" y="755630"/>
              <a:ext cx="72059" cy="511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0800000" flipH="1">
              <a:off x="7791404" y="808015"/>
              <a:ext cx="12309" cy="1231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0800000" flipH="1">
              <a:off x="7853646" y="672492"/>
              <a:ext cx="113700" cy="11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6933783" flipH="1">
              <a:off x="8067502" y="671541"/>
              <a:ext cx="19693" cy="1935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6933783" flipH="1">
              <a:off x="8031958" y="657385"/>
              <a:ext cx="12310" cy="12314"/>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6933783" flipH="1">
              <a:off x="8060322" y="716695"/>
              <a:ext cx="12310" cy="12314"/>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9" name="Google Shape;2319;p32"/>
          <p:cNvGrpSpPr/>
          <p:nvPr/>
        </p:nvGrpSpPr>
        <p:grpSpPr>
          <a:xfrm>
            <a:off x="183171" y="3921290"/>
            <a:ext cx="1051181" cy="1040927"/>
            <a:chOff x="183171" y="3921290"/>
            <a:chExt cx="1051181" cy="1040927"/>
          </a:xfrm>
        </p:grpSpPr>
        <p:sp>
          <p:nvSpPr>
            <p:cNvPr id="2320" name="Google Shape;2320;p32"/>
            <p:cNvSpPr/>
            <p:nvPr/>
          </p:nvSpPr>
          <p:spPr>
            <a:xfrm rot="-1273356">
              <a:off x="715523" y="4201484"/>
              <a:ext cx="476444" cy="323435"/>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rot="-1273356">
              <a:off x="662239" y="4435423"/>
              <a:ext cx="421185" cy="466232"/>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2"/>
            <p:cNvSpPr/>
            <p:nvPr/>
          </p:nvSpPr>
          <p:spPr>
            <a:xfrm rot="-1273356">
              <a:off x="472950" y="3978766"/>
              <a:ext cx="406255" cy="473472"/>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rot="-1273356">
              <a:off x="371533" y="4491449"/>
              <a:ext cx="476444" cy="398030"/>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rot="-1273356">
              <a:off x="236584" y="4203600"/>
              <a:ext cx="480937" cy="38520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rot="-1273356">
              <a:off x="660321" y="4393965"/>
              <a:ext cx="131461" cy="131444"/>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rot="-1273356">
              <a:off x="762176" y="4470200"/>
              <a:ext cx="77688" cy="208286"/>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rot="-1273356">
              <a:off x="758046" y="4432242"/>
              <a:ext cx="162806" cy="14787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rot="-1273356">
              <a:off x="759432" y="4418079"/>
              <a:ext cx="201650" cy="68841"/>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rot="-1273356">
              <a:off x="733853" y="4331449"/>
              <a:ext cx="213590" cy="6688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rot="-1273356">
              <a:off x="703338" y="4238292"/>
              <a:ext cx="128455" cy="17797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rot="-1273356">
              <a:off x="678967" y="4231307"/>
              <a:ext cx="53791" cy="212467"/>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rot="-1273356">
              <a:off x="564113" y="4290437"/>
              <a:ext cx="137423" cy="171964"/>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rot="-1273356">
              <a:off x="503593" y="4379488"/>
              <a:ext cx="201650" cy="10751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rot="-1273356">
              <a:off x="538711" y="4492550"/>
              <a:ext cx="179239" cy="12420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rot="-1273356">
              <a:off x="618704" y="4505569"/>
              <a:ext cx="134433" cy="171964"/>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4" name="Picture 2" descr="https://i.pinimg.com/564x/e0/61/7a/e0617aa9a1c7dd13d6543c95244b4a1b.jpg">
            <a:extLst>
              <a:ext uri="{FF2B5EF4-FFF2-40B4-BE49-F238E27FC236}">
                <a16:creationId xmlns:a16="http://schemas.microsoft.com/office/drawing/2014/main" id="{81E91A06-1499-4755-BFC4-58B726F17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88" t="6415" r="17387" b="1862"/>
          <a:stretch/>
        </p:blipFill>
        <p:spPr bwMode="auto">
          <a:xfrm>
            <a:off x="276213" y="122348"/>
            <a:ext cx="1704157" cy="161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7"/>
        <p:cNvGrpSpPr/>
        <p:nvPr/>
      </p:nvGrpSpPr>
      <p:grpSpPr>
        <a:xfrm>
          <a:off x="0" y="0"/>
          <a:ext cx="0" cy="0"/>
          <a:chOff x="0" y="0"/>
          <a:chExt cx="0" cy="0"/>
        </a:xfrm>
      </p:grpSpPr>
      <p:grpSp>
        <p:nvGrpSpPr>
          <p:cNvPr id="5088" name="Google Shape;5088;p46"/>
          <p:cNvGrpSpPr/>
          <p:nvPr/>
        </p:nvGrpSpPr>
        <p:grpSpPr>
          <a:xfrm>
            <a:off x="113704" y="4222873"/>
            <a:ext cx="796097" cy="771415"/>
            <a:chOff x="113704" y="4222873"/>
            <a:chExt cx="796097" cy="771415"/>
          </a:xfrm>
        </p:grpSpPr>
        <p:sp>
          <p:nvSpPr>
            <p:cNvPr id="5089" name="Google Shape;5089;p46"/>
            <p:cNvSpPr/>
            <p:nvPr/>
          </p:nvSpPr>
          <p:spPr>
            <a:xfrm rot="10800000">
              <a:off x="113704" y="4222873"/>
              <a:ext cx="796097" cy="77141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6"/>
            <p:cNvSpPr/>
            <p:nvPr/>
          </p:nvSpPr>
          <p:spPr>
            <a:xfrm rot="10800000">
              <a:off x="370346" y="4675005"/>
              <a:ext cx="105699" cy="15346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6"/>
            <p:cNvSpPr/>
            <p:nvPr/>
          </p:nvSpPr>
          <p:spPr>
            <a:xfrm rot="10800000">
              <a:off x="354092" y="4665708"/>
              <a:ext cx="111502" cy="103905"/>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6"/>
            <p:cNvSpPr/>
            <p:nvPr/>
          </p:nvSpPr>
          <p:spPr>
            <a:xfrm rot="10800000">
              <a:off x="343641" y="4837017"/>
              <a:ext cx="32532" cy="32520"/>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6"/>
            <p:cNvSpPr/>
            <p:nvPr/>
          </p:nvSpPr>
          <p:spPr>
            <a:xfrm rot="10800000">
              <a:off x="430161" y="4681976"/>
              <a:ext cx="57491" cy="13594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6"/>
            <p:cNvSpPr/>
            <p:nvPr/>
          </p:nvSpPr>
          <p:spPr>
            <a:xfrm rot="10800000">
              <a:off x="419710" y="4832947"/>
              <a:ext cx="20336" cy="2033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6"/>
            <p:cNvSpPr/>
            <p:nvPr/>
          </p:nvSpPr>
          <p:spPr>
            <a:xfrm rot="10800000">
              <a:off x="271052" y="4553778"/>
              <a:ext cx="167248" cy="5445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6"/>
            <p:cNvSpPr/>
            <p:nvPr/>
          </p:nvSpPr>
          <p:spPr>
            <a:xfrm rot="10800000">
              <a:off x="320994" y="4520704"/>
              <a:ext cx="123699" cy="74756"/>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6"/>
            <p:cNvSpPr/>
            <p:nvPr/>
          </p:nvSpPr>
          <p:spPr>
            <a:xfrm rot="10800000">
              <a:off x="300671" y="4600048"/>
              <a:ext cx="134150" cy="22695"/>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6"/>
            <p:cNvSpPr/>
            <p:nvPr/>
          </p:nvSpPr>
          <p:spPr>
            <a:xfrm rot="10800000">
              <a:off x="491710" y="4371887"/>
              <a:ext cx="22659" cy="1707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6"/>
            <p:cNvSpPr/>
            <p:nvPr/>
          </p:nvSpPr>
          <p:spPr>
            <a:xfrm rot="10800000">
              <a:off x="506230" y="4412510"/>
              <a:ext cx="48786" cy="130104"/>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6"/>
            <p:cNvSpPr/>
            <p:nvPr/>
          </p:nvSpPr>
          <p:spPr>
            <a:xfrm rot="10800000">
              <a:off x="487062" y="4326008"/>
              <a:ext cx="32532" cy="3195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6"/>
            <p:cNvSpPr/>
            <p:nvPr/>
          </p:nvSpPr>
          <p:spPr>
            <a:xfrm rot="10800000">
              <a:off x="547455" y="4377685"/>
              <a:ext cx="20336" cy="2033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6"/>
            <p:cNvSpPr/>
            <p:nvPr/>
          </p:nvSpPr>
          <p:spPr>
            <a:xfrm rot="10800000">
              <a:off x="451640" y="4412474"/>
              <a:ext cx="48208" cy="13421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6"/>
            <p:cNvSpPr/>
            <p:nvPr/>
          </p:nvSpPr>
          <p:spPr>
            <a:xfrm rot="10800000">
              <a:off x="438866" y="4377685"/>
              <a:ext cx="20336" cy="2033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6"/>
            <p:cNvSpPr/>
            <p:nvPr/>
          </p:nvSpPr>
          <p:spPr>
            <a:xfrm rot="10800000">
              <a:off x="575328" y="4524484"/>
              <a:ext cx="156207" cy="71554"/>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6"/>
            <p:cNvSpPr/>
            <p:nvPr/>
          </p:nvSpPr>
          <p:spPr>
            <a:xfrm rot="10800000">
              <a:off x="581710" y="4579688"/>
              <a:ext cx="128346" cy="3260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6"/>
            <p:cNvSpPr/>
            <p:nvPr/>
          </p:nvSpPr>
          <p:spPr>
            <a:xfrm rot="10800000">
              <a:off x="740818" y="4497898"/>
              <a:ext cx="31942" cy="32520"/>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6"/>
            <p:cNvSpPr/>
            <p:nvPr/>
          </p:nvSpPr>
          <p:spPr>
            <a:xfrm rot="10800000">
              <a:off x="724552" y="4571633"/>
              <a:ext cx="20926" cy="2033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6"/>
            <p:cNvSpPr/>
            <p:nvPr/>
          </p:nvSpPr>
          <p:spPr>
            <a:xfrm rot="10800000">
              <a:off x="566033" y="4498261"/>
              <a:ext cx="112080" cy="8442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6"/>
            <p:cNvSpPr/>
            <p:nvPr/>
          </p:nvSpPr>
          <p:spPr>
            <a:xfrm rot="10800000">
              <a:off x="683327" y="4471757"/>
              <a:ext cx="20913" cy="2033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6"/>
            <p:cNvSpPr/>
            <p:nvPr/>
          </p:nvSpPr>
          <p:spPr>
            <a:xfrm rot="10800000">
              <a:off x="549779" y="4669779"/>
              <a:ext cx="123109" cy="13388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6"/>
            <p:cNvSpPr/>
            <p:nvPr/>
          </p:nvSpPr>
          <p:spPr>
            <a:xfrm rot="10800000">
              <a:off x="537005" y="4678484"/>
              <a:ext cx="74913" cy="124385"/>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6"/>
            <p:cNvSpPr/>
            <p:nvPr/>
          </p:nvSpPr>
          <p:spPr>
            <a:xfrm rot="10800000">
              <a:off x="671721" y="4809721"/>
              <a:ext cx="31942" cy="31942"/>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6"/>
            <p:cNvSpPr/>
            <p:nvPr/>
          </p:nvSpPr>
          <p:spPr>
            <a:xfrm rot="10800000">
              <a:off x="606102" y="4816692"/>
              <a:ext cx="20336" cy="2033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6"/>
            <p:cNvSpPr/>
            <p:nvPr/>
          </p:nvSpPr>
          <p:spPr>
            <a:xfrm rot="10800000">
              <a:off x="560230" y="4658748"/>
              <a:ext cx="119052" cy="84449"/>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6"/>
            <p:cNvSpPr/>
            <p:nvPr/>
          </p:nvSpPr>
          <p:spPr>
            <a:xfrm rot="10800000">
              <a:off x="687975" y="4745268"/>
              <a:ext cx="20336" cy="2033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6"/>
            <p:cNvSpPr/>
            <p:nvPr/>
          </p:nvSpPr>
          <p:spPr>
            <a:xfrm rot="10800000">
              <a:off x="418005" y="4521720"/>
              <a:ext cx="187500" cy="18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6"/>
            <p:cNvSpPr/>
            <p:nvPr/>
          </p:nvSpPr>
          <p:spPr>
            <a:xfrm rot="6933878">
              <a:off x="219752" y="4519848"/>
              <a:ext cx="32528" cy="3195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6"/>
            <p:cNvSpPr/>
            <p:nvPr/>
          </p:nvSpPr>
          <p:spPr>
            <a:xfrm rot="6933878">
              <a:off x="290654" y="4496466"/>
              <a:ext cx="20333" cy="20337"/>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6"/>
            <p:cNvSpPr/>
            <p:nvPr/>
          </p:nvSpPr>
          <p:spPr>
            <a:xfrm rot="6933878">
              <a:off x="243804" y="4594430"/>
              <a:ext cx="20333" cy="20337"/>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Picture 2" descr="https://i.pinimg.com/564x/e0/61/7a/e0617aa9a1c7dd13d6543c95244b4a1b.jpg">
            <a:extLst>
              <a:ext uri="{FF2B5EF4-FFF2-40B4-BE49-F238E27FC236}">
                <a16:creationId xmlns:a16="http://schemas.microsoft.com/office/drawing/2014/main" id="{DD35576C-2818-4221-9D3A-86423CF8B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60" t="5030" r="16482" b="3518"/>
          <a:stretch/>
        </p:blipFill>
        <p:spPr bwMode="auto">
          <a:xfrm>
            <a:off x="2647507" y="73657"/>
            <a:ext cx="3423683" cy="4795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33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8" name="Google Shape;3778;p36"/>
          <p:cNvSpPr txBox="1">
            <a:spLocks noGrp="1"/>
          </p:cNvSpPr>
          <p:nvPr>
            <p:ph type="title"/>
          </p:nvPr>
        </p:nvSpPr>
        <p:spPr>
          <a:xfrm>
            <a:off x="568135" y="60763"/>
            <a:ext cx="4730645" cy="9592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AMANOZAKO</a:t>
            </a:r>
            <a:endParaRPr b="1" dirty="0"/>
          </a:p>
        </p:txBody>
      </p:sp>
      <p:sp>
        <p:nvSpPr>
          <p:cNvPr id="3779" name="Google Shape;3779;p36"/>
          <p:cNvSpPr txBox="1">
            <a:spLocks noGrp="1"/>
          </p:cNvSpPr>
          <p:nvPr>
            <p:ph type="body" idx="1"/>
          </p:nvPr>
        </p:nvSpPr>
        <p:spPr>
          <a:xfrm>
            <a:off x="-7144" y="899157"/>
            <a:ext cx="4715249" cy="2766898"/>
          </a:xfrm>
          <a:prstGeom prst="rect">
            <a:avLst/>
          </a:prstGeom>
        </p:spPr>
        <p:txBody>
          <a:bodyPr spcFirstLastPara="1" wrap="square" lIns="91425" tIns="91425" rIns="91425" bIns="91425" anchor="t" anchorCtr="0">
            <a:noAutofit/>
          </a:bodyPr>
          <a:lstStyle/>
          <a:p>
            <a:r>
              <a:rPr lang="es-MX" altLang="ja-JP" b="1" dirty="0"/>
              <a:t>DIOSA DE MUY MAL GENIO, </a:t>
            </a:r>
            <a:r>
              <a:rPr lang="es-MX" altLang="ja-JP" dirty="0"/>
              <a:t>HORRIBLE CON UNA CABEZA DE ANIMAL, GRANDES OREJAS, NARIGONA Y CON ENORMES COLMILLOS. ES CAPAZ DE VOLAR .</a:t>
            </a:r>
          </a:p>
          <a:p>
            <a:pPr marL="152400" indent="0">
              <a:buNone/>
            </a:pPr>
            <a:endParaRPr lang="es-MX" altLang="ja-JP" dirty="0"/>
          </a:p>
          <a:p>
            <a:r>
              <a:rPr lang="es-MX" dirty="0"/>
              <a:t>ES LA DIOSA REBELDE QUE VA EN CONTRA TODAS LAS NORMAS. ES QUISQUILLOSA Y RABIOSA SI NO OBTIENE LO QUE QUIERE.</a:t>
            </a:r>
          </a:p>
          <a:p>
            <a:pPr marL="152400" indent="0">
              <a:buNone/>
            </a:pPr>
            <a:endParaRPr lang="es-MX" dirty="0"/>
          </a:p>
          <a:p>
            <a:r>
              <a:rPr lang="es-MX" dirty="0"/>
              <a:t>TRAMPOSA Y EMBAUCADORA. LE GUSTAR POSEER LOS CORAZONES HUMANOS Y MANIPULAR SUS EMOCIONES.</a:t>
            </a:r>
            <a:endParaRPr lang="en-US"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3780" name="Google Shape;3780;p36"/>
          <p:cNvSpPr/>
          <p:nvPr/>
        </p:nvSpPr>
        <p:spPr>
          <a:xfrm>
            <a:off x="7762916" y="691391"/>
            <a:ext cx="419281" cy="409168"/>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6"/>
          <p:cNvSpPr/>
          <p:nvPr/>
        </p:nvSpPr>
        <p:spPr>
          <a:xfrm>
            <a:off x="7377147" y="687525"/>
            <a:ext cx="414331" cy="409981"/>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6"/>
          <p:cNvSpPr/>
          <p:nvPr/>
        </p:nvSpPr>
        <p:spPr>
          <a:xfrm>
            <a:off x="7864789" y="985359"/>
            <a:ext cx="408814" cy="364576"/>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6"/>
          <p:cNvSpPr/>
          <p:nvPr/>
        </p:nvSpPr>
        <p:spPr>
          <a:xfrm>
            <a:off x="7353857" y="1224803"/>
            <a:ext cx="419281" cy="409675"/>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6"/>
          <p:cNvSpPr/>
          <p:nvPr/>
        </p:nvSpPr>
        <p:spPr>
          <a:xfrm>
            <a:off x="7744576" y="1227856"/>
            <a:ext cx="414342" cy="41080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6"/>
          <p:cNvSpPr/>
          <p:nvPr/>
        </p:nvSpPr>
        <p:spPr>
          <a:xfrm>
            <a:off x="7263146" y="975635"/>
            <a:ext cx="408119" cy="364387"/>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6"/>
          <p:cNvSpPr/>
          <p:nvPr/>
        </p:nvSpPr>
        <p:spPr>
          <a:xfrm>
            <a:off x="7832199" y="1114576"/>
            <a:ext cx="229243" cy="59303"/>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6"/>
          <p:cNvSpPr/>
          <p:nvPr/>
        </p:nvSpPr>
        <p:spPr>
          <a:xfrm>
            <a:off x="7837291" y="1166967"/>
            <a:ext cx="222112" cy="84599"/>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6"/>
          <p:cNvSpPr/>
          <p:nvPr/>
        </p:nvSpPr>
        <p:spPr>
          <a:xfrm>
            <a:off x="7786348" y="1215633"/>
            <a:ext cx="151823" cy="18657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6"/>
          <p:cNvSpPr/>
          <p:nvPr/>
        </p:nvSpPr>
        <p:spPr>
          <a:xfrm>
            <a:off x="7776165" y="1223790"/>
            <a:ext cx="71326" cy="225035"/>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7637611" y="1215633"/>
            <a:ext cx="110048" cy="216395"/>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7548975" y="1213594"/>
            <a:ext cx="170153" cy="168573"/>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6"/>
          <p:cNvSpPr/>
          <p:nvPr/>
        </p:nvSpPr>
        <p:spPr>
          <a:xfrm>
            <a:off x="7474600" y="1144325"/>
            <a:ext cx="229255" cy="55802"/>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7478678" y="1063457"/>
            <a:ext cx="220084" cy="87086"/>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7591761" y="918046"/>
            <a:ext cx="148770" cy="188612"/>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680397" y="872444"/>
            <a:ext cx="70312" cy="225047"/>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6"/>
          <p:cNvSpPr/>
          <p:nvPr/>
        </p:nvSpPr>
        <p:spPr>
          <a:xfrm>
            <a:off x="7789401" y="893318"/>
            <a:ext cx="109034" cy="216395"/>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6"/>
          <p:cNvSpPr/>
          <p:nvPr/>
        </p:nvSpPr>
        <p:spPr>
          <a:xfrm>
            <a:off x="7816911" y="943187"/>
            <a:ext cx="171178" cy="168561"/>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6"/>
          <p:cNvSpPr/>
          <p:nvPr/>
        </p:nvSpPr>
        <p:spPr>
          <a:xfrm>
            <a:off x="7657979" y="1038375"/>
            <a:ext cx="230269" cy="229243"/>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8259938" y="1616541"/>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8125419" y="1615193"/>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6"/>
          <p:cNvSpPr/>
          <p:nvPr/>
        </p:nvSpPr>
        <p:spPr>
          <a:xfrm>
            <a:off x="8295462" y="1719052"/>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8117298" y="1802549"/>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253543" y="1803614"/>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6"/>
          <p:cNvSpPr/>
          <p:nvPr/>
        </p:nvSpPr>
        <p:spPr>
          <a:xfrm>
            <a:off x="8085667" y="1715661"/>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6"/>
          <p:cNvSpPr/>
          <p:nvPr/>
        </p:nvSpPr>
        <p:spPr>
          <a:xfrm>
            <a:off x="8284097" y="1764111"/>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6"/>
          <p:cNvSpPr/>
          <p:nvPr/>
        </p:nvSpPr>
        <p:spPr>
          <a:xfrm>
            <a:off x="8285873" y="1782381"/>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8268109" y="1799352"/>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264558" y="1802196"/>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6"/>
          <p:cNvSpPr/>
          <p:nvPr/>
        </p:nvSpPr>
        <p:spPr>
          <a:xfrm>
            <a:off x="8216244" y="1799352"/>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6"/>
          <p:cNvSpPr/>
          <p:nvPr/>
        </p:nvSpPr>
        <p:spPr>
          <a:xfrm>
            <a:off x="8185336" y="1798641"/>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8159402" y="1774485"/>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8160824" y="1746286"/>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8200256" y="1695579"/>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8231164" y="1679677"/>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8269174" y="1686956"/>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8278767" y="1704346"/>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8223346" y="1737539"/>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8384913" y="1246465"/>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8250394" y="1245116"/>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8420437" y="1348976"/>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8242273" y="1432473"/>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8378518" y="1433538"/>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8210642" y="1345585"/>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8409072" y="1394035"/>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8410848" y="1412305"/>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8393084" y="1429275"/>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8389533" y="1432120"/>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8341219" y="1429275"/>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8310311" y="1428564"/>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8284377" y="1404409"/>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8285799" y="1376209"/>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8325231" y="1325503"/>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8356139" y="1309600"/>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8394149" y="1316879"/>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8403742" y="1334269"/>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8348321" y="1367463"/>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284590" y="4574946"/>
            <a:ext cx="454817" cy="30875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6"/>
          <p:cNvSpPr/>
          <p:nvPr/>
        </p:nvSpPr>
        <p:spPr>
          <a:xfrm>
            <a:off x="133473" y="4750506"/>
            <a:ext cx="402066" cy="445068"/>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6"/>
          <p:cNvSpPr/>
          <p:nvPr/>
        </p:nvSpPr>
        <p:spPr>
          <a:xfrm>
            <a:off x="122076" y="4275994"/>
            <a:ext cx="387814" cy="45197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134536" y="4711663"/>
            <a:ext cx="454817" cy="37996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153075" y="4410122"/>
            <a:ext cx="459105" cy="367723"/>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213303" y="4673744"/>
            <a:ext cx="125494" cy="12547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266051" y="4764988"/>
            <a:ext cx="74162" cy="19883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283171" y="4746449"/>
            <a:ext cx="155416" cy="14116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301694" y="4743595"/>
            <a:ext cx="192497" cy="6571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308819" y="4659807"/>
            <a:ext cx="203895" cy="6385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297422" y="4548077"/>
            <a:ext cx="122624" cy="16989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274611" y="4519427"/>
            <a:ext cx="51349" cy="202823"/>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156284" y="4548110"/>
            <a:ext cx="131185" cy="164158"/>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80726" y="4619611"/>
            <a:ext cx="192497" cy="10263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70747" y="4727926"/>
            <a:ext cx="171103" cy="11856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130619" y="4757863"/>
            <a:ext cx="128331" cy="164158"/>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rot="2178921">
            <a:off x="1062234" y="4911169"/>
            <a:ext cx="269222" cy="18278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rot="2178921">
            <a:off x="907748" y="4924840"/>
            <a:ext cx="237996" cy="26349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rot="2178921">
            <a:off x="1068256" y="4691636"/>
            <a:ext cx="229560" cy="26758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rot="2178921">
            <a:off x="801924" y="4825358"/>
            <a:ext cx="269222" cy="22494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rot="2178921">
            <a:off x="900684" y="4676498"/>
            <a:ext cx="271760" cy="217701"/>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rot="2178921">
            <a:off x="1044672" y="4886122"/>
            <a:ext cx="74284" cy="74286"/>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rot="2178921">
            <a:off x="1027932" y="4934912"/>
            <a:ext cx="43899" cy="117713"/>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rot="2178921">
            <a:off x="1048038" y="4949631"/>
            <a:ext cx="91996" cy="8357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rot="2178921">
            <a:off x="1068971" y="4965603"/>
            <a:ext cx="113945" cy="3890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rot="2178921">
            <a:off x="1101412" y="4930244"/>
            <a:ext cx="120692" cy="3780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rot="2178921">
            <a:off x="1121219" y="4852615"/>
            <a:ext cx="72585" cy="10058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rot="2178921">
            <a:off x="1118706" y="4816567"/>
            <a:ext cx="30395" cy="12007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rot="2178921">
            <a:off x="1054407" y="4804986"/>
            <a:ext cx="77653" cy="9718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rot="2178921">
            <a:off x="1000570" y="4826888"/>
            <a:ext cx="113945" cy="6076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rot="2178921">
            <a:off x="956278" y="4870383"/>
            <a:ext cx="101282" cy="7019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rot="2178921">
            <a:off x="968803" y="4895529"/>
            <a:ext cx="75964" cy="9718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rot="-2178615" flipH="1">
            <a:off x="678486" y="4455727"/>
            <a:ext cx="180667" cy="12267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rot="-2178615" flipH="1">
            <a:off x="803100" y="4464899"/>
            <a:ext cx="159713" cy="17683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rot="-2178615" flipH="1">
            <a:off x="701065" y="4308420"/>
            <a:ext cx="154051" cy="17958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rot="-2178615" flipH="1">
            <a:off x="853149" y="4398148"/>
            <a:ext cx="180667" cy="15096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rot="-2178615" flipH="1">
            <a:off x="785180" y="4298264"/>
            <a:ext cx="182371" cy="14610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rot="-2178615" flipH="1">
            <a:off x="821083" y="4438922"/>
            <a:ext cx="49850" cy="49855"/>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rot="-2178615" flipH="1">
            <a:off x="852708" y="4471660"/>
            <a:ext cx="29459" cy="78999"/>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rot="-2178615" flipH="1">
            <a:off x="806939" y="4481537"/>
            <a:ext cx="61736" cy="5608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rot="-2178615" flipH="1">
            <a:off x="778162" y="4492255"/>
            <a:ext cx="76465" cy="2611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rot="-2178615" flipH="1">
            <a:off x="751866" y="4468529"/>
            <a:ext cx="80993" cy="2537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rot="-2178615" flipH="1">
            <a:off x="770864" y="4416439"/>
            <a:ext cx="48710" cy="675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rot="-2178615" flipH="1">
            <a:off x="800863" y="4392251"/>
            <a:ext cx="20397" cy="805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rot="-2178615" flipH="1">
            <a:off x="812292" y="4384481"/>
            <a:ext cx="52111" cy="6522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6"/>
          <p:cNvSpPr/>
          <p:nvPr/>
        </p:nvSpPr>
        <p:spPr>
          <a:xfrm rot="-2178615" flipH="1">
            <a:off x="824058" y="4399177"/>
            <a:ext cx="76465" cy="4077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rot="-2178615" flipH="1">
            <a:off x="862276" y="4428362"/>
            <a:ext cx="67967" cy="47109"/>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rot="-2178615" flipH="1">
            <a:off x="870863" y="4445234"/>
            <a:ext cx="50977" cy="6522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Picture 2" descr="Amanozako">
            <a:extLst>
              <a:ext uri="{FF2B5EF4-FFF2-40B4-BE49-F238E27FC236}">
                <a16:creationId xmlns:a16="http://schemas.microsoft.com/office/drawing/2014/main" id="{1EAD239D-22E9-48C8-938D-D1A71DCA2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469" y="1659154"/>
            <a:ext cx="2658065" cy="2867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9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1701278" y="2484007"/>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2" descr="Amanozako">
            <a:extLst>
              <a:ext uri="{FF2B5EF4-FFF2-40B4-BE49-F238E27FC236}">
                <a16:creationId xmlns:a16="http://schemas.microsoft.com/office/drawing/2014/main" id="{31EEDC71-D43A-4C0D-806C-0C8361079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39" y="210076"/>
            <a:ext cx="3370638" cy="4251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11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662E7-AD45-492D-AEEC-6AD7D77451CC}"/>
              </a:ext>
            </a:extLst>
          </p:cNvPr>
          <p:cNvSpPr>
            <a:spLocks noGrp="1"/>
          </p:cNvSpPr>
          <p:nvPr>
            <p:ph type="title"/>
          </p:nvPr>
        </p:nvSpPr>
        <p:spPr>
          <a:xfrm>
            <a:off x="871870" y="369183"/>
            <a:ext cx="4976037" cy="694073"/>
          </a:xfrm>
        </p:spPr>
        <p:txBody>
          <a:bodyPr/>
          <a:lstStyle/>
          <a:p>
            <a:r>
              <a:rPr lang="es-MX" b="1" dirty="0"/>
              <a:t>ODOMEKI</a:t>
            </a:r>
            <a:endParaRPr lang="es-CL" b="1" dirty="0"/>
          </a:p>
        </p:txBody>
      </p:sp>
      <p:sp>
        <p:nvSpPr>
          <p:cNvPr id="3" name="Marcador de texto 2">
            <a:extLst>
              <a:ext uri="{FF2B5EF4-FFF2-40B4-BE49-F238E27FC236}">
                <a16:creationId xmlns:a16="http://schemas.microsoft.com/office/drawing/2014/main" id="{4DCCBCE9-B131-432F-902D-B6B6B23EFA5A}"/>
              </a:ext>
            </a:extLst>
          </p:cNvPr>
          <p:cNvSpPr>
            <a:spLocks noGrp="1"/>
          </p:cNvSpPr>
          <p:nvPr>
            <p:ph type="body" idx="1"/>
          </p:nvPr>
        </p:nvSpPr>
        <p:spPr>
          <a:xfrm>
            <a:off x="531628" y="1173569"/>
            <a:ext cx="7272670" cy="2796361"/>
          </a:xfrm>
        </p:spPr>
        <p:txBody>
          <a:bodyPr/>
          <a:lstStyle/>
          <a:p>
            <a:pPr marL="285750" indent="-285750"/>
            <a:r>
              <a:rPr lang="es-ES" dirty="0"/>
              <a:t>MUJER DEMONIO CON LOS BRAZOS LARGOS Y DEDOS LARGOS CUBIERTO POR CIENTOS DE “OJOS DE PÁJAROS” (monedas). ES LADRONA.</a:t>
            </a:r>
          </a:p>
          <a:p>
            <a:pPr marL="285750" indent="-285750"/>
            <a:endParaRPr lang="es-ES" dirty="0"/>
          </a:p>
          <a:p>
            <a:pPr marL="285750" indent="-285750"/>
            <a:endParaRPr lang="es-ES" dirty="0"/>
          </a:p>
          <a:p>
            <a:pPr marL="285750" indent="-285750"/>
            <a:r>
              <a:rPr lang="es-ES" dirty="0"/>
              <a:t>ATACA A LOS COMERCIANTES ES MUY AGRESIVA DISPARA FUEGO Y GAS VENENOSO EN SUS ASALTOS.</a:t>
            </a:r>
          </a:p>
          <a:p>
            <a:pPr marL="127000" indent="0">
              <a:buNone/>
            </a:pPr>
            <a:endParaRPr lang="es-CL" dirty="0"/>
          </a:p>
        </p:txBody>
      </p:sp>
      <p:pic>
        <p:nvPicPr>
          <p:cNvPr id="4" name="Picture 2" descr="Dodomeki.jpg">
            <a:extLst>
              <a:ext uri="{FF2B5EF4-FFF2-40B4-BE49-F238E27FC236}">
                <a16:creationId xmlns:a16="http://schemas.microsoft.com/office/drawing/2014/main" id="{54FE7DEB-0FCB-44CA-A155-8A4F9B857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051" y="2658779"/>
            <a:ext cx="1967023" cy="2226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34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grpSp>
        <p:nvGrpSpPr>
          <p:cNvPr id="3647" name="Google Shape;3647;p35"/>
          <p:cNvGrpSpPr/>
          <p:nvPr/>
        </p:nvGrpSpPr>
        <p:grpSpPr>
          <a:xfrm>
            <a:off x="165078" y="3979551"/>
            <a:ext cx="1432578" cy="1171602"/>
            <a:chOff x="165078" y="3979551"/>
            <a:chExt cx="1432578" cy="1171602"/>
          </a:xfrm>
        </p:grpSpPr>
        <p:sp>
          <p:nvSpPr>
            <p:cNvPr id="3648" name="Google Shape;3648;p35"/>
            <p:cNvSpPr/>
            <p:nvPr/>
          </p:nvSpPr>
          <p:spPr>
            <a:xfrm flipH="1">
              <a:off x="165078" y="39795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5"/>
            <p:cNvSpPr/>
            <p:nvPr/>
          </p:nvSpPr>
          <p:spPr>
            <a:xfrm flipH="1">
              <a:off x="465754" y="41738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5"/>
            <p:cNvSpPr/>
            <p:nvPr/>
          </p:nvSpPr>
          <p:spPr>
            <a:xfrm flipH="1">
              <a:off x="446712" y="42427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5"/>
            <p:cNvSpPr/>
            <p:nvPr/>
          </p:nvSpPr>
          <p:spPr>
            <a:xfrm flipH="1">
              <a:off x="434472" y="41256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5"/>
            <p:cNvSpPr/>
            <p:nvPr/>
          </p:nvSpPr>
          <p:spPr>
            <a:xfrm flipH="1">
              <a:off x="535827" y="41861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5"/>
            <p:cNvSpPr/>
            <p:nvPr/>
          </p:nvSpPr>
          <p:spPr>
            <a:xfrm flipH="1">
              <a:off x="523585" y="41447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5"/>
            <p:cNvSpPr/>
            <p:nvPr/>
          </p:nvSpPr>
          <p:spPr>
            <a:xfrm flipH="1">
              <a:off x="349431" y="44317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5"/>
            <p:cNvSpPr/>
            <p:nvPr/>
          </p:nvSpPr>
          <p:spPr>
            <a:xfrm flipH="1">
              <a:off x="407938" y="44467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5"/>
            <p:cNvSpPr/>
            <p:nvPr/>
          </p:nvSpPr>
          <p:spPr>
            <a:xfrm flipH="1">
              <a:off x="384129" y="44147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5"/>
            <p:cNvSpPr/>
            <p:nvPr/>
          </p:nvSpPr>
          <p:spPr>
            <a:xfrm flipH="1">
              <a:off x="607931" y="45086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5"/>
            <p:cNvSpPr/>
            <p:nvPr/>
          </p:nvSpPr>
          <p:spPr>
            <a:xfrm flipH="1">
              <a:off x="624940" y="45086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5"/>
            <p:cNvSpPr/>
            <p:nvPr/>
          </p:nvSpPr>
          <p:spPr>
            <a:xfrm flipH="1">
              <a:off x="602486" y="47249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5"/>
            <p:cNvSpPr/>
            <p:nvPr/>
          </p:nvSpPr>
          <p:spPr>
            <a:xfrm flipH="1">
              <a:off x="673235" y="46780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5"/>
            <p:cNvSpPr/>
            <p:nvPr/>
          </p:nvSpPr>
          <p:spPr>
            <a:xfrm flipH="1">
              <a:off x="560990" y="45038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5"/>
            <p:cNvSpPr/>
            <p:nvPr/>
          </p:nvSpPr>
          <p:spPr>
            <a:xfrm flipH="1">
              <a:off x="546026" y="46780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5"/>
            <p:cNvSpPr/>
            <p:nvPr/>
          </p:nvSpPr>
          <p:spPr>
            <a:xfrm flipH="1">
              <a:off x="705883" y="44460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5"/>
            <p:cNvSpPr/>
            <p:nvPr/>
          </p:nvSpPr>
          <p:spPr>
            <a:xfrm flipH="1">
              <a:off x="713360" y="44270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5"/>
            <p:cNvSpPr/>
            <p:nvPr/>
          </p:nvSpPr>
          <p:spPr>
            <a:xfrm flipH="1">
              <a:off x="899755" y="45229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5"/>
            <p:cNvSpPr/>
            <p:nvPr/>
          </p:nvSpPr>
          <p:spPr>
            <a:xfrm flipH="1">
              <a:off x="880700" y="44508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5"/>
            <p:cNvSpPr/>
            <p:nvPr/>
          </p:nvSpPr>
          <p:spPr>
            <a:xfrm flipH="1">
              <a:off x="694996" y="44617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5"/>
            <p:cNvSpPr/>
            <p:nvPr/>
          </p:nvSpPr>
          <p:spPr>
            <a:xfrm flipH="1">
              <a:off x="832406" y="45678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5"/>
            <p:cNvSpPr/>
            <p:nvPr/>
          </p:nvSpPr>
          <p:spPr>
            <a:xfrm flipH="1">
              <a:off x="675954" y="42028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5"/>
            <p:cNvSpPr/>
            <p:nvPr/>
          </p:nvSpPr>
          <p:spPr>
            <a:xfrm flipH="1">
              <a:off x="660991" y="42037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5"/>
            <p:cNvSpPr/>
            <p:nvPr/>
          </p:nvSpPr>
          <p:spPr>
            <a:xfrm flipH="1">
              <a:off x="818809" y="41583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5"/>
            <p:cNvSpPr/>
            <p:nvPr/>
          </p:nvSpPr>
          <p:spPr>
            <a:xfrm flipH="1">
              <a:off x="741939" y="41637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5"/>
            <p:cNvSpPr/>
            <p:nvPr/>
          </p:nvSpPr>
          <p:spPr>
            <a:xfrm flipH="1">
              <a:off x="688197" y="42736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5"/>
            <p:cNvSpPr/>
            <p:nvPr/>
          </p:nvSpPr>
          <p:spPr>
            <a:xfrm flipH="1">
              <a:off x="837851" y="42474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5"/>
            <p:cNvSpPr/>
            <p:nvPr/>
          </p:nvSpPr>
          <p:spPr>
            <a:xfrm flipH="1">
              <a:off x="521340" y="43134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5"/>
            <p:cNvSpPr/>
            <p:nvPr/>
          </p:nvSpPr>
          <p:spPr>
            <a:xfrm rot="3865781" flipH="1">
              <a:off x="289337" y="44979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5"/>
            <p:cNvSpPr/>
            <p:nvPr/>
          </p:nvSpPr>
          <p:spPr>
            <a:xfrm rot="3865781" flipH="1">
              <a:off x="372398" y="45389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5"/>
            <p:cNvSpPr/>
            <p:nvPr/>
          </p:nvSpPr>
          <p:spPr>
            <a:xfrm rot="3865781" flipH="1">
              <a:off x="317515" y="44241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5"/>
            <p:cNvSpPr/>
            <p:nvPr/>
          </p:nvSpPr>
          <p:spPr>
            <a:xfrm rot="3135958" flipH="1">
              <a:off x="1058042" y="4617315"/>
              <a:ext cx="453774" cy="43970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5"/>
            <p:cNvSpPr/>
            <p:nvPr/>
          </p:nvSpPr>
          <p:spPr>
            <a:xfrm rot="3135958" flipH="1">
              <a:off x="1288499" y="4703587"/>
              <a:ext cx="60248" cy="87473"/>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rot="3135958" flipH="1">
              <a:off x="1266832" y="4723574"/>
              <a:ext cx="63556" cy="592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rot="3135958" flipH="1">
              <a:off x="1333052" y="4674116"/>
              <a:ext cx="18543" cy="18536"/>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5"/>
            <p:cNvSpPr/>
            <p:nvPr/>
          </p:nvSpPr>
          <p:spPr>
            <a:xfrm rot="3135958" flipH="1">
              <a:off x="1313889" y="4725300"/>
              <a:ext cx="32770" cy="77488"/>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5"/>
            <p:cNvSpPr/>
            <p:nvPr/>
          </p:nvSpPr>
          <p:spPr>
            <a:xfrm rot="3135958" flipH="1">
              <a:off x="1356352" y="4712669"/>
              <a:ext cx="11591" cy="1159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5"/>
            <p:cNvSpPr/>
            <p:nvPr/>
          </p:nvSpPr>
          <p:spPr>
            <a:xfrm rot="3135958" flipH="1">
              <a:off x="1170115" y="4760453"/>
              <a:ext cx="95331" cy="31040"/>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5"/>
            <p:cNvSpPr/>
            <p:nvPr/>
          </p:nvSpPr>
          <p:spPr>
            <a:xfrm rot="3135958" flipH="1">
              <a:off x="1182019" y="4775361"/>
              <a:ext cx="70508" cy="4261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5"/>
            <p:cNvSpPr/>
            <p:nvPr/>
          </p:nvSpPr>
          <p:spPr>
            <a:xfrm rot="3135958" flipH="1">
              <a:off x="1197805" y="4764798"/>
              <a:ext cx="76465" cy="12936"/>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5"/>
            <p:cNvSpPr/>
            <p:nvPr/>
          </p:nvSpPr>
          <p:spPr>
            <a:xfrm rot="3135958" flipH="1">
              <a:off x="1207289" y="4837356"/>
              <a:ext cx="12916" cy="97314"/>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5"/>
            <p:cNvSpPr/>
            <p:nvPr/>
          </p:nvSpPr>
          <p:spPr>
            <a:xfrm rot="3135958" flipH="1">
              <a:off x="1218617" y="4854279"/>
              <a:ext cx="27808" cy="7415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5"/>
            <p:cNvSpPr/>
            <p:nvPr/>
          </p:nvSpPr>
          <p:spPr>
            <a:xfrm rot="3135958" flipH="1">
              <a:off x="1152631" y="4917226"/>
              <a:ext cx="18543" cy="1821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5"/>
            <p:cNvSpPr/>
            <p:nvPr/>
          </p:nvSpPr>
          <p:spPr>
            <a:xfrm rot="3135958" flipH="1">
              <a:off x="1195716" y="4929013"/>
              <a:ext cx="11591" cy="115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5"/>
            <p:cNvSpPr/>
            <p:nvPr/>
          </p:nvSpPr>
          <p:spPr>
            <a:xfrm rot="3135958" flipH="1">
              <a:off x="1200552" y="4827671"/>
              <a:ext cx="27479" cy="7649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5"/>
            <p:cNvSpPr/>
            <p:nvPr/>
          </p:nvSpPr>
          <p:spPr>
            <a:xfrm rot="3135958" flipH="1">
              <a:off x="1157845" y="4880070"/>
              <a:ext cx="11591" cy="1159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5"/>
            <p:cNvSpPr/>
            <p:nvPr/>
          </p:nvSpPr>
          <p:spPr>
            <a:xfrm rot="3135958" flipH="1">
              <a:off x="1268102" y="4897471"/>
              <a:ext cx="89038" cy="40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5"/>
            <p:cNvSpPr/>
            <p:nvPr/>
          </p:nvSpPr>
          <p:spPr>
            <a:xfrm rot="3135958" flipH="1">
              <a:off x="1289516" y="4892708"/>
              <a:ext cx="73157" cy="1858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5"/>
            <p:cNvSpPr/>
            <p:nvPr/>
          </p:nvSpPr>
          <p:spPr>
            <a:xfrm rot="3135958" flipH="1">
              <a:off x="1318792" y="4971261"/>
              <a:ext cx="18207" cy="18536"/>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5"/>
            <p:cNvSpPr/>
            <p:nvPr/>
          </p:nvSpPr>
          <p:spPr>
            <a:xfrm rot="3135958" flipH="1">
              <a:off x="1344826" y="4941330"/>
              <a:ext cx="11928" cy="1159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5"/>
            <p:cNvSpPr/>
            <p:nvPr/>
          </p:nvSpPr>
          <p:spPr>
            <a:xfrm rot="3135958" flipH="1">
              <a:off x="1260825" y="4886572"/>
              <a:ext cx="63886" cy="48122"/>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5"/>
            <p:cNvSpPr/>
            <p:nvPr/>
          </p:nvSpPr>
          <p:spPr>
            <a:xfrm rot="3135958" flipH="1">
              <a:off x="1285436" y="4957577"/>
              <a:ext cx="11921" cy="1159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5"/>
            <p:cNvSpPr/>
            <p:nvPr/>
          </p:nvSpPr>
          <p:spPr>
            <a:xfrm rot="3135958" flipH="1">
              <a:off x="1342383" y="4799198"/>
              <a:ext cx="70172" cy="76314"/>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5"/>
            <p:cNvSpPr/>
            <p:nvPr/>
          </p:nvSpPr>
          <p:spPr>
            <a:xfrm rot="3135958" flipH="1">
              <a:off x="1345045" y="4783909"/>
              <a:ext cx="42700" cy="7089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5"/>
            <p:cNvSpPr/>
            <p:nvPr/>
          </p:nvSpPr>
          <p:spPr>
            <a:xfrm rot="3135958" flipH="1">
              <a:off x="1435103" y="4831638"/>
              <a:ext cx="18207" cy="18207"/>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5"/>
            <p:cNvSpPr/>
            <p:nvPr/>
          </p:nvSpPr>
          <p:spPr>
            <a:xfrm rot="3135958" flipH="1">
              <a:off x="1414030" y="4802348"/>
              <a:ext cx="11591" cy="1159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5"/>
            <p:cNvSpPr/>
            <p:nvPr/>
          </p:nvSpPr>
          <p:spPr>
            <a:xfrm rot="3135958" flipH="1">
              <a:off x="1330367" y="4829548"/>
              <a:ext cx="67859" cy="4813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5"/>
            <p:cNvSpPr/>
            <p:nvPr/>
          </p:nvSpPr>
          <p:spPr>
            <a:xfrm rot="3135958" flipH="1">
              <a:off x="1410392" y="4864158"/>
              <a:ext cx="11591" cy="1159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5"/>
            <p:cNvSpPr/>
            <p:nvPr/>
          </p:nvSpPr>
          <p:spPr>
            <a:xfrm rot="3137652" flipH="1">
              <a:off x="1234587" y="4781251"/>
              <a:ext cx="106931" cy="106931"/>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5"/>
            <p:cNvSpPr/>
            <p:nvPr/>
          </p:nvSpPr>
          <p:spPr>
            <a:xfrm rot="7001745" flipH="1">
              <a:off x="1146774" y="4729147"/>
              <a:ext cx="18539" cy="1821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5"/>
            <p:cNvSpPr/>
            <p:nvPr/>
          </p:nvSpPr>
          <p:spPr>
            <a:xfrm rot="7001745" flipH="1">
              <a:off x="1159694" y="4771846"/>
              <a:ext cx="11589" cy="11589"/>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5"/>
            <p:cNvSpPr/>
            <p:nvPr/>
          </p:nvSpPr>
          <p:spPr>
            <a:xfrm rot="7001745" flipH="1">
              <a:off x="1187507" y="4716566"/>
              <a:ext cx="11589" cy="11589"/>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35"/>
          <p:cNvGrpSpPr/>
          <p:nvPr/>
        </p:nvGrpSpPr>
        <p:grpSpPr>
          <a:xfrm>
            <a:off x="7499453" y="82576"/>
            <a:ext cx="1432578" cy="1171602"/>
            <a:chOff x="183978" y="2210476"/>
            <a:chExt cx="1432578" cy="1171602"/>
          </a:xfrm>
        </p:grpSpPr>
        <p:sp>
          <p:nvSpPr>
            <p:cNvPr id="3711" name="Google Shape;3711;p35"/>
            <p:cNvSpPr/>
            <p:nvPr/>
          </p:nvSpPr>
          <p:spPr>
            <a:xfrm rot="10800000" flipH="1">
              <a:off x="683919" y="2478356"/>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5"/>
            <p:cNvSpPr/>
            <p:nvPr/>
          </p:nvSpPr>
          <p:spPr>
            <a:xfrm rot="10800000" flipH="1">
              <a:off x="1192053" y="300804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5"/>
            <p:cNvSpPr/>
            <p:nvPr/>
          </p:nvSpPr>
          <p:spPr>
            <a:xfrm rot="10800000" flipH="1">
              <a:off x="1204296" y="2997154"/>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5"/>
            <p:cNvSpPr/>
            <p:nvPr/>
          </p:nvSpPr>
          <p:spPr>
            <a:xfrm rot="10800000" flipH="1">
              <a:off x="1309051" y="3197839"/>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5"/>
            <p:cNvSpPr/>
            <p:nvPr/>
          </p:nvSpPr>
          <p:spPr>
            <a:xfrm rot="10800000" flipH="1">
              <a:off x="1178456" y="301620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5"/>
            <p:cNvSpPr/>
            <p:nvPr/>
          </p:nvSpPr>
          <p:spPr>
            <a:xfrm rot="10800000" flipH="1">
              <a:off x="1234226" y="3193072"/>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5"/>
            <p:cNvSpPr/>
            <p:nvPr/>
          </p:nvSpPr>
          <p:spPr>
            <a:xfrm rot="10800000" flipH="1">
              <a:off x="1236271" y="2866036"/>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5"/>
            <p:cNvSpPr/>
            <p:nvPr/>
          </p:nvSpPr>
          <p:spPr>
            <a:xfrm rot="10800000" flipH="1">
              <a:off x="1228781" y="2827289"/>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5"/>
            <p:cNvSpPr/>
            <p:nvPr/>
          </p:nvSpPr>
          <p:spPr>
            <a:xfrm rot="10800000" flipH="1">
              <a:off x="1240347" y="2920241"/>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5"/>
            <p:cNvSpPr/>
            <p:nvPr/>
          </p:nvSpPr>
          <p:spPr>
            <a:xfrm rot="10800000" flipH="1">
              <a:off x="1147158" y="2652952"/>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5"/>
            <p:cNvSpPr/>
            <p:nvPr/>
          </p:nvSpPr>
          <p:spPr>
            <a:xfrm rot="10800000" flipH="1">
              <a:off x="1099540" y="2700542"/>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5"/>
            <p:cNvSpPr/>
            <p:nvPr/>
          </p:nvSpPr>
          <p:spPr>
            <a:xfrm rot="10800000" flipH="1">
              <a:off x="1141036" y="2599214"/>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5"/>
            <p:cNvSpPr/>
            <p:nvPr/>
          </p:nvSpPr>
          <p:spPr>
            <a:xfrm rot="10800000" flipH="1">
              <a:off x="1084575" y="26597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5"/>
            <p:cNvSpPr/>
            <p:nvPr/>
          </p:nvSpPr>
          <p:spPr>
            <a:xfrm rot="10800000" flipH="1">
              <a:off x="1164168" y="2700500"/>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5"/>
            <p:cNvSpPr/>
            <p:nvPr/>
          </p:nvSpPr>
          <p:spPr>
            <a:xfrm rot="10800000" flipH="1">
              <a:off x="1211785" y="26597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5"/>
            <p:cNvSpPr/>
            <p:nvPr/>
          </p:nvSpPr>
          <p:spPr>
            <a:xfrm rot="10800000" flipH="1">
              <a:off x="892753" y="2831718"/>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5"/>
            <p:cNvSpPr/>
            <p:nvPr/>
          </p:nvSpPr>
          <p:spPr>
            <a:xfrm rot="10800000" flipH="1">
              <a:off x="917915" y="2896390"/>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5"/>
            <p:cNvSpPr/>
            <p:nvPr/>
          </p:nvSpPr>
          <p:spPr>
            <a:xfrm rot="10800000" flipH="1">
              <a:off x="844458" y="280057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5"/>
            <p:cNvSpPr/>
            <p:nvPr/>
          </p:nvSpPr>
          <p:spPr>
            <a:xfrm rot="10800000" flipH="1">
              <a:off x="876419" y="2886954"/>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5"/>
            <p:cNvSpPr/>
            <p:nvPr/>
          </p:nvSpPr>
          <p:spPr>
            <a:xfrm rot="10800000" flipH="1">
              <a:off x="955335" y="2800998"/>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5"/>
            <p:cNvSpPr/>
            <p:nvPr/>
          </p:nvSpPr>
          <p:spPr>
            <a:xfrm rot="10800000" flipH="1">
              <a:off x="924728" y="2769954"/>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5"/>
            <p:cNvSpPr/>
            <p:nvPr/>
          </p:nvSpPr>
          <p:spPr>
            <a:xfrm rot="10800000" flipH="1">
              <a:off x="961456" y="3001921"/>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5"/>
            <p:cNvSpPr/>
            <p:nvPr/>
          </p:nvSpPr>
          <p:spPr>
            <a:xfrm rot="10800000" flipH="1">
              <a:off x="1032882" y="3012119"/>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5"/>
            <p:cNvSpPr/>
            <p:nvPr/>
          </p:nvSpPr>
          <p:spPr>
            <a:xfrm rot="10800000" flipH="1">
              <a:off x="925405" y="3165863"/>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5"/>
            <p:cNvSpPr/>
            <p:nvPr/>
          </p:nvSpPr>
          <p:spPr>
            <a:xfrm rot="10800000" flipH="1">
              <a:off x="1015872" y="3174030"/>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5"/>
            <p:cNvSpPr/>
            <p:nvPr/>
          </p:nvSpPr>
          <p:spPr>
            <a:xfrm rot="10800000" flipH="1">
              <a:off x="953967" y="2989002"/>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5"/>
            <p:cNvSpPr/>
            <p:nvPr/>
          </p:nvSpPr>
          <p:spPr>
            <a:xfrm rot="10800000" flipH="1">
              <a:off x="919960" y="3090360"/>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5"/>
            <p:cNvSpPr/>
            <p:nvPr/>
          </p:nvSpPr>
          <p:spPr>
            <a:xfrm rot="10800000" flipH="1">
              <a:off x="1040394" y="2828232"/>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5"/>
            <p:cNvSpPr/>
            <p:nvPr/>
          </p:nvSpPr>
          <p:spPr>
            <a:xfrm rot="-6934219" flipH="1">
              <a:off x="1454189" y="2826288"/>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5"/>
            <p:cNvSpPr/>
            <p:nvPr/>
          </p:nvSpPr>
          <p:spPr>
            <a:xfrm rot="-6934219" flipH="1">
              <a:off x="1385415" y="2798899"/>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5"/>
            <p:cNvSpPr/>
            <p:nvPr/>
          </p:nvSpPr>
          <p:spPr>
            <a:xfrm rot="-6934219" flipH="1">
              <a:off x="1440298" y="2913659"/>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5"/>
            <p:cNvSpPr/>
            <p:nvPr/>
          </p:nvSpPr>
          <p:spPr>
            <a:xfrm rot="-7664042" flipH="1">
              <a:off x="269818" y="2304608"/>
              <a:ext cx="453774" cy="43970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5"/>
            <p:cNvSpPr/>
            <p:nvPr/>
          </p:nvSpPr>
          <p:spPr>
            <a:xfrm rot="-7664042" flipH="1">
              <a:off x="432887" y="2570567"/>
              <a:ext cx="60248" cy="87473"/>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5"/>
            <p:cNvSpPr/>
            <p:nvPr/>
          </p:nvSpPr>
          <p:spPr>
            <a:xfrm rot="-7664042" flipH="1">
              <a:off x="451246" y="2578828"/>
              <a:ext cx="63556" cy="592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5"/>
            <p:cNvSpPr/>
            <p:nvPr/>
          </p:nvSpPr>
          <p:spPr>
            <a:xfrm rot="-7664042" flipH="1">
              <a:off x="430039" y="2668975"/>
              <a:ext cx="18543" cy="18536"/>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5"/>
            <p:cNvSpPr/>
            <p:nvPr/>
          </p:nvSpPr>
          <p:spPr>
            <a:xfrm rot="-7664042" flipH="1">
              <a:off x="434975" y="2558840"/>
              <a:ext cx="32770" cy="77488"/>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5"/>
            <p:cNvSpPr/>
            <p:nvPr/>
          </p:nvSpPr>
          <p:spPr>
            <a:xfrm rot="-7664042" flipH="1">
              <a:off x="413691" y="2637367"/>
              <a:ext cx="11591" cy="1159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5"/>
            <p:cNvSpPr/>
            <p:nvPr/>
          </p:nvSpPr>
          <p:spPr>
            <a:xfrm rot="-7664042" flipH="1">
              <a:off x="516188" y="2570134"/>
              <a:ext cx="95331" cy="31040"/>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5"/>
            <p:cNvSpPr/>
            <p:nvPr/>
          </p:nvSpPr>
          <p:spPr>
            <a:xfrm rot="-7664042" flipH="1">
              <a:off x="529107" y="2543656"/>
              <a:ext cx="70508" cy="4261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5"/>
            <p:cNvSpPr/>
            <p:nvPr/>
          </p:nvSpPr>
          <p:spPr>
            <a:xfrm rot="-7664042" flipH="1">
              <a:off x="507364" y="2583894"/>
              <a:ext cx="76465" cy="12936"/>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5"/>
            <p:cNvSpPr/>
            <p:nvPr/>
          </p:nvSpPr>
          <p:spPr>
            <a:xfrm rot="-7664042" flipH="1">
              <a:off x="561430" y="2426958"/>
              <a:ext cx="12916" cy="97314"/>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5"/>
            <p:cNvSpPr/>
            <p:nvPr/>
          </p:nvSpPr>
          <p:spPr>
            <a:xfrm rot="-7664042" flipH="1">
              <a:off x="535209" y="2433189"/>
              <a:ext cx="27808" cy="7415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5"/>
            <p:cNvSpPr/>
            <p:nvPr/>
          </p:nvSpPr>
          <p:spPr>
            <a:xfrm rot="-7664042" flipH="1">
              <a:off x="610460" y="2426188"/>
              <a:ext cx="18543" cy="1821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5"/>
            <p:cNvSpPr/>
            <p:nvPr/>
          </p:nvSpPr>
          <p:spPr>
            <a:xfrm rot="-7664042" flipH="1">
              <a:off x="574327" y="2421023"/>
              <a:ext cx="11591" cy="115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5"/>
            <p:cNvSpPr/>
            <p:nvPr/>
          </p:nvSpPr>
          <p:spPr>
            <a:xfrm rot="-7664042" flipH="1">
              <a:off x="553604" y="2457457"/>
              <a:ext cx="27479" cy="7649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5"/>
            <p:cNvSpPr/>
            <p:nvPr/>
          </p:nvSpPr>
          <p:spPr>
            <a:xfrm rot="-7664042" flipH="1">
              <a:off x="612198" y="2469966"/>
              <a:ext cx="11591" cy="1159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5"/>
            <p:cNvSpPr/>
            <p:nvPr/>
          </p:nvSpPr>
          <p:spPr>
            <a:xfrm rot="-7664042" flipH="1">
              <a:off x="424494" y="2423371"/>
              <a:ext cx="89038" cy="40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5"/>
            <p:cNvSpPr/>
            <p:nvPr/>
          </p:nvSpPr>
          <p:spPr>
            <a:xfrm rot="-7664042" flipH="1">
              <a:off x="418961" y="2450335"/>
              <a:ext cx="73157" cy="1858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5"/>
            <p:cNvSpPr/>
            <p:nvPr/>
          </p:nvSpPr>
          <p:spPr>
            <a:xfrm rot="-7664042" flipH="1">
              <a:off x="444635" y="2371830"/>
              <a:ext cx="18207" cy="18536"/>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5"/>
            <p:cNvSpPr/>
            <p:nvPr/>
          </p:nvSpPr>
          <p:spPr>
            <a:xfrm rot="-7664042" flipH="1">
              <a:off x="424881" y="2408707"/>
              <a:ext cx="11928" cy="1159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5"/>
            <p:cNvSpPr/>
            <p:nvPr/>
          </p:nvSpPr>
          <p:spPr>
            <a:xfrm rot="-7664042" flipH="1">
              <a:off x="456924" y="2426934"/>
              <a:ext cx="63886" cy="48122"/>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5"/>
            <p:cNvSpPr/>
            <p:nvPr/>
          </p:nvSpPr>
          <p:spPr>
            <a:xfrm rot="-7664042" flipH="1">
              <a:off x="484278" y="2392460"/>
              <a:ext cx="11921" cy="1159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5"/>
            <p:cNvSpPr/>
            <p:nvPr/>
          </p:nvSpPr>
          <p:spPr>
            <a:xfrm rot="-7664042" flipH="1">
              <a:off x="369079" y="2486115"/>
              <a:ext cx="70172" cy="76314"/>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5"/>
            <p:cNvSpPr/>
            <p:nvPr/>
          </p:nvSpPr>
          <p:spPr>
            <a:xfrm rot="-7664042" flipH="1">
              <a:off x="393889" y="2506820"/>
              <a:ext cx="42700" cy="7089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5"/>
            <p:cNvSpPr/>
            <p:nvPr/>
          </p:nvSpPr>
          <p:spPr>
            <a:xfrm rot="-7664042" flipH="1">
              <a:off x="328324" y="2511782"/>
              <a:ext cx="18207" cy="18207"/>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5"/>
            <p:cNvSpPr/>
            <p:nvPr/>
          </p:nvSpPr>
          <p:spPr>
            <a:xfrm rot="-7664042" flipH="1">
              <a:off x="356013" y="2547688"/>
              <a:ext cx="11591" cy="1159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5"/>
            <p:cNvSpPr/>
            <p:nvPr/>
          </p:nvSpPr>
          <p:spPr>
            <a:xfrm rot="-7664042" flipH="1">
              <a:off x="383408" y="2483944"/>
              <a:ext cx="67859" cy="4813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5"/>
            <p:cNvSpPr/>
            <p:nvPr/>
          </p:nvSpPr>
          <p:spPr>
            <a:xfrm rot="-7664042" flipH="1">
              <a:off x="359651" y="2485879"/>
              <a:ext cx="11591" cy="1159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5"/>
            <p:cNvSpPr/>
            <p:nvPr/>
          </p:nvSpPr>
          <p:spPr>
            <a:xfrm rot="-7662348" flipH="1">
              <a:off x="440116" y="2473445"/>
              <a:ext cx="106931" cy="106931"/>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5"/>
            <p:cNvSpPr/>
            <p:nvPr/>
          </p:nvSpPr>
          <p:spPr>
            <a:xfrm rot="-3798255" flipH="1">
              <a:off x="616321" y="2614271"/>
              <a:ext cx="18539" cy="1821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5"/>
            <p:cNvSpPr/>
            <p:nvPr/>
          </p:nvSpPr>
          <p:spPr>
            <a:xfrm rot="-3798255" flipH="1">
              <a:off x="610352" y="2578193"/>
              <a:ext cx="11589" cy="11589"/>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5"/>
            <p:cNvSpPr/>
            <p:nvPr/>
          </p:nvSpPr>
          <p:spPr>
            <a:xfrm rot="-3798255" flipH="1">
              <a:off x="582538" y="2633473"/>
              <a:ext cx="11589" cy="11589"/>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1" name="Picture 2" descr="Dodomeki.jpg">
            <a:extLst>
              <a:ext uri="{FF2B5EF4-FFF2-40B4-BE49-F238E27FC236}">
                <a16:creationId xmlns:a16="http://schemas.microsoft.com/office/drawing/2014/main" id="{5CD8AFB5-FD1D-46CB-BED3-AA723877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110" y="125315"/>
            <a:ext cx="4830399" cy="4811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b="1" dirty="0"/>
              <a:t>MUJERES: DIOSAS  DEMONIOS  Y FANTASMAS</a:t>
            </a:r>
            <a:endParaRPr b="1" dirty="0"/>
          </a:p>
        </p:txBody>
      </p:sp>
      <p:sp>
        <p:nvSpPr>
          <p:cNvPr id="3890" name="Google Shape;3890;p37"/>
          <p:cNvSpPr txBox="1">
            <a:spLocks noGrp="1"/>
          </p:cNvSpPr>
          <p:nvPr>
            <p:ph type="body" idx="1"/>
          </p:nvPr>
        </p:nvSpPr>
        <p:spPr>
          <a:xfrm>
            <a:off x="1193054" y="1921207"/>
            <a:ext cx="7418382" cy="2374619"/>
          </a:xfrm>
          <a:prstGeom prst="rect">
            <a:avLst/>
          </a:prstGeom>
        </p:spPr>
        <p:txBody>
          <a:bodyPr spcFirstLastPara="1" wrap="square" lIns="91425" tIns="91425" rIns="91425" bIns="91425" anchor="t" anchorCtr="0">
            <a:noAutofit/>
          </a:bodyPr>
          <a:lstStyle/>
          <a:p>
            <a:pPr marL="0" indent="0">
              <a:buNone/>
            </a:pPr>
            <a:r>
              <a:rPr lang="es-MX" sz="1800" b="1" dirty="0">
                <a:solidFill>
                  <a:schemeClr val="accent1"/>
                </a:solidFill>
              </a:rPr>
              <a:t>CUATRO PERÍODOS</a:t>
            </a:r>
          </a:p>
          <a:p>
            <a:pPr marL="0" indent="0">
              <a:lnSpc>
                <a:spcPct val="150000"/>
              </a:lnSpc>
              <a:buNone/>
            </a:pPr>
            <a:endParaRPr lang="es-MX" dirty="0"/>
          </a:p>
          <a:p>
            <a:pPr marL="342900" indent="-342900">
              <a:lnSpc>
                <a:spcPct val="150000"/>
              </a:lnSpc>
              <a:buFont typeface="+mj-lt"/>
              <a:buAutoNum type="arabicPeriod"/>
            </a:pPr>
            <a:r>
              <a:rPr lang="es-MX" dirty="0"/>
              <a:t>MATRIARCADO HASTA S. VI </a:t>
            </a:r>
          </a:p>
          <a:p>
            <a:pPr marL="342900" indent="-342900">
              <a:lnSpc>
                <a:spcPct val="150000"/>
              </a:lnSpc>
              <a:buFont typeface="+mj-lt"/>
              <a:buAutoNum type="arabicPeriod"/>
            </a:pPr>
            <a:r>
              <a:rPr lang="es-MX" dirty="0"/>
              <a:t>MISOGINIA ESTABLECIDA Y CONSOLIDADA DURANTE LA DICTADURA MILITAR TOKUGAWA. (1600-1868)</a:t>
            </a:r>
          </a:p>
          <a:p>
            <a:pPr marL="342900" indent="-342900">
              <a:lnSpc>
                <a:spcPct val="150000"/>
              </a:lnSpc>
              <a:buFont typeface="+mj-lt"/>
              <a:buAutoNum type="arabicPeriod"/>
            </a:pPr>
            <a:r>
              <a:rPr lang="es-MX" dirty="0"/>
              <a:t>MEIJI ES LA GRAN LIBERACIÓN DE LA MUJER (1868)</a:t>
            </a:r>
          </a:p>
          <a:p>
            <a:pPr marL="342900" indent="-342900">
              <a:lnSpc>
                <a:spcPct val="150000"/>
              </a:lnSpc>
              <a:buFont typeface="+mj-lt"/>
              <a:buAutoNum type="arabicPeriod"/>
            </a:pPr>
            <a:r>
              <a:rPr lang="es-MX" dirty="0"/>
              <a:t>2021  A MÁS DE 150 AÑOS DE MEIJI CUÁL ES LA SITUACIÓN DE LA MUJER EN JAPÓN?</a:t>
            </a:r>
          </a:p>
          <a:p>
            <a:pPr marL="0" lvl="0" indent="0" algn="l" rtl="0">
              <a:spcBef>
                <a:spcPts val="0"/>
              </a:spcBef>
              <a:spcAft>
                <a:spcPts val="1200"/>
              </a:spcAft>
              <a:buNone/>
            </a:pPr>
            <a:endParaRPr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44824" y="380115"/>
            <a:ext cx="6985591" cy="595423"/>
          </a:xfrm>
        </p:spPr>
        <p:txBody>
          <a:bodyPr/>
          <a:lstStyle/>
          <a:p>
            <a:pPr algn="ctr"/>
            <a:r>
              <a:rPr lang="es-MX" sz="4400" b="1" dirty="0"/>
              <a:t>UJI NO HASHIHIME</a:t>
            </a:r>
            <a:endParaRPr lang="es-CL" sz="44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605591" y="1544477"/>
            <a:ext cx="4614996" cy="3420927"/>
          </a:xfrm>
        </p:spPr>
        <p:txBody>
          <a:bodyPr/>
          <a:lstStyle/>
          <a:p>
            <a:pPr marL="469900" indent="-342900">
              <a:buFont typeface="Arial" panose="020B0604020202020204" pitchFamily="34" charset="0"/>
              <a:buChar char="•"/>
            </a:pPr>
            <a:r>
              <a:rPr lang="es-ES" b="1" dirty="0"/>
              <a:t>MUJER DESPRECIADA QUE PIDIÓ A UN DIOS QUE LA CONVIRTIERA EN UN FANTASMA </a:t>
            </a:r>
            <a:r>
              <a:rPr lang="es-ES" dirty="0"/>
              <a:t>PARA MATAR A SU HOMBRE AMADO A SU ESPOSA Y TODA LA FAMILIA. PARA LOGRARLO SE BAÑÓ EN EL RÍO 21 DÍAS CAMBIO SU LARGO PELO EN CINCO CACHOS Y SE PINTÓ ENTERA DE ROJO.</a:t>
            </a:r>
          </a:p>
          <a:p>
            <a:pPr marL="127000" indent="0"/>
            <a:endParaRPr lang="es-ES" dirty="0"/>
          </a:p>
          <a:p>
            <a:pPr marL="469900" indent="-342900">
              <a:buFont typeface="Arial" panose="020B0604020202020204" pitchFamily="34" charset="0"/>
              <a:buChar char="•"/>
            </a:pPr>
            <a:r>
              <a:rPr lang="es-ES" dirty="0"/>
              <a:t>AL ATARDECER SE INSTALA EN EL PUENTE DEL RÍO A ESPERAR A SUS VÍCTIMAS A LAS QUE DEVORA</a:t>
            </a:r>
            <a:endParaRPr lang="en-US" dirty="0"/>
          </a:p>
          <a:p>
            <a:endParaRPr lang="es-ES" sz="2000" dirty="0"/>
          </a:p>
          <a:p>
            <a:endParaRPr lang="es-CL" dirty="0"/>
          </a:p>
        </p:txBody>
      </p:sp>
      <p:pic>
        <p:nvPicPr>
          <p:cNvPr id="5" name="Picture 2" descr="Toriyama Sekien Hashihime of Uji">
            <a:extLst>
              <a:ext uri="{FF2B5EF4-FFF2-40B4-BE49-F238E27FC236}">
                <a16:creationId xmlns:a16="http://schemas.microsoft.com/office/drawing/2014/main" id="{EE1C9A5D-FF38-41E8-A2EF-84FFD97B0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481" y="1152303"/>
            <a:ext cx="2660063" cy="28388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3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1701278" y="2484007"/>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Picture 2" descr="Toriyama Sekien Hashihime of Uji">
            <a:extLst>
              <a:ext uri="{FF2B5EF4-FFF2-40B4-BE49-F238E27FC236}">
                <a16:creationId xmlns:a16="http://schemas.microsoft.com/office/drawing/2014/main" id="{EEEB1882-7724-49CB-AFEC-03C7B4DF1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98" y="171252"/>
            <a:ext cx="3785189" cy="451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86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1"/>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OHAGURO BETTARI</a:t>
            </a:r>
            <a:r>
              <a:rPr lang="es-MX" dirty="0"/>
              <a:t>. </a:t>
            </a:r>
            <a:endParaRPr dirty="0"/>
          </a:p>
        </p:txBody>
      </p:sp>
      <p:sp>
        <p:nvSpPr>
          <p:cNvPr id="2225" name="Google Shape;2225;p31"/>
          <p:cNvSpPr txBox="1">
            <a:spLocks noGrp="1"/>
          </p:cNvSpPr>
          <p:nvPr>
            <p:ph type="body" idx="1"/>
          </p:nvPr>
        </p:nvSpPr>
        <p:spPr>
          <a:xfrm>
            <a:off x="3668233" y="1256046"/>
            <a:ext cx="4982912" cy="3347454"/>
          </a:xfrm>
          <a:prstGeom prst="rect">
            <a:avLst/>
          </a:prstGeom>
        </p:spPr>
        <p:txBody>
          <a:bodyPr spcFirstLastPara="1" wrap="square" lIns="91425" tIns="91425" rIns="91425" bIns="91425" anchor="t" anchorCtr="0">
            <a:normAutofit lnSpcReduction="10000"/>
          </a:bodyPr>
          <a:lstStyle/>
          <a:p>
            <a:pPr marL="342900" indent="-342900">
              <a:buFont typeface="Arial" panose="020B0604020202020204" pitchFamily="34" charset="0"/>
              <a:buChar char="•"/>
            </a:pPr>
            <a:r>
              <a:rPr lang="es-ES" sz="2000" dirty="0"/>
              <a:t>ES UNA MUJER BELLÍSIMA VESTIDA CON TRAJE DE NOVIA. ES INOFENSIVA A PESAR DE SU ASPECTO HORRIBLE. TIENE UNA GRAN SONRISA NEGRA PERO NO TIENE OJOS NI NARIZ .</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SE TRATA DE UNA MUJER CON LA OBSESIÓN DE CASARSE Y QUE NO PUDO. EN LAS NOCHE RONDA POR LOS TEMPLOS BUSCANDO HOMBRES A QUIEN SEDUCIR. </a:t>
            </a:r>
            <a:endParaRPr lang="en-US" sz="2000" dirty="0"/>
          </a:p>
          <a:p>
            <a:pPr marL="0" lvl="0" indent="0" algn="l" rtl="0">
              <a:spcBef>
                <a:spcPts val="0"/>
              </a:spcBef>
              <a:spcAft>
                <a:spcPts val="0"/>
              </a:spcAft>
              <a:buNone/>
            </a:pPr>
            <a:endParaRPr dirty="0"/>
          </a:p>
        </p:txBody>
      </p:sp>
      <p:pic>
        <p:nvPicPr>
          <p:cNvPr id="4" name="Picture 2" descr="https://static.wikia.nocookie.net/yokai/images/c/c7/Ohaguro-bettari.jpg/revision/latest/scale-to-width-down/239?cb=20150224173844">
            <a:extLst>
              <a:ext uri="{FF2B5EF4-FFF2-40B4-BE49-F238E27FC236}">
                <a16:creationId xmlns:a16="http://schemas.microsoft.com/office/drawing/2014/main" id="{72E609DD-2362-44ED-B8CD-5F239E423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74" y="1406988"/>
            <a:ext cx="2200138" cy="2707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5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tatic.wikia.nocookie.net/yokai/images/c/c7/Ohaguro-bettari.jpg/revision/latest/scale-to-width-down/239?cb=20150224173844">
            <a:extLst>
              <a:ext uri="{FF2B5EF4-FFF2-40B4-BE49-F238E27FC236}">
                <a16:creationId xmlns:a16="http://schemas.microsoft.com/office/drawing/2014/main" id="{B978FAEE-9012-4D47-80B7-B30F8C56F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717" y="519842"/>
            <a:ext cx="3895601" cy="4373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72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2"/>
        <p:cNvGrpSpPr/>
        <p:nvPr/>
      </p:nvGrpSpPr>
      <p:grpSpPr>
        <a:xfrm>
          <a:off x="0" y="0"/>
          <a:ext cx="0" cy="0"/>
          <a:chOff x="0" y="0"/>
          <a:chExt cx="0" cy="0"/>
        </a:xfrm>
      </p:grpSpPr>
      <p:sp>
        <p:nvSpPr>
          <p:cNvPr id="4173" name="Google Shape;4173;p40"/>
          <p:cNvSpPr txBox="1">
            <a:spLocks noGrp="1"/>
          </p:cNvSpPr>
          <p:nvPr>
            <p:ph type="title" idx="9"/>
          </p:nvPr>
        </p:nvSpPr>
        <p:spPr>
          <a:xfrm>
            <a:off x="713225" y="539500"/>
            <a:ext cx="77175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ROKUROKUBI</a:t>
            </a:r>
            <a:endParaRPr b="1" dirty="0"/>
          </a:p>
        </p:txBody>
      </p:sp>
      <p:sp>
        <p:nvSpPr>
          <p:cNvPr id="4176" name="Google Shape;4176;p40"/>
          <p:cNvSpPr txBox="1">
            <a:spLocks noGrp="1"/>
          </p:cNvSpPr>
          <p:nvPr>
            <p:ph type="title" idx="3"/>
          </p:nvPr>
        </p:nvSpPr>
        <p:spPr>
          <a:xfrm>
            <a:off x="1145884" y="1269208"/>
            <a:ext cx="7046545" cy="2001906"/>
          </a:xfrm>
          <a:prstGeom prst="rect">
            <a:avLst/>
          </a:prstGeom>
        </p:spPr>
        <p:txBody>
          <a:bodyPr spcFirstLastPara="1" wrap="square" lIns="91425" tIns="91425" rIns="91425" bIns="91425" anchor="ctr" anchorCtr="0">
            <a:noAutofit/>
          </a:bodyPr>
          <a:lstStyle/>
          <a:p>
            <a:pPr marL="285750" indent="-285750">
              <a:lnSpc>
                <a:spcPct val="150000"/>
              </a:lnSpc>
              <a:buFont typeface="Arial" panose="020B0604020202020204" pitchFamily="34" charset="0"/>
              <a:buChar char="•"/>
            </a:pPr>
            <a:r>
              <a:rPr lang="es-ES" dirty="0"/>
              <a:t>ES UNA MUJER NORMAL DURANTE EL DIA, PERO EN LA NOHE ES UN MONSTRUO CON EL CUELLO TAN LARGO COMO UNA  CULEBRA ANACONDA QUE DEVORA Y ESPANTA A HUMANOS.  AL DIA SIGUIENTE ELLA NO RECUERDA NADA.</a:t>
            </a:r>
            <a:br>
              <a:rPr lang="en-US" dirty="0"/>
            </a:br>
            <a:endParaRPr dirty="0"/>
          </a:p>
        </p:txBody>
      </p:sp>
      <p:grpSp>
        <p:nvGrpSpPr>
          <p:cNvPr id="4186" name="Google Shape;4186;p40"/>
          <p:cNvGrpSpPr/>
          <p:nvPr/>
        </p:nvGrpSpPr>
        <p:grpSpPr>
          <a:xfrm>
            <a:off x="-34950" y="132163"/>
            <a:ext cx="840563" cy="814663"/>
            <a:chOff x="-34950" y="132163"/>
            <a:chExt cx="840563" cy="814663"/>
          </a:xfrm>
        </p:grpSpPr>
        <p:sp>
          <p:nvSpPr>
            <p:cNvPr id="4187" name="Google Shape;4187;p40"/>
            <p:cNvSpPr/>
            <p:nvPr/>
          </p:nvSpPr>
          <p:spPr>
            <a:xfrm>
              <a:off x="-34950" y="132163"/>
              <a:ext cx="840563" cy="814663"/>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0"/>
            <p:cNvSpPr/>
            <p:nvPr/>
          </p:nvSpPr>
          <p:spPr>
            <a:xfrm>
              <a:off x="422995" y="307232"/>
              <a:ext cx="111603" cy="162065"/>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0"/>
            <p:cNvSpPr/>
            <p:nvPr/>
          </p:nvSpPr>
          <p:spPr>
            <a:xfrm>
              <a:off x="434029" y="369369"/>
              <a:ext cx="117730" cy="109730"/>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0"/>
            <p:cNvSpPr/>
            <p:nvPr/>
          </p:nvSpPr>
          <p:spPr>
            <a:xfrm>
              <a:off x="528437" y="263872"/>
              <a:ext cx="34349" cy="34343"/>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0"/>
            <p:cNvSpPr/>
            <p:nvPr/>
          </p:nvSpPr>
          <p:spPr>
            <a:xfrm>
              <a:off x="410741" y="318368"/>
              <a:ext cx="60702" cy="143565"/>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0"/>
            <p:cNvSpPr/>
            <p:nvPr/>
          </p:nvSpPr>
          <p:spPr>
            <a:xfrm>
              <a:off x="461003" y="281033"/>
              <a:ext cx="21471" cy="2147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0"/>
            <p:cNvSpPr/>
            <p:nvPr/>
          </p:nvSpPr>
          <p:spPr>
            <a:xfrm>
              <a:off x="462846" y="539748"/>
              <a:ext cx="176589" cy="57510"/>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0"/>
            <p:cNvSpPr/>
            <p:nvPr/>
          </p:nvSpPr>
          <p:spPr>
            <a:xfrm>
              <a:off x="456096" y="553235"/>
              <a:ext cx="130608" cy="78947"/>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0"/>
            <p:cNvSpPr/>
            <p:nvPr/>
          </p:nvSpPr>
          <p:spPr>
            <a:xfrm>
              <a:off x="466519" y="524430"/>
              <a:ext cx="141643" cy="2396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0"/>
            <p:cNvSpPr/>
            <p:nvPr/>
          </p:nvSpPr>
          <p:spPr>
            <a:xfrm>
              <a:off x="382534" y="609028"/>
              <a:ext cx="23925" cy="18029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0"/>
            <p:cNvSpPr/>
            <p:nvPr/>
          </p:nvSpPr>
          <p:spPr>
            <a:xfrm>
              <a:off x="339620" y="609028"/>
              <a:ext cx="51511" cy="13739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0"/>
            <p:cNvSpPr/>
            <p:nvPr/>
          </p:nvSpPr>
          <p:spPr>
            <a:xfrm>
              <a:off x="377018" y="803979"/>
              <a:ext cx="34349" cy="3374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0"/>
            <p:cNvSpPr/>
            <p:nvPr/>
          </p:nvSpPr>
          <p:spPr>
            <a:xfrm>
              <a:off x="326133" y="761686"/>
              <a:ext cx="21471" cy="2147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0"/>
            <p:cNvSpPr/>
            <p:nvPr/>
          </p:nvSpPr>
          <p:spPr>
            <a:xfrm>
              <a:off x="397864" y="604731"/>
              <a:ext cx="50901" cy="141734"/>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0"/>
            <p:cNvSpPr/>
            <p:nvPr/>
          </p:nvSpPr>
          <p:spPr>
            <a:xfrm>
              <a:off x="440778" y="761686"/>
              <a:ext cx="21471" cy="2147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0"/>
            <p:cNvSpPr/>
            <p:nvPr/>
          </p:nvSpPr>
          <p:spPr>
            <a:xfrm>
              <a:off x="153257" y="552625"/>
              <a:ext cx="164932" cy="75565"/>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0"/>
            <p:cNvSpPr/>
            <p:nvPr/>
          </p:nvSpPr>
          <p:spPr>
            <a:xfrm>
              <a:off x="175934" y="535464"/>
              <a:ext cx="135515" cy="3443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0"/>
            <p:cNvSpPr/>
            <p:nvPr/>
          </p:nvSpPr>
          <p:spPr>
            <a:xfrm>
              <a:off x="109733" y="621905"/>
              <a:ext cx="33726" cy="34343"/>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0"/>
            <p:cNvSpPr/>
            <p:nvPr/>
          </p:nvSpPr>
          <p:spPr>
            <a:xfrm>
              <a:off x="138537" y="556921"/>
              <a:ext cx="22094" cy="2147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0"/>
            <p:cNvSpPr/>
            <p:nvPr/>
          </p:nvSpPr>
          <p:spPr>
            <a:xfrm>
              <a:off x="209658" y="566722"/>
              <a:ext cx="118341" cy="89158"/>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0"/>
            <p:cNvSpPr/>
            <p:nvPr/>
          </p:nvSpPr>
          <p:spPr>
            <a:xfrm>
              <a:off x="182074" y="662368"/>
              <a:ext cx="22082" cy="2147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0"/>
            <p:cNvSpPr/>
            <p:nvPr/>
          </p:nvSpPr>
          <p:spPr>
            <a:xfrm>
              <a:off x="215175" y="333419"/>
              <a:ext cx="129985" cy="141391"/>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0"/>
            <p:cNvSpPr/>
            <p:nvPr/>
          </p:nvSpPr>
          <p:spPr>
            <a:xfrm>
              <a:off x="279546" y="334258"/>
              <a:ext cx="79097" cy="13135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0"/>
            <p:cNvSpPr/>
            <p:nvPr/>
          </p:nvSpPr>
          <p:spPr>
            <a:xfrm>
              <a:off x="182684" y="293300"/>
              <a:ext cx="33726" cy="33733"/>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0"/>
            <p:cNvSpPr/>
            <p:nvPr/>
          </p:nvSpPr>
          <p:spPr>
            <a:xfrm>
              <a:off x="264216" y="298194"/>
              <a:ext cx="21471" cy="2147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0"/>
            <p:cNvSpPr/>
            <p:nvPr/>
          </p:nvSpPr>
          <p:spPr>
            <a:xfrm>
              <a:off x="208425" y="397259"/>
              <a:ext cx="125701" cy="89183"/>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0"/>
            <p:cNvSpPr/>
            <p:nvPr/>
          </p:nvSpPr>
          <p:spPr>
            <a:xfrm>
              <a:off x="177777" y="373602"/>
              <a:ext cx="21471" cy="2147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0"/>
            <p:cNvSpPr/>
            <p:nvPr/>
          </p:nvSpPr>
          <p:spPr>
            <a:xfrm>
              <a:off x="286316" y="433130"/>
              <a:ext cx="198000" cy="19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0"/>
            <p:cNvSpPr/>
            <p:nvPr/>
          </p:nvSpPr>
          <p:spPr>
            <a:xfrm rot="-3865978">
              <a:off x="659239" y="599328"/>
              <a:ext cx="34341" cy="33737"/>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0"/>
            <p:cNvSpPr/>
            <p:nvPr/>
          </p:nvSpPr>
          <p:spPr>
            <a:xfrm rot="-3865978">
              <a:off x="597258" y="636280"/>
              <a:ext cx="21466" cy="2147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0"/>
            <p:cNvSpPr/>
            <p:nvPr/>
          </p:nvSpPr>
          <p:spPr>
            <a:xfrm rot="-3865978">
              <a:off x="646721" y="532852"/>
              <a:ext cx="21466" cy="2147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40"/>
          <p:cNvGrpSpPr/>
          <p:nvPr/>
        </p:nvGrpSpPr>
        <p:grpSpPr>
          <a:xfrm>
            <a:off x="-301829" y="946826"/>
            <a:ext cx="607321" cy="588652"/>
            <a:chOff x="-811779" y="132176"/>
            <a:chExt cx="607321" cy="588652"/>
          </a:xfrm>
        </p:grpSpPr>
        <p:sp>
          <p:nvSpPr>
            <p:cNvPr id="4219" name="Google Shape;4219;p40"/>
            <p:cNvSpPr/>
            <p:nvPr/>
          </p:nvSpPr>
          <p:spPr>
            <a:xfrm>
              <a:off x="-811779" y="132176"/>
              <a:ext cx="607321" cy="588652"/>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0"/>
            <p:cNvSpPr/>
            <p:nvPr/>
          </p:nvSpPr>
          <p:spPr>
            <a:xfrm>
              <a:off x="-480923" y="258654"/>
              <a:ext cx="80635" cy="11710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0"/>
            <p:cNvSpPr/>
            <p:nvPr/>
          </p:nvSpPr>
          <p:spPr>
            <a:xfrm>
              <a:off x="-472951" y="303544"/>
              <a:ext cx="85062" cy="79288"/>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0"/>
            <p:cNvSpPr/>
            <p:nvPr/>
          </p:nvSpPr>
          <p:spPr>
            <a:xfrm>
              <a:off x="-404743" y="227328"/>
              <a:ext cx="24818" cy="2481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0"/>
            <p:cNvSpPr/>
            <p:nvPr/>
          </p:nvSpPr>
          <p:spPr>
            <a:xfrm>
              <a:off x="-489776" y="266699"/>
              <a:ext cx="43858" cy="103736"/>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0"/>
            <p:cNvSpPr/>
            <p:nvPr/>
          </p:nvSpPr>
          <p:spPr>
            <a:xfrm>
              <a:off x="-453463" y="239726"/>
              <a:ext cx="15513" cy="1551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0"/>
            <p:cNvSpPr/>
            <p:nvPr/>
          </p:nvSpPr>
          <p:spPr>
            <a:xfrm>
              <a:off x="-452132" y="426633"/>
              <a:ext cx="127589" cy="4155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0"/>
            <p:cNvSpPr/>
            <p:nvPr/>
          </p:nvSpPr>
          <p:spPr>
            <a:xfrm>
              <a:off x="-457008" y="436377"/>
              <a:ext cx="94367" cy="57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0"/>
            <p:cNvSpPr/>
            <p:nvPr/>
          </p:nvSpPr>
          <p:spPr>
            <a:xfrm>
              <a:off x="-449478" y="415567"/>
              <a:ext cx="102339" cy="1731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0"/>
            <p:cNvSpPr/>
            <p:nvPr/>
          </p:nvSpPr>
          <p:spPr>
            <a:xfrm>
              <a:off x="-510155" y="476684"/>
              <a:ext cx="17286" cy="13027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0"/>
            <p:cNvSpPr/>
            <p:nvPr/>
          </p:nvSpPr>
          <p:spPr>
            <a:xfrm>
              <a:off x="-541160" y="476684"/>
              <a:ext cx="37218" cy="99280"/>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0"/>
            <p:cNvSpPr/>
            <p:nvPr/>
          </p:nvSpPr>
          <p:spPr>
            <a:xfrm>
              <a:off x="-514141" y="617526"/>
              <a:ext cx="24818" cy="2438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0"/>
            <p:cNvSpPr/>
            <p:nvPr/>
          </p:nvSpPr>
          <p:spPr>
            <a:xfrm>
              <a:off x="-550904" y="586972"/>
              <a:ext cx="15513" cy="1551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0"/>
            <p:cNvSpPr/>
            <p:nvPr/>
          </p:nvSpPr>
          <p:spPr>
            <a:xfrm>
              <a:off x="-499079" y="473580"/>
              <a:ext cx="36777" cy="102413"/>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0"/>
            <p:cNvSpPr/>
            <p:nvPr/>
          </p:nvSpPr>
          <p:spPr>
            <a:xfrm>
              <a:off x="-468075" y="586972"/>
              <a:ext cx="15513" cy="1551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0"/>
            <p:cNvSpPr/>
            <p:nvPr/>
          </p:nvSpPr>
          <p:spPr>
            <a:xfrm>
              <a:off x="-675803" y="435936"/>
              <a:ext cx="119166" cy="54601"/>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0"/>
            <p:cNvSpPr/>
            <p:nvPr/>
          </p:nvSpPr>
          <p:spPr>
            <a:xfrm>
              <a:off x="-659419" y="423538"/>
              <a:ext cx="97912" cy="24880"/>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0"/>
            <p:cNvSpPr/>
            <p:nvPr/>
          </p:nvSpPr>
          <p:spPr>
            <a:xfrm>
              <a:off x="-707249" y="485988"/>
              <a:ext cx="24368" cy="2481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0"/>
            <p:cNvSpPr/>
            <p:nvPr/>
          </p:nvSpPr>
          <p:spPr>
            <a:xfrm>
              <a:off x="-686438" y="439040"/>
              <a:ext cx="15964" cy="1551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0"/>
            <p:cNvSpPr/>
            <p:nvPr/>
          </p:nvSpPr>
          <p:spPr>
            <a:xfrm>
              <a:off x="-635055" y="446121"/>
              <a:ext cx="85503" cy="64423"/>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0"/>
            <p:cNvSpPr/>
            <p:nvPr/>
          </p:nvSpPr>
          <p:spPr>
            <a:xfrm>
              <a:off x="-654984" y="515219"/>
              <a:ext cx="15954" cy="1551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0"/>
            <p:cNvSpPr/>
            <p:nvPr/>
          </p:nvSpPr>
          <p:spPr>
            <a:xfrm>
              <a:off x="-631069" y="277572"/>
              <a:ext cx="93917" cy="10216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0"/>
            <p:cNvSpPr/>
            <p:nvPr/>
          </p:nvSpPr>
          <p:spPr>
            <a:xfrm>
              <a:off x="-584562" y="278179"/>
              <a:ext cx="57149" cy="94916"/>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0"/>
            <p:cNvSpPr/>
            <p:nvPr/>
          </p:nvSpPr>
          <p:spPr>
            <a:xfrm>
              <a:off x="-654543" y="248589"/>
              <a:ext cx="24368" cy="24374"/>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0"/>
            <p:cNvSpPr/>
            <p:nvPr/>
          </p:nvSpPr>
          <p:spPr>
            <a:xfrm>
              <a:off x="-595638" y="252124"/>
              <a:ext cx="15513" cy="1551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0"/>
            <p:cNvSpPr/>
            <p:nvPr/>
          </p:nvSpPr>
          <p:spPr>
            <a:xfrm>
              <a:off x="-635946" y="323693"/>
              <a:ext cx="90821" cy="64441"/>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0"/>
            <p:cNvSpPr/>
            <p:nvPr/>
          </p:nvSpPr>
          <p:spPr>
            <a:xfrm>
              <a:off x="-658088" y="306602"/>
              <a:ext cx="15513" cy="1551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0"/>
            <p:cNvSpPr/>
            <p:nvPr/>
          </p:nvSpPr>
          <p:spPr>
            <a:xfrm>
              <a:off x="-579671" y="349608"/>
              <a:ext cx="143100" cy="14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0"/>
            <p:cNvSpPr/>
            <p:nvPr/>
          </p:nvSpPr>
          <p:spPr>
            <a:xfrm rot="-3865962">
              <a:off x="-310241" y="469676"/>
              <a:ext cx="24809" cy="2437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0"/>
            <p:cNvSpPr/>
            <p:nvPr/>
          </p:nvSpPr>
          <p:spPr>
            <a:xfrm rot="-3865962">
              <a:off x="-355021" y="496373"/>
              <a:ext cx="15508" cy="1551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0"/>
            <p:cNvSpPr/>
            <p:nvPr/>
          </p:nvSpPr>
          <p:spPr>
            <a:xfrm rot="-3865962">
              <a:off x="-319285" y="421652"/>
              <a:ext cx="15508" cy="1551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0" name="Google Shape;4250;p40"/>
          <p:cNvGrpSpPr/>
          <p:nvPr/>
        </p:nvGrpSpPr>
        <p:grpSpPr>
          <a:xfrm>
            <a:off x="305501" y="1033225"/>
            <a:ext cx="521529" cy="505520"/>
            <a:chOff x="-915837" y="92675"/>
            <a:chExt cx="521529" cy="505520"/>
          </a:xfrm>
        </p:grpSpPr>
        <p:sp>
          <p:nvSpPr>
            <p:cNvPr id="4251" name="Google Shape;4251;p40"/>
            <p:cNvSpPr/>
            <p:nvPr/>
          </p:nvSpPr>
          <p:spPr>
            <a:xfrm>
              <a:off x="-915837" y="92675"/>
              <a:ext cx="521529" cy="505520"/>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40"/>
            <p:cNvSpPr/>
            <p:nvPr/>
          </p:nvSpPr>
          <p:spPr>
            <a:xfrm>
              <a:off x="-631748" y="201276"/>
              <a:ext cx="69244" cy="100566"/>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0"/>
            <p:cNvSpPr/>
            <p:nvPr/>
          </p:nvSpPr>
          <p:spPr>
            <a:xfrm>
              <a:off x="-624903" y="239822"/>
              <a:ext cx="73046" cy="68091"/>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0"/>
            <p:cNvSpPr/>
            <p:nvPr/>
          </p:nvSpPr>
          <p:spPr>
            <a:xfrm>
              <a:off x="-566336" y="174379"/>
              <a:ext cx="21312" cy="2131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0"/>
            <p:cNvSpPr/>
            <p:nvPr/>
          </p:nvSpPr>
          <p:spPr>
            <a:xfrm>
              <a:off x="-639350" y="208184"/>
              <a:ext cx="37663" cy="89086"/>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0"/>
            <p:cNvSpPr/>
            <p:nvPr/>
          </p:nvSpPr>
          <p:spPr>
            <a:xfrm>
              <a:off x="-608170" y="185024"/>
              <a:ext cx="13322" cy="1332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0"/>
            <p:cNvSpPr/>
            <p:nvPr/>
          </p:nvSpPr>
          <p:spPr>
            <a:xfrm>
              <a:off x="-607026" y="345513"/>
              <a:ext cx="109565" cy="3568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0"/>
            <p:cNvSpPr/>
            <p:nvPr/>
          </p:nvSpPr>
          <p:spPr>
            <a:xfrm>
              <a:off x="-611214" y="353880"/>
              <a:ext cx="81036" cy="48989"/>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0"/>
            <p:cNvSpPr/>
            <p:nvPr/>
          </p:nvSpPr>
          <p:spPr>
            <a:xfrm>
              <a:off x="-604747" y="336011"/>
              <a:ext cx="87883" cy="14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0"/>
            <p:cNvSpPr/>
            <p:nvPr/>
          </p:nvSpPr>
          <p:spPr>
            <a:xfrm>
              <a:off x="-656848" y="388490"/>
              <a:ext cx="14844" cy="111880"/>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0"/>
            <p:cNvSpPr/>
            <p:nvPr/>
          </p:nvSpPr>
          <p:spPr>
            <a:xfrm>
              <a:off x="-683470" y="388490"/>
              <a:ext cx="31960" cy="8525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0"/>
            <p:cNvSpPr/>
            <p:nvPr/>
          </p:nvSpPr>
          <p:spPr>
            <a:xfrm>
              <a:off x="-660270" y="509424"/>
              <a:ext cx="21312" cy="2094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0"/>
            <p:cNvSpPr/>
            <p:nvPr/>
          </p:nvSpPr>
          <p:spPr>
            <a:xfrm>
              <a:off x="-691837" y="483189"/>
              <a:ext cx="13322" cy="1332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0"/>
            <p:cNvSpPr/>
            <p:nvPr/>
          </p:nvSpPr>
          <p:spPr>
            <a:xfrm>
              <a:off x="-647338" y="385824"/>
              <a:ext cx="31582" cy="8795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0"/>
            <p:cNvSpPr/>
            <p:nvPr/>
          </p:nvSpPr>
          <p:spPr>
            <a:xfrm>
              <a:off x="-620716" y="483189"/>
              <a:ext cx="13322" cy="1332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0"/>
            <p:cNvSpPr/>
            <p:nvPr/>
          </p:nvSpPr>
          <p:spPr>
            <a:xfrm>
              <a:off x="-799082" y="353501"/>
              <a:ext cx="102332" cy="4689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0"/>
            <p:cNvSpPr/>
            <p:nvPr/>
          </p:nvSpPr>
          <p:spPr>
            <a:xfrm>
              <a:off x="-785014" y="342855"/>
              <a:ext cx="84081" cy="2136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0"/>
            <p:cNvSpPr/>
            <p:nvPr/>
          </p:nvSpPr>
          <p:spPr>
            <a:xfrm>
              <a:off x="-826082" y="396478"/>
              <a:ext cx="20926" cy="2131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0"/>
            <p:cNvSpPr/>
            <p:nvPr/>
          </p:nvSpPr>
          <p:spPr>
            <a:xfrm>
              <a:off x="-808213" y="356166"/>
              <a:ext cx="13708" cy="1332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0"/>
            <p:cNvSpPr/>
            <p:nvPr/>
          </p:nvSpPr>
          <p:spPr>
            <a:xfrm>
              <a:off x="-764093" y="362246"/>
              <a:ext cx="73425" cy="5532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0"/>
            <p:cNvSpPr/>
            <p:nvPr/>
          </p:nvSpPr>
          <p:spPr>
            <a:xfrm>
              <a:off x="-781205" y="421578"/>
              <a:ext cx="13701" cy="1332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0"/>
            <p:cNvSpPr/>
            <p:nvPr/>
          </p:nvSpPr>
          <p:spPr>
            <a:xfrm>
              <a:off x="-760671" y="217521"/>
              <a:ext cx="80650" cy="87737"/>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0"/>
            <p:cNvSpPr/>
            <p:nvPr/>
          </p:nvSpPr>
          <p:spPr>
            <a:xfrm>
              <a:off x="-720738" y="218041"/>
              <a:ext cx="49076" cy="81512"/>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0"/>
            <p:cNvSpPr/>
            <p:nvPr/>
          </p:nvSpPr>
          <p:spPr>
            <a:xfrm>
              <a:off x="-780826" y="192634"/>
              <a:ext cx="20926" cy="20932"/>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0"/>
            <p:cNvSpPr/>
            <p:nvPr/>
          </p:nvSpPr>
          <p:spPr>
            <a:xfrm>
              <a:off x="-730248" y="195670"/>
              <a:ext cx="13322" cy="1332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0"/>
            <p:cNvSpPr/>
            <p:nvPr/>
          </p:nvSpPr>
          <p:spPr>
            <a:xfrm>
              <a:off x="-764858" y="257123"/>
              <a:ext cx="77992" cy="55340"/>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0"/>
            <p:cNvSpPr/>
            <p:nvPr/>
          </p:nvSpPr>
          <p:spPr>
            <a:xfrm>
              <a:off x="-783870" y="242447"/>
              <a:ext cx="13322" cy="1332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0"/>
            <p:cNvSpPr/>
            <p:nvPr/>
          </p:nvSpPr>
          <p:spPr>
            <a:xfrm>
              <a:off x="-716538" y="279375"/>
              <a:ext cx="123000" cy="123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0"/>
            <p:cNvSpPr/>
            <p:nvPr/>
          </p:nvSpPr>
          <p:spPr>
            <a:xfrm rot="-3866060">
              <a:off x="-485192" y="382470"/>
              <a:ext cx="21304" cy="209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0"/>
            <p:cNvSpPr/>
            <p:nvPr/>
          </p:nvSpPr>
          <p:spPr>
            <a:xfrm rot="-3866060">
              <a:off x="-523642" y="405394"/>
              <a:ext cx="13317" cy="1332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0"/>
            <p:cNvSpPr/>
            <p:nvPr/>
          </p:nvSpPr>
          <p:spPr>
            <a:xfrm rot="-3866060">
              <a:off x="-492958" y="341234"/>
              <a:ext cx="13317" cy="1332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2" name="Google Shape;4282;p40"/>
          <p:cNvGrpSpPr/>
          <p:nvPr/>
        </p:nvGrpSpPr>
        <p:grpSpPr>
          <a:xfrm>
            <a:off x="8283475" y="3600688"/>
            <a:ext cx="840563" cy="814663"/>
            <a:chOff x="1093900" y="1152013"/>
            <a:chExt cx="840563" cy="814663"/>
          </a:xfrm>
        </p:grpSpPr>
        <p:sp>
          <p:nvSpPr>
            <p:cNvPr id="4283" name="Google Shape;4283;p40"/>
            <p:cNvSpPr/>
            <p:nvPr/>
          </p:nvSpPr>
          <p:spPr>
            <a:xfrm>
              <a:off x="1093900" y="1152013"/>
              <a:ext cx="840563" cy="814663"/>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0"/>
            <p:cNvSpPr/>
            <p:nvPr/>
          </p:nvSpPr>
          <p:spPr>
            <a:xfrm>
              <a:off x="1551845" y="1327082"/>
              <a:ext cx="111603" cy="162065"/>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0"/>
            <p:cNvSpPr/>
            <p:nvPr/>
          </p:nvSpPr>
          <p:spPr>
            <a:xfrm>
              <a:off x="1562879" y="1389219"/>
              <a:ext cx="117730" cy="109730"/>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0"/>
            <p:cNvSpPr/>
            <p:nvPr/>
          </p:nvSpPr>
          <p:spPr>
            <a:xfrm>
              <a:off x="1657287" y="1283722"/>
              <a:ext cx="34349" cy="34343"/>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0"/>
            <p:cNvSpPr/>
            <p:nvPr/>
          </p:nvSpPr>
          <p:spPr>
            <a:xfrm>
              <a:off x="1539591" y="1338218"/>
              <a:ext cx="60702" cy="143565"/>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0"/>
            <p:cNvSpPr/>
            <p:nvPr/>
          </p:nvSpPr>
          <p:spPr>
            <a:xfrm>
              <a:off x="1589853" y="1300883"/>
              <a:ext cx="21471" cy="2147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0"/>
            <p:cNvSpPr/>
            <p:nvPr/>
          </p:nvSpPr>
          <p:spPr>
            <a:xfrm>
              <a:off x="1591696" y="1559598"/>
              <a:ext cx="176589" cy="57510"/>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40"/>
            <p:cNvSpPr/>
            <p:nvPr/>
          </p:nvSpPr>
          <p:spPr>
            <a:xfrm>
              <a:off x="1584946" y="1573085"/>
              <a:ext cx="130608" cy="78947"/>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40"/>
            <p:cNvSpPr/>
            <p:nvPr/>
          </p:nvSpPr>
          <p:spPr>
            <a:xfrm>
              <a:off x="1595369" y="1544280"/>
              <a:ext cx="141643" cy="2396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0"/>
            <p:cNvSpPr/>
            <p:nvPr/>
          </p:nvSpPr>
          <p:spPr>
            <a:xfrm>
              <a:off x="1511384" y="1628878"/>
              <a:ext cx="23925" cy="18029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40"/>
            <p:cNvSpPr/>
            <p:nvPr/>
          </p:nvSpPr>
          <p:spPr>
            <a:xfrm>
              <a:off x="1468470" y="1628878"/>
              <a:ext cx="51511" cy="13739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40"/>
            <p:cNvSpPr/>
            <p:nvPr/>
          </p:nvSpPr>
          <p:spPr>
            <a:xfrm>
              <a:off x="1505868" y="1823829"/>
              <a:ext cx="34349" cy="3374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40"/>
            <p:cNvSpPr/>
            <p:nvPr/>
          </p:nvSpPr>
          <p:spPr>
            <a:xfrm>
              <a:off x="1454983" y="1781536"/>
              <a:ext cx="21471" cy="2147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0"/>
            <p:cNvSpPr/>
            <p:nvPr/>
          </p:nvSpPr>
          <p:spPr>
            <a:xfrm>
              <a:off x="1526714" y="1624581"/>
              <a:ext cx="50901" cy="141734"/>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0"/>
            <p:cNvSpPr/>
            <p:nvPr/>
          </p:nvSpPr>
          <p:spPr>
            <a:xfrm>
              <a:off x="1569628" y="1781536"/>
              <a:ext cx="21471" cy="2147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0"/>
            <p:cNvSpPr/>
            <p:nvPr/>
          </p:nvSpPr>
          <p:spPr>
            <a:xfrm>
              <a:off x="1282107" y="1572475"/>
              <a:ext cx="164932" cy="75565"/>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0"/>
            <p:cNvSpPr/>
            <p:nvPr/>
          </p:nvSpPr>
          <p:spPr>
            <a:xfrm>
              <a:off x="1304784" y="1555314"/>
              <a:ext cx="135515" cy="3443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0"/>
            <p:cNvSpPr/>
            <p:nvPr/>
          </p:nvSpPr>
          <p:spPr>
            <a:xfrm>
              <a:off x="1238583" y="1641755"/>
              <a:ext cx="33726" cy="34343"/>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0"/>
            <p:cNvSpPr/>
            <p:nvPr/>
          </p:nvSpPr>
          <p:spPr>
            <a:xfrm>
              <a:off x="1267387" y="1576771"/>
              <a:ext cx="22094" cy="2147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0"/>
            <p:cNvSpPr/>
            <p:nvPr/>
          </p:nvSpPr>
          <p:spPr>
            <a:xfrm>
              <a:off x="1338508" y="1586572"/>
              <a:ext cx="118341" cy="89158"/>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0"/>
            <p:cNvSpPr/>
            <p:nvPr/>
          </p:nvSpPr>
          <p:spPr>
            <a:xfrm>
              <a:off x="1310924" y="1682218"/>
              <a:ext cx="22082" cy="2147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0"/>
            <p:cNvSpPr/>
            <p:nvPr/>
          </p:nvSpPr>
          <p:spPr>
            <a:xfrm>
              <a:off x="1344025" y="1353269"/>
              <a:ext cx="129985" cy="141391"/>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0"/>
            <p:cNvSpPr/>
            <p:nvPr/>
          </p:nvSpPr>
          <p:spPr>
            <a:xfrm>
              <a:off x="1408396" y="1354108"/>
              <a:ext cx="79097" cy="13135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0"/>
            <p:cNvSpPr/>
            <p:nvPr/>
          </p:nvSpPr>
          <p:spPr>
            <a:xfrm>
              <a:off x="1311534" y="1313150"/>
              <a:ext cx="33726" cy="33733"/>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0"/>
            <p:cNvSpPr/>
            <p:nvPr/>
          </p:nvSpPr>
          <p:spPr>
            <a:xfrm>
              <a:off x="1393066" y="1318044"/>
              <a:ext cx="21471" cy="2147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0"/>
            <p:cNvSpPr/>
            <p:nvPr/>
          </p:nvSpPr>
          <p:spPr>
            <a:xfrm>
              <a:off x="1337275" y="1417109"/>
              <a:ext cx="125701" cy="89183"/>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0"/>
            <p:cNvSpPr/>
            <p:nvPr/>
          </p:nvSpPr>
          <p:spPr>
            <a:xfrm>
              <a:off x="1306627" y="1393452"/>
              <a:ext cx="21471" cy="2147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0"/>
            <p:cNvSpPr/>
            <p:nvPr/>
          </p:nvSpPr>
          <p:spPr>
            <a:xfrm>
              <a:off x="1415166" y="1452980"/>
              <a:ext cx="198000" cy="19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0"/>
            <p:cNvSpPr/>
            <p:nvPr/>
          </p:nvSpPr>
          <p:spPr>
            <a:xfrm rot="-3865978">
              <a:off x="1788089" y="1619178"/>
              <a:ext cx="34341" cy="33737"/>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0"/>
            <p:cNvSpPr/>
            <p:nvPr/>
          </p:nvSpPr>
          <p:spPr>
            <a:xfrm rot="-3865978">
              <a:off x="1726108" y="1656130"/>
              <a:ext cx="21466" cy="2147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0"/>
            <p:cNvSpPr/>
            <p:nvPr/>
          </p:nvSpPr>
          <p:spPr>
            <a:xfrm rot="-3865978">
              <a:off x="1775571" y="1552702"/>
              <a:ext cx="21466" cy="2147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4" name="Google Shape;4314;p40"/>
          <p:cNvGrpSpPr/>
          <p:nvPr/>
        </p:nvGrpSpPr>
        <p:grpSpPr>
          <a:xfrm>
            <a:off x="8016596" y="4415351"/>
            <a:ext cx="607321" cy="588652"/>
            <a:chOff x="317071" y="1152026"/>
            <a:chExt cx="607321" cy="588652"/>
          </a:xfrm>
        </p:grpSpPr>
        <p:sp>
          <p:nvSpPr>
            <p:cNvPr id="4315" name="Google Shape;4315;p40"/>
            <p:cNvSpPr/>
            <p:nvPr/>
          </p:nvSpPr>
          <p:spPr>
            <a:xfrm>
              <a:off x="317071" y="1152026"/>
              <a:ext cx="607321" cy="588652"/>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0"/>
            <p:cNvSpPr/>
            <p:nvPr/>
          </p:nvSpPr>
          <p:spPr>
            <a:xfrm>
              <a:off x="647927" y="1278504"/>
              <a:ext cx="80635" cy="11710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0"/>
            <p:cNvSpPr/>
            <p:nvPr/>
          </p:nvSpPr>
          <p:spPr>
            <a:xfrm>
              <a:off x="655899" y="1323394"/>
              <a:ext cx="85062" cy="79288"/>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0"/>
            <p:cNvSpPr/>
            <p:nvPr/>
          </p:nvSpPr>
          <p:spPr>
            <a:xfrm>
              <a:off x="724107" y="1247178"/>
              <a:ext cx="24818" cy="2481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0"/>
            <p:cNvSpPr/>
            <p:nvPr/>
          </p:nvSpPr>
          <p:spPr>
            <a:xfrm>
              <a:off x="639074" y="1286549"/>
              <a:ext cx="43858" cy="103736"/>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0"/>
            <p:cNvSpPr/>
            <p:nvPr/>
          </p:nvSpPr>
          <p:spPr>
            <a:xfrm>
              <a:off x="675387" y="1259576"/>
              <a:ext cx="15513" cy="1551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0"/>
            <p:cNvSpPr/>
            <p:nvPr/>
          </p:nvSpPr>
          <p:spPr>
            <a:xfrm>
              <a:off x="676718" y="1446483"/>
              <a:ext cx="127589" cy="4155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0"/>
            <p:cNvSpPr/>
            <p:nvPr/>
          </p:nvSpPr>
          <p:spPr>
            <a:xfrm>
              <a:off x="671842" y="1456227"/>
              <a:ext cx="94367" cy="57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0"/>
            <p:cNvSpPr/>
            <p:nvPr/>
          </p:nvSpPr>
          <p:spPr>
            <a:xfrm>
              <a:off x="679372" y="1435417"/>
              <a:ext cx="102339" cy="1731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0"/>
            <p:cNvSpPr/>
            <p:nvPr/>
          </p:nvSpPr>
          <p:spPr>
            <a:xfrm>
              <a:off x="618695" y="1496534"/>
              <a:ext cx="17286" cy="13027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0"/>
            <p:cNvSpPr/>
            <p:nvPr/>
          </p:nvSpPr>
          <p:spPr>
            <a:xfrm>
              <a:off x="587690" y="1496534"/>
              <a:ext cx="37218" cy="99280"/>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0"/>
            <p:cNvSpPr/>
            <p:nvPr/>
          </p:nvSpPr>
          <p:spPr>
            <a:xfrm>
              <a:off x="614709" y="1637376"/>
              <a:ext cx="24818" cy="2438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0"/>
            <p:cNvSpPr/>
            <p:nvPr/>
          </p:nvSpPr>
          <p:spPr>
            <a:xfrm>
              <a:off x="577946" y="1606822"/>
              <a:ext cx="15513" cy="1551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0"/>
            <p:cNvSpPr/>
            <p:nvPr/>
          </p:nvSpPr>
          <p:spPr>
            <a:xfrm>
              <a:off x="629771" y="1493430"/>
              <a:ext cx="36777" cy="102413"/>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0"/>
            <p:cNvSpPr/>
            <p:nvPr/>
          </p:nvSpPr>
          <p:spPr>
            <a:xfrm>
              <a:off x="660775" y="1606822"/>
              <a:ext cx="15513" cy="1551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0"/>
            <p:cNvSpPr/>
            <p:nvPr/>
          </p:nvSpPr>
          <p:spPr>
            <a:xfrm>
              <a:off x="453047" y="1455786"/>
              <a:ext cx="119166" cy="54601"/>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0"/>
            <p:cNvSpPr/>
            <p:nvPr/>
          </p:nvSpPr>
          <p:spPr>
            <a:xfrm>
              <a:off x="469431" y="1443388"/>
              <a:ext cx="97912" cy="24880"/>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0"/>
            <p:cNvSpPr/>
            <p:nvPr/>
          </p:nvSpPr>
          <p:spPr>
            <a:xfrm>
              <a:off x="421601" y="1505838"/>
              <a:ext cx="24368" cy="2481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0"/>
            <p:cNvSpPr/>
            <p:nvPr/>
          </p:nvSpPr>
          <p:spPr>
            <a:xfrm>
              <a:off x="442412" y="1458890"/>
              <a:ext cx="15964" cy="1551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0"/>
            <p:cNvSpPr/>
            <p:nvPr/>
          </p:nvSpPr>
          <p:spPr>
            <a:xfrm>
              <a:off x="493795" y="1465971"/>
              <a:ext cx="85503" cy="64423"/>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0"/>
            <p:cNvSpPr/>
            <p:nvPr/>
          </p:nvSpPr>
          <p:spPr>
            <a:xfrm>
              <a:off x="473866" y="1535069"/>
              <a:ext cx="15954" cy="1551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0"/>
            <p:cNvSpPr/>
            <p:nvPr/>
          </p:nvSpPr>
          <p:spPr>
            <a:xfrm>
              <a:off x="497781" y="1297422"/>
              <a:ext cx="93917" cy="10216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0"/>
            <p:cNvSpPr/>
            <p:nvPr/>
          </p:nvSpPr>
          <p:spPr>
            <a:xfrm>
              <a:off x="544288" y="1298029"/>
              <a:ext cx="57149" cy="94916"/>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0"/>
            <p:cNvSpPr/>
            <p:nvPr/>
          </p:nvSpPr>
          <p:spPr>
            <a:xfrm>
              <a:off x="474307" y="1268439"/>
              <a:ext cx="24368" cy="24374"/>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0"/>
            <p:cNvSpPr/>
            <p:nvPr/>
          </p:nvSpPr>
          <p:spPr>
            <a:xfrm>
              <a:off x="533212" y="1271974"/>
              <a:ext cx="15513" cy="1551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0"/>
            <p:cNvSpPr/>
            <p:nvPr/>
          </p:nvSpPr>
          <p:spPr>
            <a:xfrm>
              <a:off x="492904" y="1343543"/>
              <a:ext cx="90821" cy="64441"/>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0"/>
            <p:cNvSpPr/>
            <p:nvPr/>
          </p:nvSpPr>
          <p:spPr>
            <a:xfrm>
              <a:off x="470762" y="1326452"/>
              <a:ext cx="15513" cy="1551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0"/>
            <p:cNvSpPr/>
            <p:nvPr/>
          </p:nvSpPr>
          <p:spPr>
            <a:xfrm>
              <a:off x="549179" y="1369458"/>
              <a:ext cx="143100" cy="14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0"/>
            <p:cNvSpPr/>
            <p:nvPr/>
          </p:nvSpPr>
          <p:spPr>
            <a:xfrm rot="-3865962">
              <a:off x="818609" y="1489526"/>
              <a:ext cx="24809" cy="2437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0"/>
            <p:cNvSpPr/>
            <p:nvPr/>
          </p:nvSpPr>
          <p:spPr>
            <a:xfrm rot="-3865962">
              <a:off x="773829" y="1516223"/>
              <a:ext cx="15508" cy="1551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0"/>
            <p:cNvSpPr/>
            <p:nvPr/>
          </p:nvSpPr>
          <p:spPr>
            <a:xfrm rot="-3865962">
              <a:off x="809565" y="1441502"/>
              <a:ext cx="15508" cy="1551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40"/>
          <p:cNvGrpSpPr/>
          <p:nvPr/>
        </p:nvGrpSpPr>
        <p:grpSpPr>
          <a:xfrm>
            <a:off x="8729001" y="4533250"/>
            <a:ext cx="521529" cy="505520"/>
            <a:chOff x="318088" y="1144025"/>
            <a:chExt cx="521529" cy="505520"/>
          </a:xfrm>
        </p:grpSpPr>
        <p:sp>
          <p:nvSpPr>
            <p:cNvPr id="4347" name="Google Shape;4347;p40"/>
            <p:cNvSpPr/>
            <p:nvPr/>
          </p:nvSpPr>
          <p:spPr>
            <a:xfrm>
              <a:off x="318088" y="1144025"/>
              <a:ext cx="521529" cy="505520"/>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40"/>
            <p:cNvSpPr/>
            <p:nvPr/>
          </p:nvSpPr>
          <p:spPr>
            <a:xfrm>
              <a:off x="602177" y="1252626"/>
              <a:ext cx="69244" cy="100566"/>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0"/>
            <p:cNvSpPr/>
            <p:nvPr/>
          </p:nvSpPr>
          <p:spPr>
            <a:xfrm>
              <a:off x="609022" y="1291172"/>
              <a:ext cx="73046" cy="68091"/>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0"/>
            <p:cNvSpPr/>
            <p:nvPr/>
          </p:nvSpPr>
          <p:spPr>
            <a:xfrm>
              <a:off x="667589" y="1225729"/>
              <a:ext cx="21312" cy="2131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40"/>
            <p:cNvSpPr/>
            <p:nvPr/>
          </p:nvSpPr>
          <p:spPr>
            <a:xfrm>
              <a:off x="594575" y="1259534"/>
              <a:ext cx="37663" cy="89086"/>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40"/>
            <p:cNvSpPr/>
            <p:nvPr/>
          </p:nvSpPr>
          <p:spPr>
            <a:xfrm>
              <a:off x="625755" y="1236374"/>
              <a:ext cx="13322" cy="1332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0"/>
            <p:cNvSpPr/>
            <p:nvPr/>
          </p:nvSpPr>
          <p:spPr>
            <a:xfrm>
              <a:off x="626899" y="1396863"/>
              <a:ext cx="109565" cy="3568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0"/>
            <p:cNvSpPr/>
            <p:nvPr/>
          </p:nvSpPr>
          <p:spPr>
            <a:xfrm>
              <a:off x="622711" y="1405230"/>
              <a:ext cx="81036" cy="48989"/>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0"/>
            <p:cNvSpPr/>
            <p:nvPr/>
          </p:nvSpPr>
          <p:spPr>
            <a:xfrm>
              <a:off x="629178" y="1387361"/>
              <a:ext cx="87883" cy="14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40"/>
            <p:cNvSpPr/>
            <p:nvPr/>
          </p:nvSpPr>
          <p:spPr>
            <a:xfrm>
              <a:off x="577077" y="1439840"/>
              <a:ext cx="14844" cy="111880"/>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0"/>
            <p:cNvSpPr/>
            <p:nvPr/>
          </p:nvSpPr>
          <p:spPr>
            <a:xfrm>
              <a:off x="550455" y="1439840"/>
              <a:ext cx="31960" cy="8525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0"/>
            <p:cNvSpPr/>
            <p:nvPr/>
          </p:nvSpPr>
          <p:spPr>
            <a:xfrm>
              <a:off x="573655" y="1560774"/>
              <a:ext cx="21312" cy="2094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0"/>
            <p:cNvSpPr/>
            <p:nvPr/>
          </p:nvSpPr>
          <p:spPr>
            <a:xfrm>
              <a:off x="542088" y="1534539"/>
              <a:ext cx="13322" cy="1332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0"/>
            <p:cNvSpPr/>
            <p:nvPr/>
          </p:nvSpPr>
          <p:spPr>
            <a:xfrm>
              <a:off x="586587" y="1437174"/>
              <a:ext cx="31582" cy="8795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0"/>
            <p:cNvSpPr/>
            <p:nvPr/>
          </p:nvSpPr>
          <p:spPr>
            <a:xfrm>
              <a:off x="613209" y="1534539"/>
              <a:ext cx="13322" cy="1332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0"/>
            <p:cNvSpPr/>
            <p:nvPr/>
          </p:nvSpPr>
          <p:spPr>
            <a:xfrm>
              <a:off x="434843" y="1404851"/>
              <a:ext cx="102332" cy="4689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0"/>
            <p:cNvSpPr/>
            <p:nvPr/>
          </p:nvSpPr>
          <p:spPr>
            <a:xfrm>
              <a:off x="448911" y="1394205"/>
              <a:ext cx="84081" cy="2136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0"/>
            <p:cNvSpPr/>
            <p:nvPr/>
          </p:nvSpPr>
          <p:spPr>
            <a:xfrm>
              <a:off x="407843" y="1447828"/>
              <a:ext cx="20926" cy="2131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0"/>
            <p:cNvSpPr/>
            <p:nvPr/>
          </p:nvSpPr>
          <p:spPr>
            <a:xfrm>
              <a:off x="425712" y="1407516"/>
              <a:ext cx="13708" cy="1332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0"/>
            <p:cNvSpPr/>
            <p:nvPr/>
          </p:nvSpPr>
          <p:spPr>
            <a:xfrm>
              <a:off x="469832" y="1413596"/>
              <a:ext cx="73425" cy="5532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0"/>
            <p:cNvSpPr/>
            <p:nvPr/>
          </p:nvSpPr>
          <p:spPr>
            <a:xfrm>
              <a:off x="452720" y="1472928"/>
              <a:ext cx="13701" cy="1332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0"/>
            <p:cNvSpPr/>
            <p:nvPr/>
          </p:nvSpPr>
          <p:spPr>
            <a:xfrm>
              <a:off x="473254" y="1268871"/>
              <a:ext cx="80650" cy="87737"/>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0"/>
            <p:cNvSpPr/>
            <p:nvPr/>
          </p:nvSpPr>
          <p:spPr>
            <a:xfrm>
              <a:off x="513187" y="1269391"/>
              <a:ext cx="49076" cy="81512"/>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0"/>
            <p:cNvSpPr/>
            <p:nvPr/>
          </p:nvSpPr>
          <p:spPr>
            <a:xfrm>
              <a:off x="453099" y="1243984"/>
              <a:ext cx="20926" cy="20932"/>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0"/>
            <p:cNvSpPr/>
            <p:nvPr/>
          </p:nvSpPr>
          <p:spPr>
            <a:xfrm>
              <a:off x="503677" y="1247020"/>
              <a:ext cx="13322" cy="1332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0"/>
            <p:cNvSpPr/>
            <p:nvPr/>
          </p:nvSpPr>
          <p:spPr>
            <a:xfrm>
              <a:off x="469067" y="1308473"/>
              <a:ext cx="77992" cy="55340"/>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0"/>
            <p:cNvSpPr/>
            <p:nvPr/>
          </p:nvSpPr>
          <p:spPr>
            <a:xfrm>
              <a:off x="450055" y="1293797"/>
              <a:ext cx="13322" cy="1332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0"/>
            <p:cNvSpPr/>
            <p:nvPr/>
          </p:nvSpPr>
          <p:spPr>
            <a:xfrm>
              <a:off x="517387" y="1330725"/>
              <a:ext cx="123000" cy="123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0"/>
            <p:cNvSpPr/>
            <p:nvPr/>
          </p:nvSpPr>
          <p:spPr>
            <a:xfrm rot="-3866060">
              <a:off x="748733" y="1433820"/>
              <a:ext cx="21304" cy="209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0"/>
            <p:cNvSpPr/>
            <p:nvPr/>
          </p:nvSpPr>
          <p:spPr>
            <a:xfrm rot="-3866060">
              <a:off x="710283" y="1456744"/>
              <a:ext cx="13317" cy="1332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0"/>
            <p:cNvSpPr/>
            <p:nvPr/>
          </p:nvSpPr>
          <p:spPr>
            <a:xfrm rot="-3866060">
              <a:off x="740967" y="1392584"/>
              <a:ext cx="13317" cy="1332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8" name="Google Shape;4378;p40"/>
          <p:cNvGrpSpPr/>
          <p:nvPr/>
        </p:nvGrpSpPr>
        <p:grpSpPr>
          <a:xfrm>
            <a:off x="5050932" y="3305837"/>
            <a:ext cx="408182" cy="504481"/>
            <a:chOff x="6926637" y="2886738"/>
            <a:chExt cx="297184" cy="367296"/>
          </a:xfrm>
        </p:grpSpPr>
        <p:sp>
          <p:nvSpPr>
            <p:cNvPr id="4379" name="Google Shape;4379;p40"/>
            <p:cNvSpPr/>
            <p:nvPr/>
          </p:nvSpPr>
          <p:spPr>
            <a:xfrm>
              <a:off x="7006637" y="2961202"/>
              <a:ext cx="106720" cy="100064"/>
            </a:xfrm>
            <a:custGeom>
              <a:avLst/>
              <a:gdLst/>
              <a:ahLst/>
              <a:cxnLst/>
              <a:rect l="l" t="t" r="r" b="b"/>
              <a:pathLst>
                <a:path w="3335" h="3127" extrusionOk="0">
                  <a:moveTo>
                    <a:pt x="2155" y="1"/>
                  </a:moveTo>
                  <a:cubicBezTo>
                    <a:pt x="1646" y="1"/>
                    <a:pt x="1141" y="200"/>
                    <a:pt x="762" y="578"/>
                  </a:cubicBezTo>
                  <a:cubicBezTo>
                    <a:pt x="108" y="1233"/>
                    <a:pt x="0" y="2281"/>
                    <a:pt x="512" y="3055"/>
                  </a:cubicBezTo>
                  <a:cubicBezTo>
                    <a:pt x="536" y="3091"/>
                    <a:pt x="596" y="3126"/>
                    <a:pt x="643" y="3126"/>
                  </a:cubicBezTo>
                  <a:cubicBezTo>
                    <a:pt x="667" y="3126"/>
                    <a:pt x="703" y="3114"/>
                    <a:pt x="727" y="3091"/>
                  </a:cubicBezTo>
                  <a:cubicBezTo>
                    <a:pt x="810" y="3055"/>
                    <a:pt x="834" y="2948"/>
                    <a:pt x="774" y="2852"/>
                  </a:cubicBezTo>
                  <a:cubicBezTo>
                    <a:pt x="346" y="2221"/>
                    <a:pt x="429" y="1352"/>
                    <a:pt x="989" y="805"/>
                  </a:cubicBezTo>
                  <a:cubicBezTo>
                    <a:pt x="1306" y="488"/>
                    <a:pt x="1726" y="322"/>
                    <a:pt x="2149" y="322"/>
                  </a:cubicBezTo>
                  <a:cubicBezTo>
                    <a:pt x="2457" y="322"/>
                    <a:pt x="2766" y="410"/>
                    <a:pt x="3036" y="590"/>
                  </a:cubicBezTo>
                  <a:cubicBezTo>
                    <a:pt x="3065" y="609"/>
                    <a:pt x="3099" y="619"/>
                    <a:pt x="3134" y="619"/>
                  </a:cubicBezTo>
                  <a:cubicBezTo>
                    <a:pt x="3186" y="619"/>
                    <a:pt x="3239" y="597"/>
                    <a:pt x="3275" y="555"/>
                  </a:cubicBezTo>
                  <a:cubicBezTo>
                    <a:pt x="3334" y="471"/>
                    <a:pt x="3310" y="376"/>
                    <a:pt x="3227" y="328"/>
                  </a:cubicBezTo>
                  <a:cubicBezTo>
                    <a:pt x="2900" y="107"/>
                    <a:pt x="2527" y="1"/>
                    <a:pt x="2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0"/>
            <p:cNvSpPr/>
            <p:nvPr/>
          </p:nvSpPr>
          <p:spPr>
            <a:xfrm>
              <a:off x="7037485" y="2986738"/>
              <a:ext cx="106720" cy="100800"/>
            </a:xfrm>
            <a:custGeom>
              <a:avLst/>
              <a:gdLst/>
              <a:ahLst/>
              <a:cxnLst/>
              <a:rect l="l" t="t" r="r" b="b"/>
              <a:pathLst>
                <a:path w="3335" h="3150" extrusionOk="0">
                  <a:moveTo>
                    <a:pt x="2689" y="0"/>
                  </a:moveTo>
                  <a:cubicBezTo>
                    <a:pt x="2658" y="0"/>
                    <a:pt x="2626" y="10"/>
                    <a:pt x="2596" y="30"/>
                  </a:cubicBezTo>
                  <a:cubicBezTo>
                    <a:pt x="2525" y="78"/>
                    <a:pt x="2489" y="185"/>
                    <a:pt x="2549" y="269"/>
                  </a:cubicBezTo>
                  <a:cubicBezTo>
                    <a:pt x="2977" y="911"/>
                    <a:pt x="2894" y="1781"/>
                    <a:pt x="2346" y="2328"/>
                  </a:cubicBezTo>
                  <a:cubicBezTo>
                    <a:pt x="2025" y="2643"/>
                    <a:pt x="1605" y="2808"/>
                    <a:pt x="1183" y="2808"/>
                  </a:cubicBezTo>
                  <a:cubicBezTo>
                    <a:pt x="872" y="2808"/>
                    <a:pt x="560" y="2718"/>
                    <a:pt x="287" y="2531"/>
                  </a:cubicBezTo>
                  <a:cubicBezTo>
                    <a:pt x="261" y="2518"/>
                    <a:pt x="231" y="2511"/>
                    <a:pt x="200" y="2511"/>
                  </a:cubicBezTo>
                  <a:cubicBezTo>
                    <a:pt x="144" y="2511"/>
                    <a:pt x="87" y="2533"/>
                    <a:pt x="48" y="2578"/>
                  </a:cubicBezTo>
                  <a:cubicBezTo>
                    <a:pt x="1" y="2650"/>
                    <a:pt x="25" y="2757"/>
                    <a:pt x="96" y="2816"/>
                  </a:cubicBezTo>
                  <a:cubicBezTo>
                    <a:pt x="418" y="3043"/>
                    <a:pt x="799" y="3150"/>
                    <a:pt x="1180" y="3150"/>
                  </a:cubicBezTo>
                  <a:cubicBezTo>
                    <a:pt x="1691" y="3150"/>
                    <a:pt x="2192" y="2947"/>
                    <a:pt x="2584" y="2566"/>
                  </a:cubicBezTo>
                  <a:cubicBezTo>
                    <a:pt x="3239" y="1888"/>
                    <a:pt x="3335" y="852"/>
                    <a:pt x="2834" y="78"/>
                  </a:cubicBezTo>
                  <a:cubicBezTo>
                    <a:pt x="2804" y="32"/>
                    <a:pt x="2748" y="0"/>
                    <a:pt x="2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0"/>
            <p:cNvSpPr/>
            <p:nvPr/>
          </p:nvSpPr>
          <p:spPr>
            <a:xfrm>
              <a:off x="6926637" y="2886738"/>
              <a:ext cx="297184" cy="367296"/>
            </a:xfrm>
            <a:custGeom>
              <a:avLst/>
              <a:gdLst/>
              <a:ahLst/>
              <a:cxnLst/>
              <a:rect l="l" t="t" r="r" b="b"/>
              <a:pathLst>
                <a:path w="9287" h="11478" extrusionOk="0">
                  <a:moveTo>
                    <a:pt x="4644" y="441"/>
                  </a:moveTo>
                  <a:cubicBezTo>
                    <a:pt x="4822" y="691"/>
                    <a:pt x="5108" y="1191"/>
                    <a:pt x="4989" y="1631"/>
                  </a:cubicBezTo>
                  <a:cubicBezTo>
                    <a:pt x="4882" y="1608"/>
                    <a:pt x="4763" y="1608"/>
                    <a:pt x="4644" y="1608"/>
                  </a:cubicBezTo>
                  <a:cubicBezTo>
                    <a:pt x="4524" y="1608"/>
                    <a:pt x="4417" y="1608"/>
                    <a:pt x="4298" y="1631"/>
                  </a:cubicBezTo>
                  <a:cubicBezTo>
                    <a:pt x="4179" y="1191"/>
                    <a:pt x="4465" y="691"/>
                    <a:pt x="4644" y="441"/>
                  </a:cubicBezTo>
                  <a:close/>
                  <a:moveTo>
                    <a:pt x="3167" y="738"/>
                  </a:moveTo>
                  <a:lnTo>
                    <a:pt x="3167" y="738"/>
                  </a:lnTo>
                  <a:cubicBezTo>
                    <a:pt x="3441" y="893"/>
                    <a:pt x="3905" y="1250"/>
                    <a:pt x="3941" y="1703"/>
                  </a:cubicBezTo>
                  <a:cubicBezTo>
                    <a:pt x="3727" y="1762"/>
                    <a:pt x="3512" y="1846"/>
                    <a:pt x="3322" y="1965"/>
                  </a:cubicBezTo>
                  <a:cubicBezTo>
                    <a:pt x="3036" y="1608"/>
                    <a:pt x="3108" y="1036"/>
                    <a:pt x="3167" y="738"/>
                  </a:cubicBezTo>
                  <a:close/>
                  <a:moveTo>
                    <a:pt x="6120" y="738"/>
                  </a:moveTo>
                  <a:lnTo>
                    <a:pt x="6120" y="738"/>
                  </a:lnTo>
                  <a:cubicBezTo>
                    <a:pt x="6179" y="1048"/>
                    <a:pt x="6251" y="1608"/>
                    <a:pt x="5965" y="1965"/>
                  </a:cubicBezTo>
                  <a:cubicBezTo>
                    <a:pt x="5775" y="1846"/>
                    <a:pt x="5572" y="1774"/>
                    <a:pt x="5346" y="1703"/>
                  </a:cubicBezTo>
                  <a:cubicBezTo>
                    <a:pt x="5406" y="1250"/>
                    <a:pt x="5870" y="893"/>
                    <a:pt x="6120" y="738"/>
                  </a:cubicBezTo>
                  <a:close/>
                  <a:moveTo>
                    <a:pt x="1917" y="1572"/>
                  </a:moveTo>
                  <a:lnTo>
                    <a:pt x="1917" y="1572"/>
                  </a:lnTo>
                  <a:cubicBezTo>
                    <a:pt x="2024" y="1584"/>
                    <a:pt x="2155" y="1608"/>
                    <a:pt x="2310" y="1667"/>
                  </a:cubicBezTo>
                  <a:cubicBezTo>
                    <a:pt x="2548" y="1762"/>
                    <a:pt x="2858" y="1905"/>
                    <a:pt x="3012" y="2179"/>
                  </a:cubicBezTo>
                  <a:cubicBezTo>
                    <a:pt x="2834" y="2310"/>
                    <a:pt x="2667" y="2477"/>
                    <a:pt x="2536" y="2655"/>
                  </a:cubicBezTo>
                  <a:cubicBezTo>
                    <a:pt x="2143" y="2441"/>
                    <a:pt x="1977" y="1881"/>
                    <a:pt x="1917" y="1572"/>
                  </a:cubicBezTo>
                  <a:close/>
                  <a:moveTo>
                    <a:pt x="7382" y="1572"/>
                  </a:moveTo>
                  <a:cubicBezTo>
                    <a:pt x="7370" y="1667"/>
                    <a:pt x="7334" y="1810"/>
                    <a:pt x="7275" y="1953"/>
                  </a:cubicBezTo>
                  <a:cubicBezTo>
                    <a:pt x="7191" y="2191"/>
                    <a:pt x="7037" y="2501"/>
                    <a:pt x="6775" y="2655"/>
                  </a:cubicBezTo>
                  <a:cubicBezTo>
                    <a:pt x="6632" y="2477"/>
                    <a:pt x="6477" y="2310"/>
                    <a:pt x="6298" y="2179"/>
                  </a:cubicBezTo>
                  <a:cubicBezTo>
                    <a:pt x="6501" y="1774"/>
                    <a:pt x="7072" y="1631"/>
                    <a:pt x="7382" y="1572"/>
                  </a:cubicBezTo>
                  <a:close/>
                  <a:moveTo>
                    <a:pt x="1642" y="2755"/>
                  </a:moveTo>
                  <a:cubicBezTo>
                    <a:pt x="1872" y="2755"/>
                    <a:pt x="2131" y="2801"/>
                    <a:pt x="2322" y="2953"/>
                  </a:cubicBezTo>
                  <a:cubicBezTo>
                    <a:pt x="2203" y="3144"/>
                    <a:pt x="2131" y="3358"/>
                    <a:pt x="2060" y="3572"/>
                  </a:cubicBezTo>
                  <a:cubicBezTo>
                    <a:pt x="1607" y="3548"/>
                    <a:pt x="1250" y="3084"/>
                    <a:pt x="1084" y="2822"/>
                  </a:cubicBezTo>
                  <a:cubicBezTo>
                    <a:pt x="1191" y="2786"/>
                    <a:pt x="1322" y="2774"/>
                    <a:pt x="1476" y="2763"/>
                  </a:cubicBezTo>
                  <a:cubicBezTo>
                    <a:pt x="1529" y="2758"/>
                    <a:pt x="1585" y="2755"/>
                    <a:pt x="1642" y="2755"/>
                  </a:cubicBezTo>
                  <a:close/>
                  <a:moveTo>
                    <a:pt x="7670" y="2763"/>
                  </a:moveTo>
                  <a:cubicBezTo>
                    <a:pt x="7877" y="2763"/>
                    <a:pt x="8075" y="2795"/>
                    <a:pt x="8215" y="2822"/>
                  </a:cubicBezTo>
                  <a:cubicBezTo>
                    <a:pt x="8156" y="2905"/>
                    <a:pt x="8084" y="3013"/>
                    <a:pt x="7977" y="3132"/>
                  </a:cubicBezTo>
                  <a:cubicBezTo>
                    <a:pt x="7799" y="3322"/>
                    <a:pt x="7549" y="3560"/>
                    <a:pt x="7239" y="3596"/>
                  </a:cubicBezTo>
                  <a:cubicBezTo>
                    <a:pt x="7180" y="3370"/>
                    <a:pt x="7084" y="3155"/>
                    <a:pt x="6965" y="2965"/>
                  </a:cubicBezTo>
                  <a:cubicBezTo>
                    <a:pt x="7160" y="2809"/>
                    <a:pt x="7422" y="2763"/>
                    <a:pt x="7670" y="2763"/>
                  </a:cubicBezTo>
                  <a:close/>
                  <a:moveTo>
                    <a:pt x="7544" y="3920"/>
                  </a:moveTo>
                  <a:cubicBezTo>
                    <a:pt x="7912" y="3920"/>
                    <a:pt x="8297" y="4139"/>
                    <a:pt x="8513" y="4287"/>
                  </a:cubicBezTo>
                  <a:cubicBezTo>
                    <a:pt x="8430" y="4346"/>
                    <a:pt x="8311" y="4417"/>
                    <a:pt x="8168" y="4477"/>
                  </a:cubicBezTo>
                  <a:cubicBezTo>
                    <a:pt x="7983" y="4569"/>
                    <a:pt x="7748" y="4655"/>
                    <a:pt x="7512" y="4655"/>
                  </a:cubicBezTo>
                  <a:cubicBezTo>
                    <a:pt x="7445" y="4655"/>
                    <a:pt x="7377" y="4648"/>
                    <a:pt x="7311" y="4632"/>
                  </a:cubicBezTo>
                  <a:cubicBezTo>
                    <a:pt x="7322" y="4525"/>
                    <a:pt x="7322" y="4406"/>
                    <a:pt x="7322" y="4287"/>
                  </a:cubicBezTo>
                  <a:cubicBezTo>
                    <a:pt x="7322" y="4167"/>
                    <a:pt x="7322" y="4072"/>
                    <a:pt x="7311" y="3953"/>
                  </a:cubicBezTo>
                  <a:cubicBezTo>
                    <a:pt x="7386" y="3930"/>
                    <a:pt x="7465" y="3920"/>
                    <a:pt x="7544" y="3920"/>
                  </a:cubicBezTo>
                  <a:close/>
                  <a:moveTo>
                    <a:pt x="1744" y="3920"/>
                  </a:moveTo>
                  <a:cubicBezTo>
                    <a:pt x="1823" y="3920"/>
                    <a:pt x="1901" y="3930"/>
                    <a:pt x="1977" y="3953"/>
                  </a:cubicBezTo>
                  <a:cubicBezTo>
                    <a:pt x="1965" y="4048"/>
                    <a:pt x="1965" y="4167"/>
                    <a:pt x="1965" y="4287"/>
                  </a:cubicBezTo>
                  <a:cubicBezTo>
                    <a:pt x="1965" y="4406"/>
                    <a:pt x="1965" y="4513"/>
                    <a:pt x="1977" y="4632"/>
                  </a:cubicBezTo>
                  <a:cubicBezTo>
                    <a:pt x="1903" y="4654"/>
                    <a:pt x="1827" y="4664"/>
                    <a:pt x="1751" y="4664"/>
                  </a:cubicBezTo>
                  <a:cubicBezTo>
                    <a:pt x="1383" y="4664"/>
                    <a:pt x="1003" y="4434"/>
                    <a:pt x="786" y="4287"/>
                  </a:cubicBezTo>
                  <a:cubicBezTo>
                    <a:pt x="1002" y="4139"/>
                    <a:pt x="1379" y="3920"/>
                    <a:pt x="1744" y="3920"/>
                  </a:cubicBezTo>
                  <a:close/>
                  <a:moveTo>
                    <a:pt x="7251" y="5001"/>
                  </a:moveTo>
                  <a:cubicBezTo>
                    <a:pt x="7680" y="5049"/>
                    <a:pt x="8037" y="5513"/>
                    <a:pt x="8215" y="5763"/>
                  </a:cubicBezTo>
                  <a:cubicBezTo>
                    <a:pt x="8108" y="5799"/>
                    <a:pt x="7977" y="5811"/>
                    <a:pt x="7834" y="5822"/>
                  </a:cubicBezTo>
                  <a:cubicBezTo>
                    <a:pt x="7790" y="5824"/>
                    <a:pt x="7743" y="5826"/>
                    <a:pt x="7695" y="5826"/>
                  </a:cubicBezTo>
                  <a:cubicBezTo>
                    <a:pt x="7451" y="5826"/>
                    <a:pt x="7176" y="5791"/>
                    <a:pt x="6977" y="5632"/>
                  </a:cubicBezTo>
                  <a:cubicBezTo>
                    <a:pt x="7096" y="5441"/>
                    <a:pt x="7180" y="5227"/>
                    <a:pt x="7251" y="5001"/>
                  </a:cubicBezTo>
                  <a:close/>
                  <a:moveTo>
                    <a:pt x="2072" y="4989"/>
                  </a:moveTo>
                  <a:cubicBezTo>
                    <a:pt x="2131" y="5215"/>
                    <a:pt x="2215" y="5418"/>
                    <a:pt x="2334" y="5608"/>
                  </a:cubicBezTo>
                  <a:cubicBezTo>
                    <a:pt x="2127" y="5775"/>
                    <a:pt x="1853" y="5826"/>
                    <a:pt x="1600" y="5826"/>
                  </a:cubicBezTo>
                  <a:cubicBezTo>
                    <a:pt x="1401" y="5826"/>
                    <a:pt x="1214" y="5794"/>
                    <a:pt x="1084" y="5763"/>
                  </a:cubicBezTo>
                  <a:cubicBezTo>
                    <a:pt x="1143" y="5668"/>
                    <a:pt x="1226" y="5572"/>
                    <a:pt x="1322" y="5453"/>
                  </a:cubicBezTo>
                  <a:cubicBezTo>
                    <a:pt x="1500" y="5263"/>
                    <a:pt x="1762" y="5013"/>
                    <a:pt x="2072" y="4989"/>
                  </a:cubicBezTo>
                  <a:close/>
                  <a:moveTo>
                    <a:pt x="4644" y="1941"/>
                  </a:moveTo>
                  <a:cubicBezTo>
                    <a:pt x="5941" y="1941"/>
                    <a:pt x="6989" y="3001"/>
                    <a:pt x="6989" y="4287"/>
                  </a:cubicBezTo>
                  <a:cubicBezTo>
                    <a:pt x="6989" y="5584"/>
                    <a:pt x="5941" y="6644"/>
                    <a:pt x="4644" y="6644"/>
                  </a:cubicBezTo>
                  <a:cubicBezTo>
                    <a:pt x="3346" y="6644"/>
                    <a:pt x="2298" y="5584"/>
                    <a:pt x="2298" y="4287"/>
                  </a:cubicBezTo>
                  <a:cubicBezTo>
                    <a:pt x="2298" y="2989"/>
                    <a:pt x="3346" y="1941"/>
                    <a:pt x="4644" y="1941"/>
                  </a:cubicBezTo>
                  <a:close/>
                  <a:moveTo>
                    <a:pt x="2512" y="5941"/>
                  </a:moveTo>
                  <a:cubicBezTo>
                    <a:pt x="2655" y="6120"/>
                    <a:pt x="2810" y="6287"/>
                    <a:pt x="2989" y="6418"/>
                  </a:cubicBezTo>
                  <a:cubicBezTo>
                    <a:pt x="2798" y="6799"/>
                    <a:pt x="2238" y="6965"/>
                    <a:pt x="1917" y="7025"/>
                  </a:cubicBezTo>
                  <a:cubicBezTo>
                    <a:pt x="1929" y="6918"/>
                    <a:pt x="1965" y="6787"/>
                    <a:pt x="2012" y="6656"/>
                  </a:cubicBezTo>
                  <a:cubicBezTo>
                    <a:pt x="2096" y="6406"/>
                    <a:pt x="2250" y="6096"/>
                    <a:pt x="2512" y="5941"/>
                  </a:cubicBezTo>
                  <a:close/>
                  <a:moveTo>
                    <a:pt x="6763" y="5941"/>
                  </a:moveTo>
                  <a:cubicBezTo>
                    <a:pt x="7144" y="6156"/>
                    <a:pt x="7311" y="6715"/>
                    <a:pt x="7370" y="7025"/>
                  </a:cubicBezTo>
                  <a:cubicBezTo>
                    <a:pt x="7275" y="7001"/>
                    <a:pt x="7144" y="6965"/>
                    <a:pt x="7001" y="6930"/>
                  </a:cubicBezTo>
                  <a:cubicBezTo>
                    <a:pt x="6739" y="6834"/>
                    <a:pt x="6429" y="6692"/>
                    <a:pt x="6287" y="6418"/>
                  </a:cubicBezTo>
                  <a:cubicBezTo>
                    <a:pt x="6465" y="6287"/>
                    <a:pt x="6620" y="6120"/>
                    <a:pt x="6763" y="5941"/>
                  </a:cubicBezTo>
                  <a:close/>
                  <a:moveTo>
                    <a:pt x="3322" y="6632"/>
                  </a:moveTo>
                  <a:cubicBezTo>
                    <a:pt x="3512" y="6751"/>
                    <a:pt x="3727" y="6823"/>
                    <a:pt x="3941" y="6894"/>
                  </a:cubicBezTo>
                  <a:cubicBezTo>
                    <a:pt x="3905" y="7323"/>
                    <a:pt x="3441" y="7680"/>
                    <a:pt x="3167" y="7858"/>
                  </a:cubicBezTo>
                  <a:cubicBezTo>
                    <a:pt x="3108" y="7549"/>
                    <a:pt x="3036" y="6989"/>
                    <a:pt x="3322" y="6632"/>
                  </a:cubicBezTo>
                  <a:close/>
                  <a:moveTo>
                    <a:pt x="5965" y="6608"/>
                  </a:moveTo>
                  <a:cubicBezTo>
                    <a:pt x="6263" y="6965"/>
                    <a:pt x="6191" y="7549"/>
                    <a:pt x="6120" y="7858"/>
                  </a:cubicBezTo>
                  <a:cubicBezTo>
                    <a:pt x="6025" y="7799"/>
                    <a:pt x="5929" y="7727"/>
                    <a:pt x="5810" y="7620"/>
                  </a:cubicBezTo>
                  <a:cubicBezTo>
                    <a:pt x="5608" y="7442"/>
                    <a:pt x="5370" y="7192"/>
                    <a:pt x="5346" y="6882"/>
                  </a:cubicBezTo>
                  <a:cubicBezTo>
                    <a:pt x="5572" y="6823"/>
                    <a:pt x="5775" y="6727"/>
                    <a:pt x="5965" y="6608"/>
                  </a:cubicBezTo>
                  <a:close/>
                  <a:moveTo>
                    <a:pt x="4989" y="6954"/>
                  </a:moveTo>
                  <a:cubicBezTo>
                    <a:pt x="5120" y="7382"/>
                    <a:pt x="4822" y="7894"/>
                    <a:pt x="4644" y="8156"/>
                  </a:cubicBezTo>
                  <a:cubicBezTo>
                    <a:pt x="4584" y="8073"/>
                    <a:pt x="4513" y="7954"/>
                    <a:pt x="4453" y="7823"/>
                  </a:cubicBezTo>
                  <a:cubicBezTo>
                    <a:pt x="4334" y="7585"/>
                    <a:pt x="4227" y="7251"/>
                    <a:pt x="4298" y="6954"/>
                  </a:cubicBezTo>
                  <a:lnTo>
                    <a:pt x="4298" y="6954"/>
                  </a:lnTo>
                  <a:cubicBezTo>
                    <a:pt x="4405" y="6965"/>
                    <a:pt x="4524" y="6965"/>
                    <a:pt x="4644" y="6965"/>
                  </a:cubicBezTo>
                  <a:cubicBezTo>
                    <a:pt x="4763" y="6965"/>
                    <a:pt x="4870" y="6965"/>
                    <a:pt x="4989" y="6954"/>
                  </a:cubicBezTo>
                  <a:close/>
                  <a:moveTo>
                    <a:pt x="488" y="7787"/>
                  </a:moveTo>
                  <a:lnTo>
                    <a:pt x="488" y="7787"/>
                  </a:lnTo>
                  <a:cubicBezTo>
                    <a:pt x="1774" y="8132"/>
                    <a:pt x="2608" y="8728"/>
                    <a:pt x="3084" y="9204"/>
                  </a:cubicBezTo>
                  <a:cubicBezTo>
                    <a:pt x="3370" y="9490"/>
                    <a:pt x="3572" y="9751"/>
                    <a:pt x="3691" y="9930"/>
                  </a:cubicBezTo>
                  <a:cubicBezTo>
                    <a:pt x="2322" y="9668"/>
                    <a:pt x="1500" y="9049"/>
                    <a:pt x="1060" y="8573"/>
                  </a:cubicBezTo>
                  <a:cubicBezTo>
                    <a:pt x="774" y="8275"/>
                    <a:pt x="595" y="8001"/>
                    <a:pt x="488" y="7787"/>
                  </a:cubicBezTo>
                  <a:close/>
                  <a:moveTo>
                    <a:pt x="8811" y="7787"/>
                  </a:moveTo>
                  <a:lnTo>
                    <a:pt x="8811" y="7787"/>
                  </a:lnTo>
                  <a:cubicBezTo>
                    <a:pt x="8704" y="7989"/>
                    <a:pt x="8525" y="8275"/>
                    <a:pt x="8251" y="8573"/>
                  </a:cubicBezTo>
                  <a:cubicBezTo>
                    <a:pt x="7787" y="9049"/>
                    <a:pt x="6977" y="9668"/>
                    <a:pt x="5632" y="9930"/>
                  </a:cubicBezTo>
                  <a:cubicBezTo>
                    <a:pt x="5965" y="9394"/>
                    <a:pt x="6894" y="8299"/>
                    <a:pt x="8811" y="7787"/>
                  </a:cubicBezTo>
                  <a:close/>
                  <a:moveTo>
                    <a:pt x="4644" y="0"/>
                  </a:moveTo>
                  <a:cubicBezTo>
                    <a:pt x="4584" y="0"/>
                    <a:pt x="4548" y="24"/>
                    <a:pt x="4513" y="60"/>
                  </a:cubicBezTo>
                  <a:cubicBezTo>
                    <a:pt x="4477" y="96"/>
                    <a:pt x="4120" y="512"/>
                    <a:pt x="3989" y="1036"/>
                  </a:cubicBezTo>
                  <a:cubicBezTo>
                    <a:pt x="3655" y="596"/>
                    <a:pt x="3167" y="346"/>
                    <a:pt x="3143" y="334"/>
                  </a:cubicBezTo>
                  <a:cubicBezTo>
                    <a:pt x="3114" y="326"/>
                    <a:pt x="3085" y="315"/>
                    <a:pt x="3057" y="315"/>
                  </a:cubicBezTo>
                  <a:cubicBezTo>
                    <a:pt x="3038" y="315"/>
                    <a:pt x="3019" y="320"/>
                    <a:pt x="3000" y="334"/>
                  </a:cubicBezTo>
                  <a:cubicBezTo>
                    <a:pt x="2965" y="346"/>
                    <a:pt x="2929" y="393"/>
                    <a:pt x="2917" y="441"/>
                  </a:cubicBezTo>
                  <a:cubicBezTo>
                    <a:pt x="2905" y="465"/>
                    <a:pt x="2739" y="1000"/>
                    <a:pt x="2798" y="1536"/>
                  </a:cubicBezTo>
                  <a:cubicBezTo>
                    <a:pt x="2334" y="1274"/>
                    <a:pt x="1774" y="1227"/>
                    <a:pt x="1738" y="1227"/>
                  </a:cubicBezTo>
                  <a:cubicBezTo>
                    <a:pt x="1691" y="1227"/>
                    <a:pt x="1655" y="1239"/>
                    <a:pt x="1607" y="1274"/>
                  </a:cubicBezTo>
                  <a:cubicBezTo>
                    <a:pt x="1572" y="1298"/>
                    <a:pt x="1548" y="1358"/>
                    <a:pt x="1560" y="1405"/>
                  </a:cubicBezTo>
                  <a:cubicBezTo>
                    <a:pt x="1560" y="1429"/>
                    <a:pt x="1607" y="2001"/>
                    <a:pt x="1869" y="2465"/>
                  </a:cubicBezTo>
                  <a:cubicBezTo>
                    <a:pt x="1769" y="2449"/>
                    <a:pt x="1670" y="2443"/>
                    <a:pt x="1574" y="2443"/>
                  </a:cubicBezTo>
                  <a:cubicBezTo>
                    <a:pt x="1158" y="2443"/>
                    <a:pt x="813" y="2565"/>
                    <a:pt x="774" y="2584"/>
                  </a:cubicBezTo>
                  <a:cubicBezTo>
                    <a:pt x="726" y="2596"/>
                    <a:pt x="679" y="2620"/>
                    <a:pt x="667" y="2667"/>
                  </a:cubicBezTo>
                  <a:cubicBezTo>
                    <a:pt x="655" y="2715"/>
                    <a:pt x="655" y="2763"/>
                    <a:pt x="667" y="2798"/>
                  </a:cubicBezTo>
                  <a:cubicBezTo>
                    <a:pt x="679" y="2834"/>
                    <a:pt x="941" y="3322"/>
                    <a:pt x="1369" y="3655"/>
                  </a:cubicBezTo>
                  <a:cubicBezTo>
                    <a:pt x="845" y="3786"/>
                    <a:pt x="429" y="4156"/>
                    <a:pt x="405" y="4167"/>
                  </a:cubicBezTo>
                  <a:cubicBezTo>
                    <a:pt x="369" y="4203"/>
                    <a:pt x="345" y="4251"/>
                    <a:pt x="345" y="4310"/>
                  </a:cubicBezTo>
                  <a:cubicBezTo>
                    <a:pt x="345" y="4346"/>
                    <a:pt x="357" y="4394"/>
                    <a:pt x="405" y="4441"/>
                  </a:cubicBezTo>
                  <a:cubicBezTo>
                    <a:pt x="429" y="4465"/>
                    <a:pt x="845" y="4822"/>
                    <a:pt x="1369" y="4965"/>
                  </a:cubicBezTo>
                  <a:cubicBezTo>
                    <a:pt x="941" y="5287"/>
                    <a:pt x="679" y="5775"/>
                    <a:pt x="667" y="5811"/>
                  </a:cubicBezTo>
                  <a:cubicBezTo>
                    <a:pt x="655" y="5858"/>
                    <a:pt x="643" y="5894"/>
                    <a:pt x="667" y="5941"/>
                  </a:cubicBezTo>
                  <a:cubicBezTo>
                    <a:pt x="679" y="5989"/>
                    <a:pt x="726" y="6013"/>
                    <a:pt x="774" y="6037"/>
                  </a:cubicBezTo>
                  <a:cubicBezTo>
                    <a:pt x="798" y="6049"/>
                    <a:pt x="1179" y="6168"/>
                    <a:pt x="1607" y="6168"/>
                  </a:cubicBezTo>
                  <a:cubicBezTo>
                    <a:pt x="1691" y="6168"/>
                    <a:pt x="1786" y="6168"/>
                    <a:pt x="1869" y="6156"/>
                  </a:cubicBezTo>
                  <a:lnTo>
                    <a:pt x="1869" y="6156"/>
                  </a:lnTo>
                  <a:cubicBezTo>
                    <a:pt x="1607" y="6608"/>
                    <a:pt x="1560" y="7180"/>
                    <a:pt x="1560" y="7204"/>
                  </a:cubicBezTo>
                  <a:cubicBezTo>
                    <a:pt x="1560" y="7251"/>
                    <a:pt x="1572" y="7299"/>
                    <a:pt x="1607" y="7346"/>
                  </a:cubicBezTo>
                  <a:cubicBezTo>
                    <a:pt x="1631" y="7370"/>
                    <a:pt x="1679" y="7382"/>
                    <a:pt x="1726" y="7382"/>
                  </a:cubicBezTo>
                  <a:lnTo>
                    <a:pt x="1738" y="7382"/>
                  </a:lnTo>
                  <a:cubicBezTo>
                    <a:pt x="1774" y="7382"/>
                    <a:pt x="2334" y="7346"/>
                    <a:pt x="2798" y="7073"/>
                  </a:cubicBezTo>
                  <a:lnTo>
                    <a:pt x="2798" y="7073"/>
                  </a:lnTo>
                  <a:cubicBezTo>
                    <a:pt x="2727" y="7608"/>
                    <a:pt x="2905" y="8132"/>
                    <a:pt x="2917" y="8180"/>
                  </a:cubicBezTo>
                  <a:cubicBezTo>
                    <a:pt x="2929" y="8216"/>
                    <a:pt x="2965" y="8263"/>
                    <a:pt x="3000" y="8275"/>
                  </a:cubicBezTo>
                  <a:cubicBezTo>
                    <a:pt x="3024" y="8299"/>
                    <a:pt x="3048" y="8299"/>
                    <a:pt x="3060" y="8299"/>
                  </a:cubicBezTo>
                  <a:cubicBezTo>
                    <a:pt x="3096" y="8299"/>
                    <a:pt x="3108" y="8299"/>
                    <a:pt x="3143" y="8275"/>
                  </a:cubicBezTo>
                  <a:cubicBezTo>
                    <a:pt x="3167" y="8263"/>
                    <a:pt x="3655" y="8013"/>
                    <a:pt x="3989" y="7585"/>
                  </a:cubicBezTo>
                  <a:cubicBezTo>
                    <a:pt x="4108" y="8013"/>
                    <a:pt x="4370" y="8370"/>
                    <a:pt x="4477" y="8501"/>
                  </a:cubicBezTo>
                  <a:lnTo>
                    <a:pt x="4477" y="10466"/>
                  </a:lnTo>
                  <a:cubicBezTo>
                    <a:pt x="4334" y="10287"/>
                    <a:pt x="4179" y="10121"/>
                    <a:pt x="4132" y="10085"/>
                  </a:cubicBezTo>
                  <a:cubicBezTo>
                    <a:pt x="4072" y="9966"/>
                    <a:pt x="3834" y="9501"/>
                    <a:pt x="3322" y="8978"/>
                  </a:cubicBezTo>
                  <a:cubicBezTo>
                    <a:pt x="2762" y="8442"/>
                    <a:pt x="1786" y="7727"/>
                    <a:pt x="226" y="7382"/>
                  </a:cubicBezTo>
                  <a:cubicBezTo>
                    <a:pt x="212" y="7379"/>
                    <a:pt x="198" y="7378"/>
                    <a:pt x="184" y="7378"/>
                  </a:cubicBezTo>
                  <a:cubicBezTo>
                    <a:pt x="139" y="7378"/>
                    <a:pt x="96" y="7393"/>
                    <a:pt x="60" y="7430"/>
                  </a:cubicBezTo>
                  <a:cubicBezTo>
                    <a:pt x="12" y="7477"/>
                    <a:pt x="0" y="7537"/>
                    <a:pt x="24" y="7596"/>
                  </a:cubicBezTo>
                  <a:cubicBezTo>
                    <a:pt x="24" y="7620"/>
                    <a:pt x="202" y="8180"/>
                    <a:pt x="786" y="8799"/>
                  </a:cubicBezTo>
                  <a:cubicBezTo>
                    <a:pt x="1310" y="9347"/>
                    <a:pt x="2274" y="10061"/>
                    <a:pt x="3893" y="10323"/>
                  </a:cubicBezTo>
                  <a:cubicBezTo>
                    <a:pt x="4001" y="10442"/>
                    <a:pt x="4334" y="10799"/>
                    <a:pt x="4465" y="11014"/>
                  </a:cubicBezTo>
                  <a:lnTo>
                    <a:pt x="4465" y="11311"/>
                  </a:lnTo>
                  <a:cubicBezTo>
                    <a:pt x="4465" y="11406"/>
                    <a:pt x="4536" y="11478"/>
                    <a:pt x="4632" y="11478"/>
                  </a:cubicBezTo>
                  <a:cubicBezTo>
                    <a:pt x="4715" y="11478"/>
                    <a:pt x="4786" y="11406"/>
                    <a:pt x="4786" y="11311"/>
                  </a:cubicBezTo>
                  <a:lnTo>
                    <a:pt x="4786" y="11014"/>
                  </a:lnTo>
                  <a:cubicBezTo>
                    <a:pt x="4941" y="10799"/>
                    <a:pt x="5251" y="10442"/>
                    <a:pt x="5358" y="10323"/>
                  </a:cubicBezTo>
                  <a:cubicBezTo>
                    <a:pt x="6989" y="10061"/>
                    <a:pt x="7942" y="9347"/>
                    <a:pt x="8465" y="8799"/>
                  </a:cubicBezTo>
                  <a:cubicBezTo>
                    <a:pt x="9049" y="8192"/>
                    <a:pt x="9227" y="7620"/>
                    <a:pt x="9227" y="7596"/>
                  </a:cubicBezTo>
                  <a:cubicBezTo>
                    <a:pt x="9287" y="7537"/>
                    <a:pt x="9275" y="7477"/>
                    <a:pt x="9227" y="7430"/>
                  </a:cubicBezTo>
                  <a:cubicBezTo>
                    <a:pt x="9191" y="7393"/>
                    <a:pt x="9148" y="7378"/>
                    <a:pt x="9103" y="7378"/>
                  </a:cubicBezTo>
                  <a:cubicBezTo>
                    <a:pt x="9089" y="7378"/>
                    <a:pt x="9075" y="7379"/>
                    <a:pt x="9061" y="7382"/>
                  </a:cubicBezTo>
                  <a:cubicBezTo>
                    <a:pt x="7501" y="7716"/>
                    <a:pt x="6525" y="8430"/>
                    <a:pt x="5965" y="8978"/>
                  </a:cubicBezTo>
                  <a:cubicBezTo>
                    <a:pt x="5453" y="9501"/>
                    <a:pt x="5215" y="9966"/>
                    <a:pt x="5155" y="10085"/>
                  </a:cubicBezTo>
                  <a:cubicBezTo>
                    <a:pt x="5108" y="10144"/>
                    <a:pt x="4953" y="10287"/>
                    <a:pt x="4810" y="10466"/>
                  </a:cubicBezTo>
                  <a:lnTo>
                    <a:pt x="4810" y="8501"/>
                  </a:lnTo>
                  <a:cubicBezTo>
                    <a:pt x="4917" y="8370"/>
                    <a:pt x="5179" y="8013"/>
                    <a:pt x="5298" y="7585"/>
                  </a:cubicBezTo>
                  <a:cubicBezTo>
                    <a:pt x="5632" y="8013"/>
                    <a:pt x="6120" y="8263"/>
                    <a:pt x="6144" y="8275"/>
                  </a:cubicBezTo>
                  <a:cubicBezTo>
                    <a:pt x="6179" y="8299"/>
                    <a:pt x="6191" y="8299"/>
                    <a:pt x="6227" y="8299"/>
                  </a:cubicBezTo>
                  <a:cubicBezTo>
                    <a:pt x="6239" y="8299"/>
                    <a:pt x="6263" y="8299"/>
                    <a:pt x="6287" y="8275"/>
                  </a:cubicBezTo>
                  <a:cubicBezTo>
                    <a:pt x="6322" y="8263"/>
                    <a:pt x="6358" y="8216"/>
                    <a:pt x="6370" y="8180"/>
                  </a:cubicBezTo>
                  <a:cubicBezTo>
                    <a:pt x="6382" y="8144"/>
                    <a:pt x="6549" y="7608"/>
                    <a:pt x="6489" y="7073"/>
                  </a:cubicBezTo>
                  <a:lnTo>
                    <a:pt x="6489" y="7073"/>
                  </a:lnTo>
                  <a:cubicBezTo>
                    <a:pt x="6953" y="7346"/>
                    <a:pt x="7513" y="7382"/>
                    <a:pt x="7549" y="7382"/>
                  </a:cubicBezTo>
                  <a:lnTo>
                    <a:pt x="7561" y="7382"/>
                  </a:lnTo>
                  <a:cubicBezTo>
                    <a:pt x="7608" y="7382"/>
                    <a:pt x="7656" y="7370"/>
                    <a:pt x="7680" y="7346"/>
                  </a:cubicBezTo>
                  <a:cubicBezTo>
                    <a:pt x="7715" y="7311"/>
                    <a:pt x="7739" y="7251"/>
                    <a:pt x="7727" y="7204"/>
                  </a:cubicBezTo>
                  <a:cubicBezTo>
                    <a:pt x="7727" y="7180"/>
                    <a:pt x="7680" y="6608"/>
                    <a:pt x="7418" y="6156"/>
                  </a:cubicBezTo>
                  <a:lnTo>
                    <a:pt x="7418" y="6156"/>
                  </a:lnTo>
                  <a:cubicBezTo>
                    <a:pt x="7501" y="6168"/>
                    <a:pt x="7596" y="6168"/>
                    <a:pt x="7680" y="6168"/>
                  </a:cubicBezTo>
                  <a:cubicBezTo>
                    <a:pt x="8108" y="6168"/>
                    <a:pt x="8489" y="6049"/>
                    <a:pt x="8513" y="6037"/>
                  </a:cubicBezTo>
                  <a:cubicBezTo>
                    <a:pt x="8561" y="6013"/>
                    <a:pt x="8596" y="5989"/>
                    <a:pt x="8620" y="5941"/>
                  </a:cubicBezTo>
                  <a:cubicBezTo>
                    <a:pt x="8632" y="5894"/>
                    <a:pt x="8632" y="5858"/>
                    <a:pt x="8620" y="5811"/>
                  </a:cubicBezTo>
                  <a:cubicBezTo>
                    <a:pt x="8608" y="5775"/>
                    <a:pt x="8346" y="5287"/>
                    <a:pt x="7918" y="4965"/>
                  </a:cubicBezTo>
                  <a:cubicBezTo>
                    <a:pt x="8442" y="4822"/>
                    <a:pt x="8858" y="4453"/>
                    <a:pt x="8882" y="4441"/>
                  </a:cubicBezTo>
                  <a:cubicBezTo>
                    <a:pt x="8918" y="4406"/>
                    <a:pt x="8942" y="4370"/>
                    <a:pt x="8942" y="4310"/>
                  </a:cubicBezTo>
                  <a:cubicBezTo>
                    <a:pt x="8942" y="4263"/>
                    <a:pt x="8930" y="4215"/>
                    <a:pt x="8882" y="4167"/>
                  </a:cubicBezTo>
                  <a:cubicBezTo>
                    <a:pt x="8858" y="4144"/>
                    <a:pt x="8442" y="3786"/>
                    <a:pt x="7918" y="3655"/>
                  </a:cubicBezTo>
                  <a:cubicBezTo>
                    <a:pt x="8346" y="3322"/>
                    <a:pt x="8596" y="2834"/>
                    <a:pt x="8620" y="2798"/>
                  </a:cubicBezTo>
                  <a:cubicBezTo>
                    <a:pt x="8632" y="2763"/>
                    <a:pt x="8644" y="2715"/>
                    <a:pt x="8620" y="2667"/>
                  </a:cubicBezTo>
                  <a:cubicBezTo>
                    <a:pt x="8608" y="2620"/>
                    <a:pt x="8561" y="2596"/>
                    <a:pt x="8513" y="2584"/>
                  </a:cubicBezTo>
                  <a:cubicBezTo>
                    <a:pt x="8483" y="2564"/>
                    <a:pt x="8108" y="2451"/>
                    <a:pt x="7664" y="2451"/>
                  </a:cubicBezTo>
                  <a:cubicBezTo>
                    <a:pt x="7580" y="2451"/>
                    <a:pt x="7493" y="2455"/>
                    <a:pt x="7406" y="2465"/>
                  </a:cubicBezTo>
                  <a:cubicBezTo>
                    <a:pt x="7680" y="2001"/>
                    <a:pt x="7727" y="1429"/>
                    <a:pt x="7727" y="1405"/>
                  </a:cubicBezTo>
                  <a:cubicBezTo>
                    <a:pt x="7727" y="1358"/>
                    <a:pt x="7703" y="1310"/>
                    <a:pt x="7680" y="1274"/>
                  </a:cubicBezTo>
                  <a:cubicBezTo>
                    <a:pt x="7650" y="1245"/>
                    <a:pt x="7605" y="1224"/>
                    <a:pt x="7570" y="1224"/>
                  </a:cubicBezTo>
                  <a:cubicBezTo>
                    <a:pt x="7562" y="1224"/>
                    <a:pt x="7555" y="1225"/>
                    <a:pt x="7549" y="1227"/>
                  </a:cubicBezTo>
                  <a:cubicBezTo>
                    <a:pt x="7513" y="1227"/>
                    <a:pt x="6953" y="1274"/>
                    <a:pt x="6489" y="1536"/>
                  </a:cubicBezTo>
                  <a:cubicBezTo>
                    <a:pt x="6560" y="1000"/>
                    <a:pt x="6382" y="477"/>
                    <a:pt x="6370" y="441"/>
                  </a:cubicBezTo>
                  <a:cubicBezTo>
                    <a:pt x="6358" y="393"/>
                    <a:pt x="6322" y="346"/>
                    <a:pt x="6287" y="334"/>
                  </a:cubicBezTo>
                  <a:cubicBezTo>
                    <a:pt x="6263" y="328"/>
                    <a:pt x="6239" y="325"/>
                    <a:pt x="6215" y="325"/>
                  </a:cubicBezTo>
                  <a:cubicBezTo>
                    <a:pt x="6191" y="325"/>
                    <a:pt x="6168" y="328"/>
                    <a:pt x="6144" y="334"/>
                  </a:cubicBezTo>
                  <a:cubicBezTo>
                    <a:pt x="6120" y="346"/>
                    <a:pt x="5620" y="596"/>
                    <a:pt x="5298" y="1036"/>
                  </a:cubicBezTo>
                  <a:cubicBezTo>
                    <a:pt x="5167" y="512"/>
                    <a:pt x="4786" y="96"/>
                    <a:pt x="4774" y="60"/>
                  </a:cubicBezTo>
                  <a:cubicBezTo>
                    <a:pt x="4751" y="36"/>
                    <a:pt x="4703" y="0"/>
                    <a:pt x="4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7" name="Google Shape;4387;p40"/>
          <p:cNvSpPr/>
          <p:nvPr/>
        </p:nvSpPr>
        <p:spPr>
          <a:xfrm>
            <a:off x="843038" y="4248736"/>
            <a:ext cx="455831" cy="491405"/>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Picture 2" descr="El Rokurokubi">
            <a:extLst>
              <a:ext uri="{FF2B5EF4-FFF2-40B4-BE49-F238E27FC236}">
                <a16:creationId xmlns:a16="http://schemas.microsoft.com/office/drawing/2014/main" id="{9EC091F2-3103-4EAF-99AF-7F0AB3729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214" y="2843615"/>
            <a:ext cx="1797218" cy="2222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1"/>
        <p:cNvGrpSpPr/>
        <p:nvPr/>
      </p:nvGrpSpPr>
      <p:grpSpPr>
        <a:xfrm>
          <a:off x="0" y="0"/>
          <a:ext cx="0" cy="0"/>
          <a:chOff x="0" y="0"/>
          <a:chExt cx="0" cy="0"/>
        </a:xfrm>
      </p:grpSpPr>
      <p:grpSp>
        <p:nvGrpSpPr>
          <p:cNvPr id="4664" name="Google Shape;4664;p43"/>
          <p:cNvGrpSpPr/>
          <p:nvPr/>
        </p:nvGrpSpPr>
        <p:grpSpPr>
          <a:xfrm>
            <a:off x="244975" y="211272"/>
            <a:ext cx="1859461" cy="1624310"/>
            <a:chOff x="244975" y="211272"/>
            <a:chExt cx="1859461" cy="1624310"/>
          </a:xfrm>
        </p:grpSpPr>
        <p:sp>
          <p:nvSpPr>
            <p:cNvPr id="4665" name="Google Shape;4665;p43"/>
            <p:cNvSpPr/>
            <p:nvPr/>
          </p:nvSpPr>
          <p:spPr>
            <a:xfrm>
              <a:off x="1283597" y="312247"/>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1608680" y="461786"/>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1020288" y="560926"/>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1571296" y="838866"/>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1177950" y="905512"/>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1577911" y="558856"/>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1625036" y="650889"/>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1607171" y="785308"/>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1641303" y="861187"/>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1647790" y="906695"/>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1605535" y="900189"/>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1495018" y="932703"/>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1355221" y="947333"/>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1280452" y="903442"/>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1205683" y="888812"/>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1249574" y="670390"/>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1364981" y="531589"/>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1482005" y="452419"/>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1574657" y="481285"/>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rot="10115937">
              <a:off x="1209019" y="754851"/>
              <a:ext cx="307235" cy="16722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1464121" y="742526"/>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FE8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3"/>
            <p:cNvSpPr/>
            <p:nvPr/>
          </p:nvSpPr>
          <p:spPr>
            <a:xfrm>
              <a:off x="244975" y="211272"/>
              <a:ext cx="721711" cy="69933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FE8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3"/>
            <p:cNvSpPr/>
            <p:nvPr/>
          </p:nvSpPr>
          <p:spPr>
            <a:xfrm>
              <a:off x="638133" y="361571"/>
              <a:ext cx="95823" cy="139123"/>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647605" y="414916"/>
              <a:ext cx="101084" cy="9419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627612" y="371131"/>
              <a:ext cx="52119" cy="123241"/>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672345" y="561187"/>
              <a:ext cx="151620" cy="49369"/>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666551" y="572766"/>
              <a:ext cx="112141" cy="6777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675499" y="548037"/>
              <a:ext cx="121615" cy="20575"/>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603396" y="620665"/>
              <a:ext cx="20542" cy="154775"/>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66553" y="620665"/>
              <a:ext cx="44228" cy="1179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98660" y="788032"/>
              <a:ext cx="29492" cy="2896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54975" y="751723"/>
              <a:ext cx="18435" cy="1843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616557" y="616976"/>
              <a:ext cx="43704" cy="12167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653400" y="751723"/>
              <a:ext cx="18435" cy="1843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406556" y="572242"/>
              <a:ext cx="141611" cy="64868"/>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3"/>
            <p:cNvSpPr/>
            <p:nvPr/>
          </p:nvSpPr>
          <p:spPr>
            <a:xfrm>
              <a:off x="426025" y="557509"/>
              <a:ext cx="116354" cy="29558"/>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3"/>
            <p:cNvSpPr/>
            <p:nvPr/>
          </p:nvSpPr>
          <p:spPr>
            <a:xfrm>
              <a:off x="369189" y="631720"/>
              <a:ext cx="28957" cy="2948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393918" y="575931"/>
              <a:ext cx="18970" cy="18435"/>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3"/>
            <p:cNvSpPr/>
            <p:nvPr/>
          </p:nvSpPr>
          <p:spPr>
            <a:xfrm>
              <a:off x="454977" y="584345"/>
              <a:ext cx="101608" cy="76536"/>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3"/>
            <p:cNvSpPr/>
            <p:nvPr/>
          </p:nvSpPr>
          <p:spPr>
            <a:xfrm>
              <a:off x="431296" y="666457"/>
              <a:ext cx="18959" cy="18435"/>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3"/>
            <p:cNvSpPr/>
            <p:nvPr/>
          </p:nvSpPr>
          <p:spPr>
            <a:xfrm>
              <a:off x="459714" y="384053"/>
              <a:ext cx="111606" cy="12137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3"/>
            <p:cNvSpPr/>
            <p:nvPr/>
          </p:nvSpPr>
          <p:spPr>
            <a:xfrm>
              <a:off x="514978" y="384773"/>
              <a:ext cx="67913" cy="112763"/>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3"/>
            <p:cNvSpPr/>
            <p:nvPr/>
          </p:nvSpPr>
          <p:spPr>
            <a:xfrm>
              <a:off x="453919" y="438859"/>
              <a:ext cx="107928" cy="76558"/>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3"/>
            <p:cNvSpPr/>
            <p:nvPr/>
          </p:nvSpPr>
          <p:spPr>
            <a:xfrm>
              <a:off x="427607" y="418550"/>
              <a:ext cx="18435" cy="18435"/>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3"/>
            <p:cNvSpPr/>
            <p:nvPr/>
          </p:nvSpPr>
          <p:spPr>
            <a:xfrm>
              <a:off x="520790" y="469655"/>
              <a:ext cx="170400" cy="1704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3"/>
            <p:cNvSpPr/>
            <p:nvPr/>
          </p:nvSpPr>
          <p:spPr>
            <a:xfrm rot="-3865970">
              <a:off x="840952" y="612335"/>
              <a:ext cx="29489" cy="2896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3"/>
            <p:cNvSpPr/>
            <p:nvPr/>
          </p:nvSpPr>
          <p:spPr>
            <a:xfrm rot="-3865970">
              <a:off x="787741" y="644060"/>
              <a:ext cx="18433" cy="1843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3"/>
            <p:cNvSpPr/>
            <p:nvPr/>
          </p:nvSpPr>
          <p:spPr>
            <a:xfrm rot="-3865970">
              <a:off x="830206" y="555266"/>
              <a:ext cx="18433" cy="1843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3"/>
            <p:cNvSpPr/>
            <p:nvPr/>
          </p:nvSpPr>
          <p:spPr>
            <a:xfrm>
              <a:off x="728657" y="324346"/>
              <a:ext cx="29492" cy="2948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3"/>
            <p:cNvSpPr/>
            <p:nvPr/>
          </p:nvSpPr>
          <p:spPr>
            <a:xfrm>
              <a:off x="670763" y="339079"/>
              <a:ext cx="18435" cy="18435"/>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3"/>
            <p:cNvSpPr/>
            <p:nvPr/>
          </p:nvSpPr>
          <p:spPr>
            <a:xfrm>
              <a:off x="431820" y="349610"/>
              <a:ext cx="28957" cy="28957"/>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3"/>
            <p:cNvSpPr/>
            <p:nvPr/>
          </p:nvSpPr>
          <p:spPr>
            <a:xfrm>
              <a:off x="501817" y="353812"/>
              <a:ext cx="18435" cy="18435"/>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3"/>
            <p:cNvSpPr/>
            <p:nvPr/>
          </p:nvSpPr>
          <p:spPr>
            <a:xfrm>
              <a:off x="537068" y="1110646"/>
              <a:ext cx="329999" cy="33107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3"/>
            <p:cNvSpPr/>
            <p:nvPr/>
          </p:nvSpPr>
          <p:spPr>
            <a:xfrm>
              <a:off x="753470" y="1210194"/>
              <a:ext cx="329999" cy="33107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3"/>
            <p:cNvSpPr/>
            <p:nvPr/>
          </p:nvSpPr>
          <p:spPr>
            <a:xfrm>
              <a:off x="361787" y="1276192"/>
              <a:ext cx="331088" cy="331088"/>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3"/>
            <p:cNvSpPr/>
            <p:nvPr/>
          </p:nvSpPr>
          <p:spPr>
            <a:xfrm>
              <a:off x="728584" y="1461217"/>
              <a:ext cx="331088" cy="331088"/>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3"/>
            <p:cNvSpPr/>
            <p:nvPr/>
          </p:nvSpPr>
          <p:spPr>
            <a:xfrm>
              <a:off x="466740" y="1505583"/>
              <a:ext cx="331088" cy="329999"/>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3"/>
            <p:cNvSpPr/>
            <p:nvPr/>
          </p:nvSpPr>
          <p:spPr>
            <a:xfrm>
              <a:off x="732988" y="1274814"/>
              <a:ext cx="163378" cy="16770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3"/>
            <p:cNvSpPr/>
            <p:nvPr/>
          </p:nvSpPr>
          <p:spPr>
            <a:xfrm>
              <a:off x="764358" y="1336080"/>
              <a:ext cx="206664" cy="112945"/>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3"/>
            <p:cNvSpPr/>
            <p:nvPr/>
          </p:nvSpPr>
          <p:spPr>
            <a:xfrm>
              <a:off x="752466" y="1425563"/>
              <a:ext cx="222887" cy="47266"/>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3"/>
            <p:cNvSpPr/>
            <p:nvPr/>
          </p:nvSpPr>
          <p:spPr>
            <a:xfrm>
              <a:off x="775187" y="1476076"/>
              <a:ext cx="204498" cy="111306"/>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3"/>
            <p:cNvSpPr/>
            <p:nvPr/>
          </p:nvSpPr>
          <p:spPr>
            <a:xfrm>
              <a:off x="779506" y="1506371"/>
              <a:ext cx="162302" cy="168786"/>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3"/>
            <p:cNvSpPr/>
            <p:nvPr/>
          </p:nvSpPr>
          <p:spPr>
            <a:xfrm>
              <a:off x="751377" y="1502040"/>
              <a:ext cx="110367" cy="206000"/>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3"/>
            <p:cNvSpPr/>
            <p:nvPr/>
          </p:nvSpPr>
          <p:spPr>
            <a:xfrm>
              <a:off x="677807" y="1523684"/>
              <a:ext cx="74667" cy="214362"/>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3"/>
            <p:cNvSpPr/>
            <p:nvPr/>
          </p:nvSpPr>
          <p:spPr>
            <a:xfrm>
              <a:off x="584747" y="1533424"/>
              <a:ext cx="137417" cy="189715"/>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3"/>
            <p:cNvSpPr/>
            <p:nvPr/>
          </p:nvSpPr>
          <p:spPr>
            <a:xfrm>
              <a:off x="534974" y="1504205"/>
              <a:ext cx="186110" cy="14427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3"/>
            <p:cNvSpPr/>
            <p:nvPr/>
          </p:nvSpPr>
          <p:spPr>
            <a:xfrm>
              <a:off x="485202" y="1494466"/>
              <a:ext cx="221810" cy="6144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3"/>
            <p:cNvSpPr/>
            <p:nvPr/>
          </p:nvSpPr>
          <p:spPr>
            <a:xfrm>
              <a:off x="514419" y="1349062"/>
              <a:ext cx="194760" cy="12809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3"/>
            <p:cNvSpPr/>
            <p:nvPr/>
          </p:nvSpPr>
          <p:spPr>
            <a:xfrm>
              <a:off x="591244" y="1256662"/>
              <a:ext cx="129844" cy="195598"/>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3"/>
            <p:cNvSpPr/>
            <p:nvPr/>
          </p:nvSpPr>
          <p:spPr>
            <a:xfrm>
              <a:off x="669145" y="1203959"/>
              <a:ext cx="64928" cy="218005"/>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3"/>
            <p:cNvSpPr/>
            <p:nvPr/>
          </p:nvSpPr>
          <p:spPr>
            <a:xfrm>
              <a:off x="730822" y="1223175"/>
              <a:ext cx="70336" cy="21610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3"/>
            <p:cNvSpPr/>
            <p:nvPr/>
          </p:nvSpPr>
          <p:spPr>
            <a:xfrm rot="10115884">
              <a:off x="487411" y="1405287"/>
              <a:ext cx="204532" cy="11132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3"/>
            <p:cNvSpPr/>
            <p:nvPr/>
          </p:nvSpPr>
          <p:spPr>
            <a:xfrm>
              <a:off x="657240" y="1397084"/>
              <a:ext cx="159060" cy="159060"/>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FE8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8" name="Google Shape;4738;p43"/>
          <p:cNvGrpSpPr/>
          <p:nvPr/>
        </p:nvGrpSpPr>
        <p:grpSpPr>
          <a:xfrm>
            <a:off x="7182700" y="3239472"/>
            <a:ext cx="1859461" cy="1624310"/>
            <a:chOff x="471600" y="1413747"/>
            <a:chExt cx="1859461" cy="1624310"/>
          </a:xfrm>
        </p:grpSpPr>
        <p:sp>
          <p:nvSpPr>
            <p:cNvPr id="4739" name="Google Shape;4739;p43"/>
            <p:cNvSpPr/>
            <p:nvPr/>
          </p:nvSpPr>
          <p:spPr>
            <a:xfrm rot="10800000">
              <a:off x="796684" y="2439709"/>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43"/>
            <p:cNvSpPr/>
            <p:nvPr/>
          </p:nvSpPr>
          <p:spPr>
            <a:xfrm rot="10800000">
              <a:off x="471600" y="2290170"/>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3"/>
            <p:cNvSpPr/>
            <p:nvPr/>
          </p:nvSpPr>
          <p:spPr>
            <a:xfrm rot="10800000">
              <a:off x="1058356" y="2191011"/>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43"/>
            <p:cNvSpPr/>
            <p:nvPr/>
          </p:nvSpPr>
          <p:spPr>
            <a:xfrm rot="10800000">
              <a:off x="507349" y="1913071"/>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3"/>
            <p:cNvSpPr/>
            <p:nvPr/>
          </p:nvSpPr>
          <p:spPr>
            <a:xfrm rot="10800000">
              <a:off x="900695" y="1848061"/>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3"/>
            <p:cNvSpPr/>
            <p:nvPr/>
          </p:nvSpPr>
          <p:spPr>
            <a:xfrm rot="10800000">
              <a:off x="752683" y="2438524"/>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3"/>
            <p:cNvSpPr/>
            <p:nvPr/>
          </p:nvSpPr>
          <p:spPr>
            <a:xfrm rot="10800000">
              <a:off x="640530" y="2428763"/>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3"/>
            <p:cNvSpPr/>
            <p:nvPr/>
          </p:nvSpPr>
          <p:spPr>
            <a:xfrm rot="10800000">
              <a:off x="634024" y="2393014"/>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3"/>
            <p:cNvSpPr/>
            <p:nvPr/>
          </p:nvSpPr>
          <p:spPr>
            <a:xfrm rot="10800000">
              <a:off x="627517" y="2220929"/>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3"/>
            <p:cNvSpPr/>
            <p:nvPr/>
          </p:nvSpPr>
          <p:spPr>
            <a:xfrm rot="10800000">
              <a:off x="684421" y="2089068"/>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3"/>
            <p:cNvSpPr/>
            <p:nvPr/>
          </p:nvSpPr>
          <p:spPr>
            <a:xfrm rot="10800000">
              <a:off x="804698" y="2039667"/>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3"/>
            <p:cNvSpPr/>
            <p:nvPr/>
          </p:nvSpPr>
          <p:spPr>
            <a:xfrm rot="10800000">
              <a:off x="968847" y="1994591"/>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3"/>
            <p:cNvSpPr/>
            <p:nvPr/>
          </p:nvSpPr>
          <p:spPr>
            <a:xfrm rot="10800000">
              <a:off x="1014375" y="201698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3"/>
            <p:cNvSpPr/>
            <p:nvPr/>
          </p:nvSpPr>
          <p:spPr>
            <a:xfrm rot="10800000">
              <a:off x="1015992" y="2129141"/>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3"/>
            <p:cNvSpPr/>
            <p:nvPr/>
          </p:nvSpPr>
          <p:spPr>
            <a:xfrm rot="10800000">
              <a:off x="1037129" y="2268204"/>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3"/>
            <p:cNvSpPr/>
            <p:nvPr/>
          </p:nvSpPr>
          <p:spPr>
            <a:xfrm rot="10800000">
              <a:off x="1033876" y="2386508"/>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3"/>
            <p:cNvSpPr/>
            <p:nvPr/>
          </p:nvSpPr>
          <p:spPr>
            <a:xfrm rot="10800000">
              <a:off x="1015992" y="242389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3"/>
            <p:cNvSpPr/>
            <p:nvPr/>
          </p:nvSpPr>
          <p:spPr>
            <a:xfrm rot="10800000">
              <a:off x="996490" y="2469402"/>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3"/>
            <p:cNvSpPr/>
            <p:nvPr/>
          </p:nvSpPr>
          <p:spPr>
            <a:xfrm rot="10800000">
              <a:off x="895714" y="2443395"/>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3"/>
            <p:cNvSpPr/>
            <p:nvPr/>
          </p:nvSpPr>
          <p:spPr>
            <a:xfrm rot="-684063">
              <a:off x="1059783" y="2327255"/>
              <a:ext cx="307235" cy="16722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3"/>
            <p:cNvSpPr/>
            <p:nvPr/>
          </p:nvSpPr>
          <p:spPr>
            <a:xfrm rot="10800000">
              <a:off x="872961" y="2267848"/>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FE8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3"/>
            <p:cNvSpPr/>
            <p:nvPr/>
          </p:nvSpPr>
          <p:spPr>
            <a:xfrm rot="10800000">
              <a:off x="1609351" y="2338722"/>
              <a:ext cx="721711" cy="69933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FE8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3"/>
            <p:cNvSpPr/>
            <p:nvPr/>
          </p:nvSpPr>
          <p:spPr>
            <a:xfrm rot="10800000">
              <a:off x="1842081" y="2748636"/>
              <a:ext cx="95823" cy="139123"/>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3"/>
            <p:cNvSpPr/>
            <p:nvPr/>
          </p:nvSpPr>
          <p:spPr>
            <a:xfrm rot="10800000">
              <a:off x="1827348" y="2740218"/>
              <a:ext cx="101084" cy="9419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3"/>
            <p:cNvSpPr/>
            <p:nvPr/>
          </p:nvSpPr>
          <p:spPr>
            <a:xfrm rot="10800000">
              <a:off x="1896305" y="2754957"/>
              <a:ext cx="52119" cy="123241"/>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3"/>
            <p:cNvSpPr/>
            <p:nvPr/>
          </p:nvSpPr>
          <p:spPr>
            <a:xfrm rot="10800000">
              <a:off x="1752071" y="2638774"/>
              <a:ext cx="151620" cy="49369"/>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3"/>
            <p:cNvSpPr/>
            <p:nvPr/>
          </p:nvSpPr>
          <p:spPr>
            <a:xfrm rot="10800000">
              <a:off x="1797346" y="2608792"/>
              <a:ext cx="112141" cy="6777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3"/>
            <p:cNvSpPr/>
            <p:nvPr/>
          </p:nvSpPr>
          <p:spPr>
            <a:xfrm rot="10800000">
              <a:off x="1778923" y="2680718"/>
              <a:ext cx="121615" cy="20575"/>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3"/>
            <p:cNvSpPr/>
            <p:nvPr/>
          </p:nvSpPr>
          <p:spPr>
            <a:xfrm rot="10800000">
              <a:off x="1952099" y="2473890"/>
              <a:ext cx="20542" cy="154775"/>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3"/>
            <p:cNvSpPr/>
            <p:nvPr/>
          </p:nvSpPr>
          <p:spPr>
            <a:xfrm rot="10800000">
              <a:off x="1965256" y="2510717"/>
              <a:ext cx="44228" cy="1179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3"/>
            <p:cNvSpPr/>
            <p:nvPr/>
          </p:nvSpPr>
          <p:spPr>
            <a:xfrm rot="10800000">
              <a:off x="1947885" y="2432329"/>
              <a:ext cx="29492" cy="2896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3"/>
            <p:cNvSpPr/>
            <p:nvPr/>
          </p:nvSpPr>
          <p:spPr>
            <a:xfrm rot="10800000">
              <a:off x="2002627" y="2479171"/>
              <a:ext cx="18435" cy="1843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3"/>
            <p:cNvSpPr/>
            <p:nvPr/>
          </p:nvSpPr>
          <p:spPr>
            <a:xfrm rot="10800000">
              <a:off x="1915776" y="2510684"/>
              <a:ext cx="43704" cy="12167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3"/>
            <p:cNvSpPr/>
            <p:nvPr/>
          </p:nvSpPr>
          <p:spPr>
            <a:xfrm rot="10800000">
              <a:off x="1904201" y="2479171"/>
              <a:ext cx="18435" cy="1843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3"/>
            <p:cNvSpPr/>
            <p:nvPr/>
          </p:nvSpPr>
          <p:spPr>
            <a:xfrm rot="10800000">
              <a:off x="2027870" y="2612219"/>
              <a:ext cx="141611" cy="64868"/>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3"/>
            <p:cNvSpPr/>
            <p:nvPr/>
          </p:nvSpPr>
          <p:spPr>
            <a:xfrm rot="10800000">
              <a:off x="2033658" y="2662262"/>
              <a:ext cx="116354" cy="29558"/>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43"/>
            <p:cNvSpPr/>
            <p:nvPr/>
          </p:nvSpPr>
          <p:spPr>
            <a:xfrm rot="10800000">
              <a:off x="2177890" y="2588128"/>
              <a:ext cx="28957" cy="2948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43"/>
            <p:cNvSpPr/>
            <p:nvPr/>
          </p:nvSpPr>
          <p:spPr>
            <a:xfrm rot="10800000">
              <a:off x="2163148" y="2654963"/>
              <a:ext cx="18970" cy="18435"/>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43"/>
            <p:cNvSpPr/>
            <p:nvPr/>
          </p:nvSpPr>
          <p:spPr>
            <a:xfrm rot="10800000">
              <a:off x="2019452" y="2588448"/>
              <a:ext cx="101608" cy="76536"/>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43"/>
            <p:cNvSpPr/>
            <p:nvPr/>
          </p:nvSpPr>
          <p:spPr>
            <a:xfrm rot="10800000">
              <a:off x="2125782" y="2564437"/>
              <a:ext cx="18959" cy="18435"/>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3"/>
            <p:cNvSpPr/>
            <p:nvPr/>
          </p:nvSpPr>
          <p:spPr>
            <a:xfrm rot="10800000">
              <a:off x="2004717" y="2743902"/>
              <a:ext cx="111606" cy="12137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3"/>
            <p:cNvSpPr/>
            <p:nvPr/>
          </p:nvSpPr>
          <p:spPr>
            <a:xfrm rot="10800000">
              <a:off x="1993146" y="2751794"/>
              <a:ext cx="67913" cy="112763"/>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3"/>
            <p:cNvSpPr/>
            <p:nvPr/>
          </p:nvSpPr>
          <p:spPr>
            <a:xfrm rot="10800000">
              <a:off x="2014191" y="2733912"/>
              <a:ext cx="107928" cy="76558"/>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43"/>
            <p:cNvSpPr/>
            <p:nvPr/>
          </p:nvSpPr>
          <p:spPr>
            <a:xfrm rot="10800000">
              <a:off x="2129994" y="2812344"/>
              <a:ext cx="18435" cy="18435"/>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43"/>
            <p:cNvSpPr/>
            <p:nvPr/>
          </p:nvSpPr>
          <p:spPr>
            <a:xfrm rot="10800000">
              <a:off x="1884847" y="2609274"/>
              <a:ext cx="170400" cy="1704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3"/>
            <p:cNvSpPr/>
            <p:nvPr/>
          </p:nvSpPr>
          <p:spPr>
            <a:xfrm rot="6934030">
              <a:off x="1705596" y="2608030"/>
              <a:ext cx="29489" cy="2896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3"/>
            <p:cNvSpPr/>
            <p:nvPr/>
          </p:nvSpPr>
          <p:spPr>
            <a:xfrm rot="6934030">
              <a:off x="1769863" y="2586837"/>
              <a:ext cx="18433" cy="1843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3"/>
            <p:cNvSpPr/>
            <p:nvPr/>
          </p:nvSpPr>
          <p:spPr>
            <a:xfrm rot="6934030">
              <a:off x="1727398" y="2675630"/>
              <a:ext cx="18433" cy="1843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43"/>
            <p:cNvSpPr/>
            <p:nvPr/>
          </p:nvSpPr>
          <p:spPr>
            <a:xfrm rot="10800000">
              <a:off x="1817887" y="2895502"/>
              <a:ext cx="29492" cy="2948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43"/>
            <p:cNvSpPr/>
            <p:nvPr/>
          </p:nvSpPr>
          <p:spPr>
            <a:xfrm rot="10800000">
              <a:off x="1886838" y="2891815"/>
              <a:ext cx="18435" cy="18435"/>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3"/>
            <p:cNvSpPr/>
            <p:nvPr/>
          </p:nvSpPr>
          <p:spPr>
            <a:xfrm rot="10800000">
              <a:off x="2115260" y="2870762"/>
              <a:ext cx="28957" cy="28957"/>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3"/>
            <p:cNvSpPr/>
            <p:nvPr/>
          </p:nvSpPr>
          <p:spPr>
            <a:xfrm rot="10800000">
              <a:off x="2055785" y="2877082"/>
              <a:ext cx="18435" cy="18435"/>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3"/>
            <p:cNvSpPr/>
            <p:nvPr/>
          </p:nvSpPr>
          <p:spPr>
            <a:xfrm rot="10800000">
              <a:off x="1708970" y="1807608"/>
              <a:ext cx="329999" cy="33107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3"/>
            <p:cNvSpPr/>
            <p:nvPr/>
          </p:nvSpPr>
          <p:spPr>
            <a:xfrm rot="10800000">
              <a:off x="1492568" y="1708060"/>
              <a:ext cx="329999" cy="33107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3"/>
            <p:cNvSpPr/>
            <p:nvPr/>
          </p:nvSpPr>
          <p:spPr>
            <a:xfrm rot="10800000">
              <a:off x="1883162" y="1642049"/>
              <a:ext cx="331088" cy="331088"/>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3"/>
            <p:cNvSpPr/>
            <p:nvPr/>
          </p:nvSpPr>
          <p:spPr>
            <a:xfrm rot="10800000">
              <a:off x="1516365" y="1457024"/>
              <a:ext cx="331088" cy="331088"/>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3"/>
            <p:cNvSpPr/>
            <p:nvPr/>
          </p:nvSpPr>
          <p:spPr>
            <a:xfrm rot="10800000">
              <a:off x="1778209" y="1413747"/>
              <a:ext cx="331088" cy="329999"/>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3"/>
            <p:cNvSpPr/>
            <p:nvPr/>
          </p:nvSpPr>
          <p:spPr>
            <a:xfrm rot="10800000">
              <a:off x="1679671" y="1806806"/>
              <a:ext cx="163378" cy="16770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3"/>
            <p:cNvSpPr/>
            <p:nvPr/>
          </p:nvSpPr>
          <p:spPr>
            <a:xfrm rot="10800000">
              <a:off x="1605014" y="1800304"/>
              <a:ext cx="206664" cy="112945"/>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3"/>
            <p:cNvSpPr/>
            <p:nvPr/>
          </p:nvSpPr>
          <p:spPr>
            <a:xfrm rot="10800000">
              <a:off x="1600684" y="1776500"/>
              <a:ext cx="222887" cy="47266"/>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3"/>
            <p:cNvSpPr/>
            <p:nvPr/>
          </p:nvSpPr>
          <p:spPr>
            <a:xfrm rot="10800000">
              <a:off x="1596352" y="1661948"/>
              <a:ext cx="204498" cy="111306"/>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3"/>
            <p:cNvSpPr/>
            <p:nvPr/>
          </p:nvSpPr>
          <p:spPr>
            <a:xfrm rot="10800000">
              <a:off x="1634229" y="1574173"/>
              <a:ext cx="162302" cy="168786"/>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3"/>
            <p:cNvSpPr/>
            <p:nvPr/>
          </p:nvSpPr>
          <p:spPr>
            <a:xfrm rot="10800000">
              <a:off x="1714293" y="1541290"/>
              <a:ext cx="110367" cy="206000"/>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3"/>
            <p:cNvSpPr/>
            <p:nvPr/>
          </p:nvSpPr>
          <p:spPr>
            <a:xfrm rot="10800000">
              <a:off x="1823563" y="1511283"/>
              <a:ext cx="74667" cy="214362"/>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3"/>
            <p:cNvSpPr/>
            <p:nvPr/>
          </p:nvSpPr>
          <p:spPr>
            <a:xfrm rot="10800000">
              <a:off x="1853873" y="1526191"/>
              <a:ext cx="137417" cy="189715"/>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3"/>
            <p:cNvSpPr/>
            <p:nvPr/>
          </p:nvSpPr>
          <p:spPr>
            <a:xfrm rot="10800000">
              <a:off x="1854952" y="1600848"/>
              <a:ext cx="186110" cy="14427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3"/>
            <p:cNvSpPr/>
            <p:nvPr/>
          </p:nvSpPr>
          <p:spPr>
            <a:xfrm rot="10800000">
              <a:off x="1869025" y="1693415"/>
              <a:ext cx="221810" cy="6144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3"/>
            <p:cNvSpPr/>
            <p:nvPr/>
          </p:nvSpPr>
          <p:spPr>
            <a:xfrm rot="10800000">
              <a:off x="1866858" y="1772176"/>
              <a:ext cx="194760" cy="12809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3"/>
            <p:cNvSpPr/>
            <p:nvPr/>
          </p:nvSpPr>
          <p:spPr>
            <a:xfrm rot="10800000">
              <a:off x="1854949" y="1797069"/>
              <a:ext cx="129844" cy="195598"/>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3"/>
            <p:cNvSpPr/>
            <p:nvPr/>
          </p:nvSpPr>
          <p:spPr>
            <a:xfrm rot="10800000">
              <a:off x="1841964" y="1827366"/>
              <a:ext cx="64928" cy="218005"/>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3"/>
            <p:cNvSpPr/>
            <p:nvPr/>
          </p:nvSpPr>
          <p:spPr>
            <a:xfrm rot="10800000">
              <a:off x="1774879" y="1810052"/>
              <a:ext cx="70336" cy="21610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3"/>
            <p:cNvSpPr/>
            <p:nvPr/>
          </p:nvSpPr>
          <p:spPr>
            <a:xfrm rot="-684116">
              <a:off x="1884094" y="1732718"/>
              <a:ext cx="204532" cy="11132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3"/>
            <p:cNvSpPr/>
            <p:nvPr/>
          </p:nvSpPr>
          <p:spPr>
            <a:xfrm rot="10800000">
              <a:off x="1759737" y="1693186"/>
              <a:ext cx="159060" cy="159060"/>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FE8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6" name="Picture 2" descr="El Rokurokubi">
            <a:extLst>
              <a:ext uri="{FF2B5EF4-FFF2-40B4-BE49-F238E27FC236}">
                <a16:creationId xmlns:a16="http://schemas.microsoft.com/office/drawing/2014/main" id="{93724B73-1C1A-4D61-A909-56BEA60C1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916" y="630210"/>
            <a:ext cx="3333546" cy="4007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662E7-AD45-492D-AEEC-6AD7D77451CC}"/>
              </a:ext>
            </a:extLst>
          </p:cNvPr>
          <p:cNvSpPr>
            <a:spLocks noGrp="1"/>
          </p:cNvSpPr>
          <p:nvPr>
            <p:ph type="title"/>
          </p:nvPr>
        </p:nvSpPr>
        <p:spPr>
          <a:xfrm>
            <a:off x="871870" y="369183"/>
            <a:ext cx="4976037" cy="694073"/>
          </a:xfrm>
        </p:spPr>
        <p:txBody>
          <a:bodyPr/>
          <a:lstStyle/>
          <a:p>
            <a:r>
              <a:rPr lang="es-ES" b="1" dirty="0"/>
              <a:t>YUKIONNA</a:t>
            </a:r>
            <a:endParaRPr lang="es-CL" b="1" dirty="0"/>
          </a:p>
        </p:txBody>
      </p:sp>
      <p:sp>
        <p:nvSpPr>
          <p:cNvPr id="3" name="Marcador de texto 2">
            <a:extLst>
              <a:ext uri="{FF2B5EF4-FFF2-40B4-BE49-F238E27FC236}">
                <a16:creationId xmlns:a16="http://schemas.microsoft.com/office/drawing/2014/main" id="{4DCCBCE9-B131-432F-902D-B6B6B23EFA5A}"/>
              </a:ext>
            </a:extLst>
          </p:cNvPr>
          <p:cNvSpPr>
            <a:spLocks noGrp="1"/>
          </p:cNvSpPr>
          <p:nvPr>
            <p:ph type="body" idx="1"/>
          </p:nvPr>
        </p:nvSpPr>
        <p:spPr>
          <a:xfrm>
            <a:off x="510363" y="1717795"/>
            <a:ext cx="7272670" cy="2796361"/>
          </a:xfrm>
        </p:spPr>
        <p:txBody>
          <a:bodyPr/>
          <a:lstStyle/>
          <a:p>
            <a:r>
              <a:rPr lang="es-ES" dirty="0"/>
              <a:t>ES LA DAMA DE LA NIEVES. MUJER ALTA Y MUY BONITA DE CABELLOS NEGROS Y UNA MIRADA TERRIBLE QUE CONGELA LA SANGRE.</a:t>
            </a:r>
          </a:p>
          <a:p>
            <a:pPr marL="127000" indent="0">
              <a:buNone/>
            </a:pPr>
            <a:endParaRPr lang="es-ES" dirty="0"/>
          </a:p>
          <a:p>
            <a:r>
              <a:rPr lang="es-ES" dirty="0"/>
              <a:t>A VECES APARECE DESNUDA Y TENDIDA EN LA NIEVE CON SU CUERPO TRANSLÚDIDO FANTASMAL. </a:t>
            </a:r>
          </a:p>
          <a:p>
            <a:pPr marL="127000" indent="0">
              <a:buNone/>
            </a:pPr>
            <a:endParaRPr lang="es-ES" dirty="0"/>
          </a:p>
          <a:p>
            <a:r>
              <a:rPr lang="es-ES" dirty="0"/>
              <a:t>PRODUCE GRANDES MATANZAS. ES UNA TORMENTA DE NIEVE QUE TRATA DE MATAR A LA MAYOR CANTIDAD DE GENTE. SU CRUELDAD ES TAL QUE ANTES DE MATAR A SUS VÍCTIMAS LES ENTREGA UNA GUAGUA-BEBÉ.</a:t>
            </a:r>
          </a:p>
        </p:txBody>
      </p:sp>
      <p:pic>
        <p:nvPicPr>
          <p:cNvPr id="5" name="Picture 2" descr="Quique Alcatena: Yuki-Onna">
            <a:extLst>
              <a:ext uri="{FF2B5EF4-FFF2-40B4-BE49-F238E27FC236}">
                <a16:creationId xmlns:a16="http://schemas.microsoft.com/office/drawing/2014/main" id="{9327567D-C5A8-4D72-A122-9EEFC3565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431" y="143927"/>
            <a:ext cx="2689149" cy="1348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30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7361584" y="4406742"/>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2" descr="Quique Alcatena: Yuki-Onna">
            <a:extLst>
              <a:ext uri="{FF2B5EF4-FFF2-40B4-BE49-F238E27FC236}">
                <a16:creationId xmlns:a16="http://schemas.microsoft.com/office/drawing/2014/main" id="{941B843B-E5B8-4E24-93EF-E7909D730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895" y="431360"/>
            <a:ext cx="3507070" cy="446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59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44824" y="380115"/>
            <a:ext cx="6985591" cy="595423"/>
          </a:xfrm>
        </p:spPr>
        <p:txBody>
          <a:bodyPr/>
          <a:lstStyle/>
          <a:p>
            <a:pPr algn="ctr"/>
            <a:r>
              <a:rPr lang="es-MX" sz="4000" b="1" dirty="0"/>
              <a:t>KUCHISAKE ONNA</a:t>
            </a:r>
            <a:endParaRPr lang="es-CL" sz="40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329144" y="1700811"/>
            <a:ext cx="7825563" cy="3423683"/>
          </a:xfrm>
        </p:spPr>
        <p:txBody>
          <a:bodyPr/>
          <a:lstStyle/>
          <a:p>
            <a:pPr algn="just">
              <a:buFont typeface="Arial" panose="020B0604020202020204" pitchFamily="34" charset="0"/>
              <a:buChar char="•"/>
            </a:pPr>
            <a:r>
              <a:rPr lang="es-ES" sz="1800" dirty="0"/>
              <a:t>MUJER HERMOSA Y VOLUPTUOSA QUE SE CASÓ CON UN SAMURAI MUY CELOSO. ELLA ERA PRETENDIDA POR MUCHOS HOMBRES. UN DÍA ÉSTE DESCUBRIÓ QUE SU MUJER LE ERA INFIEL. LLENO DE IRA LE CORTÓ LA BOCA DE LADO A LADO Y LE GRITÓ: AHORA SÍ QUE ESTÁS LINDA!</a:t>
            </a:r>
          </a:p>
          <a:p>
            <a:pPr marL="127000" indent="0" algn="just"/>
            <a:endParaRPr lang="es-ES" sz="1800" dirty="0"/>
          </a:p>
          <a:p>
            <a:pPr algn="just">
              <a:buFont typeface="Arial" panose="020B0604020202020204" pitchFamily="34" charset="0"/>
              <a:buChar char="•"/>
            </a:pPr>
            <a:r>
              <a:rPr lang="es-ES" sz="1800" dirty="0"/>
              <a:t>LA JOVEN MURIÓ Y SE CONVIRTIÓ EN UN YOKAI ESPÍRITU VENGATIVO Y FURIOSO QUE LE PREGUNTA A LOS HOMBRE JÓVENES CON SU CARA SEMICUBIERTA SI ES BONITA. SE DESCUBRE Y LES CORTA LA BOCA CON TIJERAS Y LOS MATA. LO MEJOR ES IGNORARLA Y NO CONTESTARLE. </a:t>
            </a:r>
            <a:endParaRPr lang="en-US" sz="1800" dirty="0"/>
          </a:p>
          <a:p>
            <a:endParaRPr lang="es-ES" sz="2000" dirty="0"/>
          </a:p>
          <a:p>
            <a:endParaRPr lang="es-CL" dirty="0"/>
          </a:p>
        </p:txBody>
      </p:sp>
      <p:pic>
        <p:nvPicPr>
          <p:cNvPr id="5" name="Picture 2" descr="La leyenda urbana de Kuchisake-onna, la mujer de la cara cortada">
            <a:extLst>
              <a:ext uri="{FF2B5EF4-FFF2-40B4-BE49-F238E27FC236}">
                <a16:creationId xmlns:a16="http://schemas.microsoft.com/office/drawing/2014/main" id="{68D1A58B-DBAC-43C4-9875-062BB9F89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092" y="122176"/>
            <a:ext cx="2420848" cy="1578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04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1"/>
        <p:cNvGrpSpPr/>
        <p:nvPr/>
      </p:nvGrpSpPr>
      <p:grpSpPr>
        <a:xfrm>
          <a:off x="0" y="0"/>
          <a:ext cx="0" cy="0"/>
          <a:chOff x="0" y="0"/>
          <a:chExt cx="0" cy="0"/>
        </a:xfrm>
      </p:grpSpPr>
      <p:grpSp>
        <p:nvGrpSpPr>
          <p:cNvPr id="4396" name="Google Shape;4396;p41"/>
          <p:cNvGrpSpPr/>
          <p:nvPr/>
        </p:nvGrpSpPr>
        <p:grpSpPr>
          <a:xfrm>
            <a:off x="207632" y="3047062"/>
            <a:ext cx="2011231" cy="2047354"/>
            <a:chOff x="207632" y="3047062"/>
            <a:chExt cx="2011231" cy="2047354"/>
          </a:xfrm>
        </p:grpSpPr>
        <p:sp>
          <p:nvSpPr>
            <p:cNvPr id="4397" name="Google Shape;4397;p41"/>
            <p:cNvSpPr/>
            <p:nvPr/>
          </p:nvSpPr>
          <p:spPr>
            <a:xfrm rot="4082458" flipH="1">
              <a:off x="1406986" y="4184507"/>
              <a:ext cx="465272" cy="31585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1"/>
            <p:cNvSpPr/>
            <p:nvPr/>
          </p:nvSpPr>
          <p:spPr>
            <a:xfrm rot="4082458" flipH="1">
              <a:off x="1270656" y="4376408"/>
              <a:ext cx="411309" cy="455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1"/>
            <p:cNvSpPr/>
            <p:nvPr/>
          </p:nvSpPr>
          <p:spPr>
            <a:xfrm rot="4082458" flipH="1">
              <a:off x="1731909" y="4210239"/>
              <a:ext cx="396729" cy="46237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1"/>
            <p:cNvSpPr/>
            <p:nvPr/>
          </p:nvSpPr>
          <p:spPr>
            <a:xfrm rot="4082458" flipH="1">
              <a:off x="1403852" y="4611633"/>
              <a:ext cx="465272" cy="3886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1"/>
            <p:cNvSpPr/>
            <p:nvPr/>
          </p:nvSpPr>
          <p:spPr>
            <a:xfrm rot="4082458" flipH="1">
              <a:off x="1699800" y="4515749"/>
              <a:ext cx="469660" cy="37617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1"/>
            <p:cNvSpPr/>
            <p:nvPr/>
          </p:nvSpPr>
          <p:spPr>
            <a:xfrm rot="4082458" flipH="1">
              <a:off x="1658911" y="4504849"/>
              <a:ext cx="128379" cy="1283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1"/>
            <p:cNvSpPr/>
            <p:nvPr/>
          </p:nvSpPr>
          <p:spPr>
            <a:xfrm rot="4082458" flipH="1">
              <a:off x="1553447" y="4490576"/>
              <a:ext cx="75866" cy="20340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1"/>
            <p:cNvSpPr/>
            <p:nvPr/>
          </p:nvSpPr>
          <p:spPr>
            <a:xfrm rot="4082458" flipH="1">
              <a:off x="1534739" y="4447161"/>
              <a:ext cx="158989" cy="144409"/>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1"/>
            <p:cNvSpPr/>
            <p:nvPr/>
          </p:nvSpPr>
          <p:spPr>
            <a:xfrm rot="4082458" flipH="1">
              <a:off x="1540092" y="4435067"/>
              <a:ext cx="196922" cy="67227"/>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1"/>
            <p:cNvSpPr/>
            <p:nvPr/>
          </p:nvSpPr>
          <p:spPr>
            <a:xfrm rot="4082458" flipH="1">
              <a:off x="1609728" y="4391442"/>
              <a:ext cx="208582" cy="6532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1"/>
            <p:cNvSpPr/>
            <p:nvPr/>
          </p:nvSpPr>
          <p:spPr>
            <a:xfrm rot="4082458" flipH="1">
              <a:off x="1726890" y="4364107"/>
              <a:ext cx="125443" cy="1738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1"/>
            <p:cNvSpPr/>
            <p:nvPr/>
          </p:nvSpPr>
          <p:spPr>
            <a:xfrm rot="4082458" flipH="1">
              <a:off x="1797267" y="4398056"/>
              <a:ext cx="52529" cy="2074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1"/>
            <p:cNvSpPr/>
            <p:nvPr/>
          </p:nvSpPr>
          <p:spPr>
            <a:xfrm rot="4082458" flipH="1">
              <a:off x="1777561" y="4495795"/>
              <a:ext cx="134201" cy="16793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1"/>
            <p:cNvSpPr/>
            <p:nvPr/>
          </p:nvSpPr>
          <p:spPr>
            <a:xfrm rot="4082458" flipH="1">
              <a:off x="1724737" y="4585447"/>
              <a:ext cx="196922" cy="10499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1"/>
            <p:cNvSpPr/>
            <p:nvPr/>
          </p:nvSpPr>
          <p:spPr>
            <a:xfrm rot="4082458" flipH="1">
              <a:off x="1633275" y="4641398"/>
              <a:ext cx="175036" cy="12129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1"/>
            <p:cNvSpPr/>
            <p:nvPr/>
          </p:nvSpPr>
          <p:spPr>
            <a:xfrm rot="4082458" flipH="1">
              <a:off x="1590399" y="4601739"/>
              <a:ext cx="131281" cy="16793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1"/>
            <p:cNvSpPr/>
            <p:nvPr/>
          </p:nvSpPr>
          <p:spPr>
            <a:xfrm flipH="1">
              <a:off x="256757" y="3352860"/>
              <a:ext cx="465225" cy="31581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1"/>
            <p:cNvSpPr/>
            <p:nvPr/>
          </p:nvSpPr>
          <p:spPr>
            <a:xfrm flipH="1">
              <a:off x="465298" y="3532441"/>
              <a:ext cx="411267" cy="455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1"/>
            <p:cNvSpPr/>
            <p:nvPr/>
          </p:nvSpPr>
          <p:spPr>
            <a:xfrm flipH="1">
              <a:off x="491535" y="3047062"/>
              <a:ext cx="396689" cy="46232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1"/>
            <p:cNvSpPr/>
            <p:nvPr/>
          </p:nvSpPr>
          <p:spPr>
            <a:xfrm flipH="1">
              <a:off x="685496" y="3492709"/>
              <a:ext cx="465225" cy="388658"/>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1"/>
            <p:cNvSpPr/>
            <p:nvPr/>
          </p:nvSpPr>
          <p:spPr>
            <a:xfrm flipH="1">
              <a:off x="700074" y="3184262"/>
              <a:ext cx="469612" cy="37613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1"/>
            <p:cNvSpPr/>
            <p:nvPr/>
          </p:nvSpPr>
          <p:spPr>
            <a:xfrm flipH="1">
              <a:off x="666538" y="3453921"/>
              <a:ext cx="128366" cy="12834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1"/>
            <p:cNvSpPr/>
            <p:nvPr/>
          </p:nvSpPr>
          <p:spPr>
            <a:xfrm flipH="1">
              <a:off x="665088" y="3547255"/>
              <a:ext cx="75859" cy="20338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1"/>
            <p:cNvSpPr/>
            <p:nvPr/>
          </p:nvSpPr>
          <p:spPr>
            <a:xfrm flipH="1">
              <a:off x="564461" y="3528291"/>
              <a:ext cx="158973" cy="144395"/>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1"/>
            <p:cNvSpPr/>
            <p:nvPr/>
          </p:nvSpPr>
          <p:spPr>
            <a:xfrm flipH="1">
              <a:off x="507584" y="3525372"/>
              <a:ext cx="196902" cy="6722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1"/>
            <p:cNvSpPr/>
            <p:nvPr/>
          </p:nvSpPr>
          <p:spPr>
            <a:xfrm flipH="1">
              <a:off x="488636" y="3439664"/>
              <a:ext cx="208561" cy="65313"/>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1"/>
            <p:cNvSpPr/>
            <p:nvPr/>
          </p:nvSpPr>
          <p:spPr>
            <a:xfrm flipH="1">
              <a:off x="583426" y="3325376"/>
              <a:ext cx="125430" cy="17378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1"/>
            <p:cNvSpPr/>
            <p:nvPr/>
          </p:nvSpPr>
          <p:spPr>
            <a:xfrm flipH="1">
              <a:off x="679666" y="3296070"/>
              <a:ext cx="52524" cy="20746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1"/>
            <p:cNvSpPr/>
            <p:nvPr/>
          </p:nvSpPr>
          <p:spPr>
            <a:xfrm flipH="1">
              <a:off x="719044" y="3325410"/>
              <a:ext cx="134187" cy="167915"/>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1"/>
            <p:cNvSpPr/>
            <p:nvPr/>
          </p:nvSpPr>
          <p:spPr>
            <a:xfrm flipH="1">
              <a:off x="733621" y="3398548"/>
              <a:ext cx="196902" cy="10498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1"/>
            <p:cNvSpPr/>
            <p:nvPr/>
          </p:nvSpPr>
          <p:spPr>
            <a:xfrm flipH="1">
              <a:off x="765712" y="3509344"/>
              <a:ext cx="175018" cy="12128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1"/>
            <p:cNvSpPr/>
            <p:nvPr/>
          </p:nvSpPr>
          <p:spPr>
            <a:xfrm flipH="1">
              <a:off x="748216" y="3539966"/>
              <a:ext cx="131268" cy="167915"/>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1"/>
            <p:cNvSpPr/>
            <p:nvPr/>
          </p:nvSpPr>
          <p:spPr>
            <a:xfrm>
              <a:off x="207632" y="3675638"/>
              <a:ext cx="1363580" cy="1321304"/>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1"/>
            <p:cNvSpPr/>
            <p:nvPr/>
          </p:nvSpPr>
          <p:spPr>
            <a:xfrm>
              <a:off x="950515" y="3959637"/>
              <a:ext cx="181045" cy="26285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1"/>
            <p:cNvSpPr/>
            <p:nvPr/>
          </p:nvSpPr>
          <p:spPr>
            <a:xfrm>
              <a:off x="968414" y="4060434"/>
              <a:ext cx="190985" cy="177972"/>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1"/>
            <p:cNvSpPr/>
            <p:nvPr/>
          </p:nvSpPr>
          <p:spPr>
            <a:xfrm>
              <a:off x="1121564" y="3889297"/>
              <a:ext cx="55722" cy="5570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1"/>
            <p:cNvSpPr/>
            <p:nvPr/>
          </p:nvSpPr>
          <p:spPr>
            <a:xfrm>
              <a:off x="930637" y="3977701"/>
              <a:ext cx="98472" cy="232849"/>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1"/>
            <p:cNvSpPr/>
            <p:nvPr/>
          </p:nvSpPr>
          <p:spPr>
            <a:xfrm>
              <a:off x="1012171" y="3917136"/>
              <a:ext cx="34831" cy="3483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1"/>
            <p:cNvSpPr/>
            <p:nvPr/>
          </p:nvSpPr>
          <p:spPr>
            <a:xfrm>
              <a:off x="1015161" y="4336823"/>
              <a:ext cx="286467" cy="9327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1"/>
            <p:cNvSpPr/>
            <p:nvPr/>
          </p:nvSpPr>
          <p:spPr>
            <a:xfrm>
              <a:off x="1004212" y="4358703"/>
              <a:ext cx="211876" cy="128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1"/>
            <p:cNvSpPr/>
            <p:nvPr/>
          </p:nvSpPr>
          <p:spPr>
            <a:xfrm>
              <a:off x="1021121" y="4311975"/>
              <a:ext cx="229776" cy="38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1"/>
            <p:cNvSpPr/>
            <p:nvPr/>
          </p:nvSpPr>
          <p:spPr>
            <a:xfrm>
              <a:off x="884879" y="4449210"/>
              <a:ext cx="38812" cy="2924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1"/>
            <p:cNvSpPr/>
            <p:nvPr/>
          </p:nvSpPr>
          <p:spPr>
            <a:xfrm>
              <a:off x="815264" y="4449210"/>
              <a:ext cx="83562" cy="2228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1"/>
            <p:cNvSpPr/>
            <p:nvPr/>
          </p:nvSpPr>
          <p:spPr>
            <a:xfrm>
              <a:off x="875930" y="4765461"/>
              <a:ext cx="55722" cy="54732"/>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1"/>
            <p:cNvSpPr/>
            <p:nvPr/>
          </p:nvSpPr>
          <p:spPr>
            <a:xfrm>
              <a:off x="793385" y="4696853"/>
              <a:ext cx="34831" cy="3483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1"/>
            <p:cNvSpPr/>
            <p:nvPr/>
          </p:nvSpPr>
          <p:spPr>
            <a:xfrm>
              <a:off x="909748" y="4442240"/>
              <a:ext cx="82572" cy="22987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1"/>
            <p:cNvSpPr/>
            <p:nvPr/>
          </p:nvSpPr>
          <p:spPr>
            <a:xfrm>
              <a:off x="979364" y="4696853"/>
              <a:ext cx="34831" cy="3483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1"/>
            <p:cNvSpPr/>
            <p:nvPr/>
          </p:nvSpPr>
          <p:spPr>
            <a:xfrm>
              <a:off x="512943" y="4357713"/>
              <a:ext cx="267556" cy="12256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1"/>
            <p:cNvSpPr/>
            <p:nvPr/>
          </p:nvSpPr>
          <p:spPr>
            <a:xfrm>
              <a:off x="549730" y="4329874"/>
              <a:ext cx="219836" cy="5584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1"/>
            <p:cNvSpPr/>
            <p:nvPr/>
          </p:nvSpPr>
          <p:spPr>
            <a:xfrm>
              <a:off x="442338" y="4470100"/>
              <a:ext cx="54711" cy="5570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1"/>
            <p:cNvSpPr/>
            <p:nvPr/>
          </p:nvSpPr>
          <p:spPr>
            <a:xfrm>
              <a:off x="489064" y="4364683"/>
              <a:ext cx="35842" cy="3483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1"/>
            <p:cNvSpPr/>
            <p:nvPr/>
          </p:nvSpPr>
          <p:spPr>
            <a:xfrm>
              <a:off x="604437" y="4380582"/>
              <a:ext cx="191975" cy="14460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1"/>
            <p:cNvSpPr/>
            <p:nvPr/>
          </p:nvSpPr>
          <p:spPr>
            <a:xfrm>
              <a:off x="559690" y="4535738"/>
              <a:ext cx="35821" cy="3483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1"/>
            <p:cNvSpPr/>
            <p:nvPr/>
          </p:nvSpPr>
          <p:spPr>
            <a:xfrm>
              <a:off x="613387" y="4002117"/>
              <a:ext cx="210865" cy="22932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1"/>
            <p:cNvSpPr/>
            <p:nvPr/>
          </p:nvSpPr>
          <p:spPr>
            <a:xfrm>
              <a:off x="717810" y="4003478"/>
              <a:ext cx="128313" cy="21305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1"/>
            <p:cNvSpPr/>
            <p:nvPr/>
          </p:nvSpPr>
          <p:spPr>
            <a:xfrm>
              <a:off x="560680" y="3937036"/>
              <a:ext cx="54711" cy="5471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1"/>
            <p:cNvSpPr/>
            <p:nvPr/>
          </p:nvSpPr>
          <p:spPr>
            <a:xfrm>
              <a:off x="692941" y="3944975"/>
              <a:ext cx="34831" cy="3483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1"/>
            <p:cNvSpPr/>
            <p:nvPr/>
          </p:nvSpPr>
          <p:spPr>
            <a:xfrm>
              <a:off x="602437" y="4105678"/>
              <a:ext cx="203915" cy="14464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1"/>
            <p:cNvSpPr/>
            <p:nvPr/>
          </p:nvSpPr>
          <p:spPr>
            <a:xfrm>
              <a:off x="552720" y="4067301"/>
              <a:ext cx="34831" cy="3483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1"/>
            <p:cNvSpPr/>
            <p:nvPr/>
          </p:nvSpPr>
          <p:spPr>
            <a:xfrm>
              <a:off x="728792" y="4163869"/>
              <a:ext cx="321600" cy="3216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1"/>
            <p:cNvSpPr/>
            <p:nvPr/>
          </p:nvSpPr>
          <p:spPr>
            <a:xfrm rot="-3865748">
              <a:off x="1333752" y="4433474"/>
              <a:ext cx="55714" cy="547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1"/>
            <p:cNvSpPr/>
            <p:nvPr/>
          </p:nvSpPr>
          <p:spPr>
            <a:xfrm rot="-3865748">
              <a:off x="1233207" y="4493419"/>
              <a:ext cx="34827" cy="3483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1"/>
            <p:cNvSpPr/>
            <p:nvPr/>
          </p:nvSpPr>
          <p:spPr>
            <a:xfrm rot="-3865748">
              <a:off x="1313445" y="4325638"/>
              <a:ext cx="34827" cy="3483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0" name="Google Shape;4460;p41"/>
          <p:cNvGrpSpPr/>
          <p:nvPr/>
        </p:nvGrpSpPr>
        <p:grpSpPr>
          <a:xfrm>
            <a:off x="6887257" y="194512"/>
            <a:ext cx="2011231" cy="2047354"/>
            <a:chOff x="207632" y="2970862"/>
            <a:chExt cx="2011231" cy="2047354"/>
          </a:xfrm>
        </p:grpSpPr>
        <p:sp>
          <p:nvSpPr>
            <p:cNvPr id="4461" name="Google Shape;4461;p41"/>
            <p:cNvSpPr/>
            <p:nvPr/>
          </p:nvSpPr>
          <p:spPr>
            <a:xfrm rot="-6717542" flipH="1">
              <a:off x="554237" y="3564920"/>
              <a:ext cx="465272" cy="31585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1"/>
            <p:cNvSpPr/>
            <p:nvPr/>
          </p:nvSpPr>
          <p:spPr>
            <a:xfrm rot="-6717542" flipH="1">
              <a:off x="744531" y="3233570"/>
              <a:ext cx="411309" cy="455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1"/>
            <p:cNvSpPr/>
            <p:nvPr/>
          </p:nvSpPr>
          <p:spPr>
            <a:xfrm rot="-6717542" flipH="1">
              <a:off x="297858" y="3392670"/>
              <a:ext cx="396729" cy="46237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1"/>
            <p:cNvSpPr/>
            <p:nvPr/>
          </p:nvSpPr>
          <p:spPr>
            <a:xfrm rot="-6717542" flipH="1">
              <a:off x="557371" y="3064948"/>
              <a:ext cx="465272" cy="3886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1"/>
            <p:cNvSpPr/>
            <p:nvPr/>
          </p:nvSpPr>
          <p:spPr>
            <a:xfrm rot="-6717542" flipH="1">
              <a:off x="257036" y="3173353"/>
              <a:ext cx="469660" cy="37617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1"/>
            <p:cNvSpPr/>
            <p:nvPr/>
          </p:nvSpPr>
          <p:spPr>
            <a:xfrm rot="-6717542" flipH="1">
              <a:off x="639206" y="3432067"/>
              <a:ext cx="128379" cy="1283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1"/>
            <p:cNvSpPr/>
            <p:nvPr/>
          </p:nvSpPr>
          <p:spPr>
            <a:xfrm rot="-6717542" flipH="1">
              <a:off x="797182" y="3371301"/>
              <a:ext cx="75866" cy="20340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1"/>
            <p:cNvSpPr/>
            <p:nvPr/>
          </p:nvSpPr>
          <p:spPr>
            <a:xfrm rot="-6717542" flipH="1">
              <a:off x="732768" y="3473708"/>
              <a:ext cx="158989" cy="144409"/>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1"/>
            <p:cNvSpPr/>
            <p:nvPr/>
          </p:nvSpPr>
          <p:spPr>
            <a:xfrm rot="-6717542" flipH="1">
              <a:off x="689482" y="3562985"/>
              <a:ext cx="196922" cy="67227"/>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1"/>
            <p:cNvSpPr/>
            <p:nvPr/>
          </p:nvSpPr>
          <p:spPr>
            <a:xfrm rot="-6717542" flipH="1">
              <a:off x="608186" y="3608516"/>
              <a:ext cx="208582" cy="6532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1"/>
            <p:cNvSpPr/>
            <p:nvPr/>
          </p:nvSpPr>
          <p:spPr>
            <a:xfrm rot="-6717542" flipH="1">
              <a:off x="574163" y="3527367"/>
              <a:ext cx="125443" cy="1738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1"/>
            <p:cNvSpPr/>
            <p:nvPr/>
          </p:nvSpPr>
          <p:spPr>
            <a:xfrm rot="-6717542" flipH="1">
              <a:off x="576699" y="3459737"/>
              <a:ext cx="52529" cy="2074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1"/>
            <p:cNvSpPr/>
            <p:nvPr/>
          </p:nvSpPr>
          <p:spPr>
            <a:xfrm rot="-6717542" flipH="1">
              <a:off x="514734" y="3401551"/>
              <a:ext cx="134201" cy="16793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1"/>
            <p:cNvSpPr/>
            <p:nvPr/>
          </p:nvSpPr>
          <p:spPr>
            <a:xfrm rot="-6717542" flipH="1">
              <a:off x="504837" y="3374840"/>
              <a:ext cx="196922" cy="10499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1"/>
            <p:cNvSpPr/>
            <p:nvPr/>
          </p:nvSpPr>
          <p:spPr>
            <a:xfrm rot="-6717542" flipH="1">
              <a:off x="618185" y="3302588"/>
              <a:ext cx="175036" cy="12129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1"/>
            <p:cNvSpPr/>
            <p:nvPr/>
          </p:nvSpPr>
          <p:spPr>
            <a:xfrm rot="-6717542" flipH="1">
              <a:off x="704815" y="3295607"/>
              <a:ext cx="131281" cy="16793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1"/>
            <p:cNvSpPr/>
            <p:nvPr/>
          </p:nvSpPr>
          <p:spPr>
            <a:xfrm rot="10800000" flipH="1">
              <a:off x="1704513" y="4396599"/>
              <a:ext cx="465225" cy="31581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1"/>
            <p:cNvSpPr/>
            <p:nvPr/>
          </p:nvSpPr>
          <p:spPr>
            <a:xfrm rot="10800000" flipH="1">
              <a:off x="1549930" y="4077583"/>
              <a:ext cx="411267" cy="455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1"/>
            <p:cNvSpPr/>
            <p:nvPr/>
          </p:nvSpPr>
          <p:spPr>
            <a:xfrm rot="10800000" flipH="1">
              <a:off x="1538271" y="4555893"/>
              <a:ext cx="396689" cy="46232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1"/>
            <p:cNvSpPr/>
            <p:nvPr/>
          </p:nvSpPr>
          <p:spPr>
            <a:xfrm rot="10800000" flipH="1">
              <a:off x="1275774" y="4183911"/>
              <a:ext cx="465225" cy="388658"/>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1"/>
            <p:cNvSpPr/>
            <p:nvPr/>
          </p:nvSpPr>
          <p:spPr>
            <a:xfrm rot="10800000" flipH="1">
              <a:off x="1256809" y="4504877"/>
              <a:ext cx="469612" cy="37613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1"/>
            <p:cNvSpPr/>
            <p:nvPr/>
          </p:nvSpPr>
          <p:spPr>
            <a:xfrm rot="10800000" flipH="1">
              <a:off x="1631591" y="4483008"/>
              <a:ext cx="128366" cy="12834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1"/>
            <p:cNvSpPr/>
            <p:nvPr/>
          </p:nvSpPr>
          <p:spPr>
            <a:xfrm rot="10800000" flipH="1">
              <a:off x="1685549" y="4314642"/>
              <a:ext cx="75859" cy="20338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1"/>
            <p:cNvSpPr/>
            <p:nvPr/>
          </p:nvSpPr>
          <p:spPr>
            <a:xfrm rot="10800000" flipH="1">
              <a:off x="1703062" y="4392592"/>
              <a:ext cx="158973" cy="144395"/>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1"/>
            <p:cNvSpPr/>
            <p:nvPr/>
          </p:nvSpPr>
          <p:spPr>
            <a:xfrm rot="10800000" flipH="1">
              <a:off x="1722010" y="4472686"/>
              <a:ext cx="196902" cy="6722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1"/>
            <p:cNvSpPr/>
            <p:nvPr/>
          </p:nvSpPr>
          <p:spPr>
            <a:xfrm rot="10800000" flipH="1">
              <a:off x="1729298" y="4560300"/>
              <a:ext cx="208561" cy="65313"/>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1"/>
            <p:cNvSpPr/>
            <p:nvPr/>
          </p:nvSpPr>
          <p:spPr>
            <a:xfrm rot="10800000" flipH="1">
              <a:off x="1717640" y="4566115"/>
              <a:ext cx="125430" cy="17378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1"/>
            <p:cNvSpPr/>
            <p:nvPr/>
          </p:nvSpPr>
          <p:spPr>
            <a:xfrm rot="10800000" flipH="1">
              <a:off x="1694305" y="4561744"/>
              <a:ext cx="52524" cy="20746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1"/>
            <p:cNvSpPr/>
            <p:nvPr/>
          </p:nvSpPr>
          <p:spPr>
            <a:xfrm rot="10800000" flipH="1">
              <a:off x="1573264" y="4571953"/>
              <a:ext cx="134187" cy="167915"/>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1"/>
            <p:cNvSpPr/>
            <p:nvPr/>
          </p:nvSpPr>
          <p:spPr>
            <a:xfrm rot="10800000" flipH="1">
              <a:off x="1495973" y="4561749"/>
              <a:ext cx="196902" cy="10498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1"/>
            <p:cNvSpPr/>
            <p:nvPr/>
          </p:nvSpPr>
          <p:spPr>
            <a:xfrm rot="10800000" flipH="1">
              <a:off x="1485765" y="4434654"/>
              <a:ext cx="175018" cy="12128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1"/>
            <p:cNvSpPr/>
            <p:nvPr/>
          </p:nvSpPr>
          <p:spPr>
            <a:xfrm rot="10800000" flipH="1">
              <a:off x="1547011" y="4357397"/>
              <a:ext cx="131268" cy="167915"/>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1"/>
            <p:cNvSpPr/>
            <p:nvPr/>
          </p:nvSpPr>
          <p:spPr>
            <a:xfrm rot="10800000">
              <a:off x="855283" y="3068336"/>
              <a:ext cx="1363580" cy="1321304"/>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1"/>
            <p:cNvSpPr/>
            <p:nvPr/>
          </p:nvSpPr>
          <p:spPr>
            <a:xfrm rot="10800000">
              <a:off x="1294935" y="3842787"/>
              <a:ext cx="181045" cy="26285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1"/>
            <p:cNvSpPr/>
            <p:nvPr/>
          </p:nvSpPr>
          <p:spPr>
            <a:xfrm rot="10800000">
              <a:off x="1267097" y="3826872"/>
              <a:ext cx="190985" cy="177972"/>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1"/>
            <p:cNvSpPr/>
            <p:nvPr/>
          </p:nvSpPr>
          <p:spPr>
            <a:xfrm rot="10800000">
              <a:off x="1249209" y="4120280"/>
              <a:ext cx="55722" cy="5570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1"/>
            <p:cNvSpPr/>
            <p:nvPr/>
          </p:nvSpPr>
          <p:spPr>
            <a:xfrm rot="10800000">
              <a:off x="1397386" y="3854728"/>
              <a:ext cx="98472" cy="232849"/>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1"/>
            <p:cNvSpPr/>
            <p:nvPr/>
          </p:nvSpPr>
          <p:spPr>
            <a:xfrm rot="10800000">
              <a:off x="1379493" y="4113311"/>
              <a:ext cx="34831" cy="3483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1"/>
            <p:cNvSpPr/>
            <p:nvPr/>
          </p:nvSpPr>
          <p:spPr>
            <a:xfrm rot="10800000">
              <a:off x="1124867" y="3635179"/>
              <a:ext cx="286467" cy="9327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1"/>
            <p:cNvSpPr/>
            <p:nvPr/>
          </p:nvSpPr>
          <p:spPr>
            <a:xfrm rot="10800000">
              <a:off x="1210408" y="3578530"/>
              <a:ext cx="211876" cy="128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1"/>
            <p:cNvSpPr/>
            <p:nvPr/>
          </p:nvSpPr>
          <p:spPr>
            <a:xfrm rot="10800000">
              <a:off x="1175599" y="3714430"/>
              <a:ext cx="229776" cy="38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1"/>
            <p:cNvSpPr/>
            <p:nvPr/>
          </p:nvSpPr>
          <p:spPr>
            <a:xfrm rot="10800000">
              <a:off x="1502805" y="3323641"/>
              <a:ext cx="38812" cy="2924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1"/>
            <p:cNvSpPr/>
            <p:nvPr/>
          </p:nvSpPr>
          <p:spPr>
            <a:xfrm rot="10800000">
              <a:off x="1527669" y="3393221"/>
              <a:ext cx="83562" cy="2228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1"/>
            <p:cNvSpPr/>
            <p:nvPr/>
          </p:nvSpPr>
          <p:spPr>
            <a:xfrm rot="10800000">
              <a:off x="1494844" y="3245085"/>
              <a:ext cx="55722" cy="54732"/>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1"/>
            <p:cNvSpPr/>
            <p:nvPr/>
          </p:nvSpPr>
          <p:spPr>
            <a:xfrm rot="10800000">
              <a:off x="1598279" y="3333594"/>
              <a:ext cx="34831" cy="3483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1"/>
            <p:cNvSpPr/>
            <p:nvPr/>
          </p:nvSpPr>
          <p:spPr>
            <a:xfrm rot="10800000">
              <a:off x="1434175" y="3393159"/>
              <a:ext cx="82572" cy="22987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1"/>
            <p:cNvSpPr/>
            <p:nvPr/>
          </p:nvSpPr>
          <p:spPr>
            <a:xfrm rot="10800000">
              <a:off x="1412301" y="3333594"/>
              <a:ext cx="34831" cy="3483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1"/>
            <p:cNvSpPr/>
            <p:nvPr/>
          </p:nvSpPr>
          <p:spPr>
            <a:xfrm rot="10800000">
              <a:off x="1645996" y="3585006"/>
              <a:ext cx="267556" cy="12256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1"/>
            <p:cNvSpPr/>
            <p:nvPr/>
          </p:nvSpPr>
          <p:spPr>
            <a:xfrm rot="10800000">
              <a:off x="1656929" y="3679558"/>
              <a:ext cx="219836" cy="5584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1"/>
            <p:cNvSpPr/>
            <p:nvPr/>
          </p:nvSpPr>
          <p:spPr>
            <a:xfrm rot="10800000">
              <a:off x="1929446" y="3539477"/>
              <a:ext cx="54711" cy="5570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1"/>
            <p:cNvSpPr/>
            <p:nvPr/>
          </p:nvSpPr>
          <p:spPr>
            <a:xfrm rot="10800000">
              <a:off x="1901589" y="3665764"/>
              <a:ext cx="35842" cy="3483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1"/>
            <p:cNvSpPr/>
            <p:nvPr/>
          </p:nvSpPr>
          <p:spPr>
            <a:xfrm rot="10800000">
              <a:off x="1630083" y="3540091"/>
              <a:ext cx="191975" cy="14460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1"/>
            <p:cNvSpPr/>
            <p:nvPr/>
          </p:nvSpPr>
          <p:spPr>
            <a:xfrm rot="10800000">
              <a:off x="1830984" y="3494709"/>
              <a:ext cx="35821" cy="3483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1"/>
            <p:cNvSpPr/>
            <p:nvPr/>
          </p:nvSpPr>
          <p:spPr>
            <a:xfrm rot="10800000">
              <a:off x="1602244" y="3833839"/>
              <a:ext cx="210865" cy="22932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1"/>
            <p:cNvSpPr/>
            <p:nvPr/>
          </p:nvSpPr>
          <p:spPr>
            <a:xfrm rot="10800000">
              <a:off x="1580372" y="3848749"/>
              <a:ext cx="128313" cy="21305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1"/>
            <p:cNvSpPr/>
            <p:nvPr/>
          </p:nvSpPr>
          <p:spPr>
            <a:xfrm rot="10800000">
              <a:off x="1811104" y="4073531"/>
              <a:ext cx="54711" cy="5471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1"/>
            <p:cNvSpPr/>
            <p:nvPr/>
          </p:nvSpPr>
          <p:spPr>
            <a:xfrm rot="10800000">
              <a:off x="1698723" y="4085472"/>
              <a:ext cx="34831" cy="3483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1"/>
            <p:cNvSpPr/>
            <p:nvPr/>
          </p:nvSpPr>
          <p:spPr>
            <a:xfrm rot="10800000">
              <a:off x="1620143" y="3814954"/>
              <a:ext cx="203915" cy="14464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1"/>
            <p:cNvSpPr/>
            <p:nvPr/>
          </p:nvSpPr>
          <p:spPr>
            <a:xfrm rot="10800000">
              <a:off x="1838944" y="3963145"/>
              <a:ext cx="34831" cy="3483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1"/>
            <p:cNvSpPr/>
            <p:nvPr/>
          </p:nvSpPr>
          <p:spPr>
            <a:xfrm rot="10800000">
              <a:off x="1376103" y="3579809"/>
              <a:ext cx="321600" cy="3216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1"/>
            <p:cNvSpPr/>
            <p:nvPr/>
          </p:nvSpPr>
          <p:spPr>
            <a:xfrm rot="6934252">
              <a:off x="1037029" y="3577073"/>
              <a:ext cx="55714" cy="547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1"/>
            <p:cNvSpPr/>
            <p:nvPr/>
          </p:nvSpPr>
          <p:spPr>
            <a:xfrm rot="6934252">
              <a:off x="1158462" y="3537029"/>
              <a:ext cx="34827" cy="3483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1"/>
            <p:cNvSpPr/>
            <p:nvPr/>
          </p:nvSpPr>
          <p:spPr>
            <a:xfrm rot="6934252">
              <a:off x="1078224" y="3704810"/>
              <a:ext cx="34827" cy="3483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1" name="Picture 2" descr="La leyenda urbana de Kuchisake-onna, la mujer de la cara cortada">
            <a:extLst>
              <a:ext uri="{FF2B5EF4-FFF2-40B4-BE49-F238E27FC236}">
                <a16:creationId xmlns:a16="http://schemas.microsoft.com/office/drawing/2014/main" id="{673BCEEF-DE6A-4007-A25E-D7073DE4E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066" y="611595"/>
            <a:ext cx="3255936" cy="3950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7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B7539-0EE4-4898-857C-8E673EFC8577}"/>
              </a:ext>
            </a:extLst>
          </p:cNvPr>
          <p:cNvSpPr>
            <a:spLocks noGrp="1"/>
          </p:cNvSpPr>
          <p:nvPr>
            <p:ph type="title"/>
          </p:nvPr>
        </p:nvSpPr>
        <p:spPr>
          <a:xfrm>
            <a:off x="1190847" y="783853"/>
            <a:ext cx="4944564" cy="577113"/>
          </a:xfrm>
        </p:spPr>
        <p:txBody>
          <a:bodyPr/>
          <a:lstStyle/>
          <a:p>
            <a:r>
              <a:rPr lang="es-MX" b="1" dirty="0"/>
              <a:t>EVOLUCION DEL MATRIMONIO EN JAPÓN</a:t>
            </a:r>
            <a:endParaRPr lang="es-CL" b="1" dirty="0"/>
          </a:p>
        </p:txBody>
      </p:sp>
      <p:sp>
        <p:nvSpPr>
          <p:cNvPr id="3" name="Marcador de texto 2">
            <a:extLst>
              <a:ext uri="{FF2B5EF4-FFF2-40B4-BE49-F238E27FC236}">
                <a16:creationId xmlns:a16="http://schemas.microsoft.com/office/drawing/2014/main" id="{CA56F745-90FF-4AED-A6FA-38C4BA8AB84F}"/>
              </a:ext>
            </a:extLst>
          </p:cNvPr>
          <p:cNvSpPr>
            <a:spLocks noGrp="1"/>
          </p:cNvSpPr>
          <p:nvPr>
            <p:ph type="body" idx="1"/>
          </p:nvPr>
        </p:nvSpPr>
        <p:spPr>
          <a:xfrm>
            <a:off x="733647" y="1894830"/>
            <a:ext cx="7719237" cy="2092379"/>
          </a:xfrm>
        </p:spPr>
        <p:txBody>
          <a:bodyPr/>
          <a:lstStyle/>
          <a:p>
            <a:r>
              <a:rPr lang="es-ES" sz="2400" dirty="0"/>
              <a:t>El hombre trabaja y lleva las finanzas, mientras que la mujer cuida del hogar encargándose de las tareas domésticas y los niños.</a:t>
            </a:r>
          </a:p>
          <a:p>
            <a:endParaRPr lang="es-ES" sz="2400" dirty="0"/>
          </a:p>
          <a:p>
            <a:r>
              <a:rPr lang="es-ES" sz="2400" b="1" i="1" dirty="0">
                <a:solidFill>
                  <a:schemeClr val="accent1"/>
                </a:solidFill>
              </a:rPr>
              <a:t>El mundo de la mujer es la casa, la casa del hombre es el mundo.</a:t>
            </a:r>
            <a:endParaRPr lang="en-US" sz="2400" b="1" i="1" dirty="0">
              <a:solidFill>
                <a:schemeClr val="accent1"/>
              </a:solidFill>
            </a:endParaRPr>
          </a:p>
          <a:p>
            <a:pPr marL="127000" indent="0">
              <a:buNone/>
            </a:pPr>
            <a:endParaRPr lang="es-CL" dirty="0"/>
          </a:p>
        </p:txBody>
      </p:sp>
    </p:spTree>
    <p:extLst>
      <p:ext uri="{BB962C8B-B14F-4D97-AF65-F5344CB8AC3E}">
        <p14:creationId xmlns:p14="http://schemas.microsoft.com/office/powerpoint/2010/main" val="2419929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785816" y="73092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5400" b="1" dirty="0"/>
              <a:t>FUTAKUCHI ONNA</a:t>
            </a:r>
            <a:endParaRPr sz="5400" b="1" dirty="0"/>
          </a:p>
        </p:txBody>
      </p:sp>
      <p:sp>
        <p:nvSpPr>
          <p:cNvPr id="3890" name="Google Shape;3890;p37"/>
          <p:cNvSpPr txBox="1">
            <a:spLocks noGrp="1"/>
          </p:cNvSpPr>
          <p:nvPr>
            <p:ph type="body" idx="1"/>
          </p:nvPr>
        </p:nvSpPr>
        <p:spPr>
          <a:xfrm>
            <a:off x="664249" y="1797261"/>
            <a:ext cx="7928131" cy="2808360"/>
          </a:xfrm>
          <a:prstGeom prst="rect">
            <a:avLst/>
          </a:prstGeom>
        </p:spPr>
        <p:txBody>
          <a:bodyPr spcFirstLastPara="1" wrap="square" lIns="91425" tIns="91425" rIns="91425" bIns="91425" anchor="t" anchorCtr="0">
            <a:noAutofit/>
          </a:bodyPr>
          <a:lstStyle/>
          <a:p>
            <a:pPr marL="285750" indent="-285750"/>
            <a:r>
              <a:rPr lang="es-ES" dirty="0">
                <a:latin typeface="Cardo"/>
              </a:rPr>
              <a:t>ES EL ESPÍRITU DE UNA MUJER CON  DOS BOCAS UNA REGULAR Y OTRA ESCONDIDA EN LA NUCA. LA BOCA POSTERIOR INSULTA  Y LE GRITA A LA MUJER PARA QUE LA ALIMENTE. MUEVE SU LARGO PELO COMO TENTÁCULOS PARA ALIMENTAR LA SEGUNDA BOCA.</a:t>
            </a:r>
          </a:p>
          <a:p>
            <a:pPr marL="285750" indent="-285750"/>
            <a:endParaRPr lang="es-ES" dirty="0">
              <a:latin typeface="Cardo"/>
            </a:endParaRPr>
          </a:p>
          <a:p>
            <a:pPr marL="285750" indent="-285750"/>
            <a:r>
              <a:rPr lang="es-ES" dirty="0">
                <a:latin typeface="Cardo"/>
              </a:rPr>
              <a:t>MALDICIÓN QUE CAE SOBRE MUJERES QUE NO ALIMENTAN NI CUIDAN A SUS HIJASTROS.</a:t>
            </a:r>
          </a:p>
          <a:p>
            <a:pPr marL="0" indent="0">
              <a:buNone/>
            </a:pPr>
            <a:endParaRPr lang="es-ES" dirty="0">
              <a:latin typeface="Cardo"/>
            </a:endParaRPr>
          </a:p>
          <a:p>
            <a:pPr marL="285750" indent="-285750"/>
            <a:r>
              <a:rPr lang="es-ES" dirty="0">
                <a:latin typeface="Cardo"/>
              </a:rPr>
              <a:t>MALDICIÓN CONTRA LAS MUJERES QUE HACEN DIETAS ESTRICTAS. LA BOCA DE LA NUCA COME EL DOBLE Y GOZA DE VOLUNTAD PROPIA TORTURANDO PSICOLÓGICAMENTE A SU VÍCTIMA. </a:t>
            </a:r>
            <a:endParaRPr lang="en-US" dirty="0">
              <a:latin typeface="Cardo"/>
            </a:endParaRP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4" name="Google Shape;3944;p37"/>
          <p:cNvGrpSpPr/>
          <p:nvPr/>
        </p:nvGrpSpPr>
        <p:grpSpPr>
          <a:xfrm>
            <a:off x="1665265" y="4491626"/>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04311" y="3579497"/>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Imagen 77">
            <a:extLst>
              <a:ext uri="{FF2B5EF4-FFF2-40B4-BE49-F238E27FC236}">
                <a16:creationId xmlns:a16="http://schemas.microsoft.com/office/drawing/2014/main" id="{56EE8869-4477-48B5-AD0E-CB0E1954EA2F}"/>
              </a:ext>
            </a:extLst>
          </p:cNvPr>
          <p:cNvPicPr>
            <a:picLocks noChangeAspect="1"/>
          </p:cNvPicPr>
          <p:nvPr/>
        </p:nvPicPr>
        <p:blipFill>
          <a:blip r:embed="rId3"/>
          <a:stretch>
            <a:fillRect/>
          </a:stretch>
        </p:blipFill>
        <p:spPr>
          <a:xfrm>
            <a:off x="285848" y="121368"/>
            <a:ext cx="2404189" cy="1465969"/>
          </a:xfrm>
          <a:prstGeom prst="rect">
            <a:avLst/>
          </a:prstGeom>
          <a:ln>
            <a:noFill/>
          </a:ln>
          <a:effectLst>
            <a:softEdge rad="112500"/>
          </a:effectLst>
        </p:spPr>
      </p:pic>
    </p:spTree>
    <p:extLst>
      <p:ext uri="{BB962C8B-B14F-4D97-AF65-F5344CB8AC3E}">
        <p14:creationId xmlns:p14="http://schemas.microsoft.com/office/powerpoint/2010/main" val="3849486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8" name="Google Shape;2238;p32"/>
          <p:cNvSpPr txBox="1">
            <a:spLocks noGrp="1"/>
          </p:cNvSpPr>
          <p:nvPr>
            <p:ph type="subTitle" idx="4294967295"/>
          </p:nvPr>
        </p:nvSpPr>
        <p:spPr>
          <a:xfrm>
            <a:off x="804748" y="1090894"/>
            <a:ext cx="7460696" cy="2734672"/>
          </a:xfrm>
          <a:prstGeom prst="rect">
            <a:avLst/>
          </a:prstGeom>
        </p:spPr>
        <p:txBody>
          <a:bodyPr spcFirstLastPara="1" wrap="square" lIns="91425" tIns="91425" rIns="91425" bIns="91425" anchor="ctr" anchorCtr="0">
            <a:noAutofit/>
          </a:bodyPr>
          <a:lstStyle/>
          <a:p>
            <a:pPr marL="0" lvl="0" indent="0" eaLnBrk="0" fontAlgn="base" hangingPunct="0">
              <a:lnSpc>
                <a:spcPct val="100000"/>
              </a:lnSpc>
              <a:spcBef>
                <a:spcPct val="0"/>
              </a:spcBef>
              <a:spcAft>
                <a:spcPct val="0"/>
              </a:spcAft>
              <a:buNone/>
            </a:pPr>
            <a:endParaRPr lang="en-US" altLang="en-US" sz="2400" dirty="0">
              <a:solidFill>
                <a:schemeClr val="accent1">
                  <a:lumMod val="75000"/>
                </a:schemeClr>
              </a:solidFill>
              <a:latin typeface="Alegreya Sans" panose="020B0604020202020204" charset="0"/>
            </a:endParaRPr>
          </a:p>
          <a:p>
            <a:pPr marL="0" lvl="0" indent="0" eaLnBrk="0" fontAlgn="base" hangingPunct="0">
              <a:lnSpc>
                <a:spcPct val="100000"/>
              </a:lnSpc>
              <a:spcBef>
                <a:spcPct val="0"/>
              </a:spcBef>
              <a:spcAft>
                <a:spcPct val="0"/>
              </a:spcAft>
              <a:buNone/>
            </a:pPr>
            <a:r>
              <a:rPr lang="en-US" altLang="en-US" sz="2400" dirty="0">
                <a:solidFill>
                  <a:schemeClr val="accent1">
                    <a:lumMod val="75000"/>
                  </a:schemeClr>
                </a:solidFill>
                <a:latin typeface="Alegreya Sans" panose="020B0604020202020204" charset="0"/>
              </a:rPr>
              <a:t>BUSCAN VENGANZA Y CAUSAR SUFRIMIENTO Y TERROR</a:t>
            </a:r>
          </a:p>
          <a:p>
            <a:pPr marL="0" lvl="0" indent="0" algn="l" rtl="0">
              <a:spcBef>
                <a:spcPts val="0"/>
              </a:spcBef>
              <a:spcAft>
                <a:spcPts val="0"/>
              </a:spcAft>
              <a:buNone/>
            </a:pPr>
            <a:endParaRPr dirty="0"/>
          </a:p>
        </p:txBody>
      </p:sp>
      <p:sp>
        <p:nvSpPr>
          <p:cNvPr id="2247" name="Google Shape;2247;p32"/>
          <p:cNvSpPr txBox="1">
            <a:spLocks noGrp="1"/>
          </p:cNvSpPr>
          <p:nvPr>
            <p:ph type="title" idx="4294967295"/>
          </p:nvPr>
        </p:nvSpPr>
        <p:spPr>
          <a:xfrm>
            <a:off x="293631" y="1222856"/>
            <a:ext cx="7718425" cy="3825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000" b="1" dirty="0"/>
              <a:t>MUJERES FANTASMAS. YUREI</a:t>
            </a:r>
            <a:endParaRPr sz="6000" b="1" dirty="0"/>
          </a:p>
        </p:txBody>
      </p:sp>
      <p:grpSp>
        <p:nvGrpSpPr>
          <p:cNvPr id="2255" name="Google Shape;2255;p32"/>
          <p:cNvGrpSpPr/>
          <p:nvPr/>
        </p:nvGrpSpPr>
        <p:grpSpPr>
          <a:xfrm>
            <a:off x="7618051" y="242049"/>
            <a:ext cx="920900" cy="892509"/>
            <a:chOff x="7618051" y="242049"/>
            <a:chExt cx="920900" cy="892509"/>
          </a:xfrm>
        </p:grpSpPr>
        <p:sp>
          <p:nvSpPr>
            <p:cNvPr id="2256" name="Google Shape;2256;p32"/>
            <p:cNvSpPr/>
            <p:nvPr/>
          </p:nvSpPr>
          <p:spPr>
            <a:xfrm>
              <a:off x="7618051" y="24204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a:off x="8119802" y="43386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a:off x="8131891" y="50194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a:off x="8235330" y="38635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a:off x="8106376" y="44606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a:off x="8161445" y="40515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a:off x="8163464" y="68861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a:off x="8156069" y="70339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a:off x="8167489" y="67183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a:off x="8075471" y="76452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a:off x="8028451" y="76452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a:off x="8069426" y="97811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a:off x="8013674" y="93178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a:off x="8092267" y="75981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a:off x="8139286" y="93178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a:off x="7824261" y="70272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a:off x="7849107" y="68392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a:off x="7776573" y="77863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a:off x="7808133" y="70743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a:off x="7886057" y="71817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a:off x="7855834" y="82296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a:off x="7892102" y="46255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a:off x="7962630" y="46347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a:off x="7856503" y="41859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a:off x="7945834" y="42396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a:off x="7884706" y="53249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a:off x="7851127" y="50658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a:off x="7970048" y="571802"/>
              <a:ext cx="216900" cy="216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3865991">
              <a:off x="8378644" y="75389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3865991">
              <a:off x="8310735" y="79438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3865991">
              <a:off x="8364928" y="68106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32"/>
          <p:cNvGrpSpPr/>
          <p:nvPr/>
        </p:nvGrpSpPr>
        <p:grpSpPr>
          <a:xfrm>
            <a:off x="8250290" y="987601"/>
            <a:ext cx="481857" cy="467078"/>
            <a:chOff x="7669415" y="491701"/>
            <a:chExt cx="481857" cy="467078"/>
          </a:xfrm>
        </p:grpSpPr>
        <p:sp>
          <p:nvSpPr>
            <p:cNvPr id="2288" name="Google Shape;2288;p32"/>
            <p:cNvSpPr/>
            <p:nvPr/>
          </p:nvSpPr>
          <p:spPr>
            <a:xfrm rot="10800000" flipH="1">
              <a:off x="7669415" y="491701"/>
              <a:ext cx="481857" cy="467078"/>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0800000" flipH="1">
              <a:off x="7932025" y="765468"/>
              <a:ext cx="63977" cy="92918"/>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0800000" flipH="1">
              <a:off x="7938352" y="759843"/>
              <a:ext cx="67490" cy="62913"/>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0800000" flipH="1">
              <a:off x="7992491" y="863561"/>
              <a:ext cx="19691" cy="19690"/>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0800000" flipH="1">
              <a:off x="7924998" y="769690"/>
              <a:ext cx="34798" cy="82311"/>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0800000" flipH="1">
              <a:off x="7953821" y="861098"/>
              <a:ext cx="12309" cy="1231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0800000" flipH="1">
              <a:off x="7954878" y="692081"/>
              <a:ext cx="101231" cy="32973"/>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0800000" flipH="1">
              <a:off x="7951007" y="672056"/>
              <a:ext cx="74872" cy="45264"/>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0800000" flipH="1">
              <a:off x="7956984" y="720096"/>
              <a:ext cx="81197" cy="13742"/>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0800000" flipH="1">
              <a:off x="7908823" y="581953"/>
              <a:ext cx="13715" cy="103372"/>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0800000" flipH="1">
              <a:off x="7884213" y="606549"/>
              <a:ext cx="29529" cy="78776"/>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0800000" flipH="1">
              <a:off x="7905659" y="554185"/>
              <a:ext cx="19691" cy="1934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0800000" flipH="1">
              <a:off x="7876479" y="585472"/>
              <a:ext cx="12309" cy="1231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0800000" flipH="1">
              <a:off x="7917614" y="606527"/>
              <a:ext cx="29179" cy="81262"/>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0800000" flipH="1">
              <a:off x="7942223" y="585472"/>
              <a:ext cx="12309" cy="1231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0800000" flipH="1">
              <a:off x="7777342" y="674345"/>
              <a:ext cx="94548" cy="43324"/>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0800000" flipH="1">
              <a:off x="7790347" y="707769"/>
              <a:ext cx="77685" cy="19741"/>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0800000" flipH="1">
              <a:off x="7752383" y="658251"/>
              <a:ext cx="19334" cy="19690"/>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0800000" flipH="1">
              <a:off x="7768901" y="702892"/>
              <a:ext cx="12666" cy="1231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0800000" flipH="1">
              <a:off x="7809686" y="658467"/>
              <a:ext cx="67839" cy="5111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0800000" flipH="1">
              <a:off x="7793868" y="642425"/>
              <a:ext cx="12658" cy="1231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0800000" flipH="1">
              <a:off x="7812850" y="762305"/>
              <a:ext cx="74515" cy="8106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0800000" flipH="1">
              <a:off x="7849763" y="767576"/>
              <a:ext cx="45343" cy="75313"/>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0800000" flipH="1">
              <a:off x="7794218" y="847036"/>
              <a:ext cx="19334" cy="19340"/>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0800000" flipH="1">
              <a:off x="7840972" y="851257"/>
              <a:ext cx="12309" cy="1231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0800000" flipH="1">
              <a:off x="7808979" y="755630"/>
              <a:ext cx="72059" cy="511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0800000" flipH="1">
              <a:off x="7791404" y="808015"/>
              <a:ext cx="12309" cy="1231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0800000" flipH="1">
              <a:off x="7853646" y="672492"/>
              <a:ext cx="113700" cy="11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6933783" flipH="1">
              <a:off x="8067502" y="671541"/>
              <a:ext cx="19693" cy="1935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6933783" flipH="1">
              <a:off x="8031958" y="657385"/>
              <a:ext cx="12310" cy="12314"/>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6933783" flipH="1">
              <a:off x="8060322" y="716695"/>
              <a:ext cx="12310" cy="12314"/>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9" name="Google Shape;2319;p32"/>
          <p:cNvGrpSpPr/>
          <p:nvPr/>
        </p:nvGrpSpPr>
        <p:grpSpPr>
          <a:xfrm>
            <a:off x="183171" y="3921290"/>
            <a:ext cx="1051181" cy="1040927"/>
            <a:chOff x="183171" y="3921290"/>
            <a:chExt cx="1051181" cy="1040927"/>
          </a:xfrm>
        </p:grpSpPr>
        <p:sp>
          <p:nvSpPr>
            <p:cNvPr id="2320" name="Google Shape;2320;p32"/>
            <p:cNvSpPr/>
            <p:nvPr/>
          </p:nvSpPr>
          <p:spPr>
            <a:xfrm rot="-1273356">
              <a:off x="715523" y="4201484"/>
              <a:ext cx="476444" cy="323435"/>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rot="-1273356">
              <a:off x="662239" y="4435423"/>
              <a:ext cx="421185" cy="466232"/>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2"/>
            <p:cNvSpPr/>
            <p:nvPr/>
          </p:nvSpPr>
          <p:spPr>
            <a:xfrm rot="-1273356">
              <a:off x="472950" y="3978766"/>
              <a:ext cx="406255" cy="473472"/>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rot="-1273356">
              <a:off x="371533" y="4491449"/>
              <a:ext cx="476444" cy="398030"/>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rot="-1273356">
              <a:off x="236584" y="4203600"/>
              <a:ext cx="480937" cy="38520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rot="-1273356">
              <a:off x="660321" y="4393965"/>
              <a:ext cx="131461" cy="131444"/>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rot="-1273356">
              <a:off x="762176" y="4470200"/>
              <a:ext cx="77688" cy="208286"/>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rot="-1273356">
              <a:off x="758046" y="4432242"/>
              <a:ext cx="162806" cy="14787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rot="-1273356">
              <a:off x="759432" y="4418079"/>
              <a:ext cx="201650" cy="68841"/>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rot="-1273356">
              <a:off x="733853" y="4331449"/>
              <a:ext cx="213590" cy="6688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rot="-1273356">
              <a:off x="703338" y="4238292"/>
              <a:ext cx="128455" cy="17797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rot="-1273356">
              <a:off x="678967" y="4231307"/>
              <a:ext cx="53791" cy="212467"/>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rot="-1273356">
              <a:off x="564113" y="4290437"/>
              <a:ext cx="137423" cy="171964"/>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rot="-1273356">
              <a:off x="503593" y="4379488"/>
              <a:ext cx="201650" cy="10751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rot="-1273356">
              <a:off x="538711" y="4492550"/>
              <a:ext cx="179239" cy="12420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rot="-1273356">
              <a:off x="618704" y="4505569"/>
              <a:ext cx="134433" cy="171964"/>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32166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7FBC1BF-14CF-4F20-AD46-55493F026E7D}"/>
              </a:ext>
            </a:extLst>
          </p:cNvPr>
          <p:cNvPicPr>
            <a:picLocks noChangeAspect="1"/>
          </p:cNvPicPr>
          <p:nvPr/>
        </p:nvPicPr>
        <p:blipFill>
          <a:blip r:embed="rId2"/>
          <a:stretch>
            <a:fillRect/>
          </a:stretch>
        </p:blipFill>
        <p:spPr>
          <a:xfrm>
            <a:off x="2020808" y="481893"/>
            <a:ext cx="3816465" cy="4090711"/>
          </a:xfrm>
          <a:prstGeom prst="rect">
            <a:avLst/>
          </a:prstGeom>
          <a:ln>
            <a:noFill/>
          </a:ln>
          <a:effectLst>
            <a:softEdge rad="112500"/>
          </a:effectLst>
        </p:spPr>
      </p:pic>
    </p:spTree>
    <p:extLst>
      <p:ext uri="{BB962C8B-B14F-4D97-AF65-F5344CB8AC3E}">
        <p14:creationId xmlns:p14="http://schemas.microsoft.com/office/powerpoint/2010/main" val="374307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grpSp>
        <p:nvGrpSpPr>
          <p:cNvPr id="3647" name="Google Shape;3647;p35"/>
          <p:cNvGrpSpPr/>
          <p:nvPr/>
        </p:nvGrpSpPr>
        <p:grpSpPr>
          <a:xfrm>
            <a:off x="165078" y="3979551"/>
            <a:ext cx="1432578" cy="1171602"/>
            <a:chOff x="165078" y="3979551"/>
            <a:chExt cx="1432578" cy="1171602"/>
          </a:xfrm>
        </p:grpSpPr>
        <p:sp>
          <p:nvSpPr>
            <p:cNvPr id="3648" name="Google Shape;3648;p35"/>
            <p:cNvSpPr/>
            <p:nvPr/>
          </p:nvSpPr>
          <p:spPr>
            <a:xfrm flipH="1">
              <a:off x="165078" y="39795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5"/>
            <p:cNvSpPr/>
            <p:nvPr/>
          </p:nvSpPr>
          <p:spPr>
            <a:xfrm flipH="1">
              <a:off x="465754" y="41738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5"/>
            <p:cNvSpPr/>
            <p:nvPr/>
          </p:nvSpPr>
          <p:spPr>
            <a:xfrm flipH="1">
              <a:off x="446712" y="42427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5"/>
            <p:cNvSpPr/>
            <p:nvPr/>
          </p:nvSpPr>
          <p:spPr>
            <a:xfrm flipH="1">
              <a:off x="434472" y="41256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5"/>
            <p:cNvSpPr/>
            <p:nvPr/>
          </p:nvSpPr>
          <p:spPr>
            <a:xfrm flipH="1">
              <a:off x="535827" y="41861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5"/>
            <p:cNvSpPr/>
            <p:nvPr/>
          </p:nvSpPr>
          <p:spPr>
            <a:xfrm flipH="1">
              <a:off x="523585" y="41447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5"/>
            <p:cNvSpPr/>
            <p:nvPr/>
          </p:nvSpPr>
          <p:spPr>
            <a:xfrm flipH="1">
              <a:off x="349431" y="44317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5"/>
            <p:cNvSpPr/>
            <p:nvPr/>
          </p:nvSpPr>
          <p:spPr>
            <a:xfrm flipH="1">
              <a:off x="407938" y="44467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5"/>
            <p:cNvSpPr/>
            <p:nvPr/>
          </p:nvSpPr>
          <p:spPr>
            <a:xfrm flipH="1">
              <a:off x="384129" y="44147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5"/>
            <p:cNvSpPr/>
            <p:nvPr/>
          </p:nvSpPr>
          <p:spPr>
            <a:xfrm flipH="1">
              <a:off x="607931" y="45086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5"/>
            <p:cNvSpPr/>
            <p:nvPr/>
          </p:nvSpPr>
          <p:spPr>
            <a:xfrm flipH="1">
              <a:off x="624940" y="45086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5"/>
            <p:cNvSpPr/>
            <p:nvPr/>
          </p:nvSpPr>
          <p:spPr>
            <a:xfrm flipH="1">
              <a:off x="602486" y="47249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5"/>
            <p:cNvSpPr/>
            <p:nvPr/>
          </p:nvSpPr>
          <p:spPr>
            <a:xfrm flipH="1">
              <a:off x="673235" y="46780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5"/>
            <p:cNvSpPr/>
            <p:nvPr/>
          </p:nvSpPr>
          <p:spPr>
            <a:xfrm flipH="1">
              <a:off x="560990" y="45038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5"/>
            <p:cNvSpPr/>
            <p:nvPr/>
          </p:nvSpPr>
          <p:spPr>
            <a:xfrm flipH="1">
              <a:off x="546026" y="46780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5"/>
            <p:cNvSpPr/>
            <p:nvPr/>
          </p:nvSpPr>
          <p:spPr>
            <a:xfrm flipH="1">
              <a:off x="705883" y="44460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5"/>
            <p:cNvSpPr/>
            <p:nvPr/>
          </p:nvSpPr>
          <p:spPr>
            <a:xfrm flipH="1">
              <a:off x="713360" y="44270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5"/>
            <p:cNvSpPr/>
            <p:nvPr/>
          </p:nvSpPr>
          <p:spPr>
            <a:xfrm flipH="1">
              <a:off x="899755" y="45229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5"/>
            <p:cNvSpPr/>
            <p:nvPr/>
          </p:nvSpPr>
          <p:spPr>
            <a:xfrm flipH="1">
              <a:off x="880700" y="44508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5"/>
            <p:cNvSpPr/>
            <p:nvPr/>
          </p:nvSpPr>
          <p:spPr>
            <a:xfrm flipH="1">
              <a:off x="694996" y="44617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5"/>
            <p:cNvSpPr/>
            <p:nvPr/>
          </p:nvSpPr>
          <p:spPr>
            <a:xfrm flipH="1">
              <a:off x="832406" y="45678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5"/>
            <p:cNvSpPr/>
            <p:nvPr/>
          </p:nvSpPr>
          <p:spPr>
            <a:xfrm flipH="1">
              <a:off x="675954" y="42028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5"/>
            <p:cNvSpPr/>
            <p:nvPr/>
          </p:nvSpPr>
          <p:spPr>
            <a:xfrm flipH="1">
              <a:off x="660991" y="42037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5"/>
            <p:cNvSpPr/>
            <p:nvPr/>
          </p:nvSpPr>
          <p:spPr>
            <a:xfrm flipH="1">
              <a:off x="818809" y="41583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5"/>
            <p:cNvSpPr/>
            <p:nvPr/>
          </p:nvSpPr>
          <p:spPr>
            <a:xfrm flipH="1">
              <a:off x="741939" y="41637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5"/>
            <p:cNvSpPr/>
            <p:nvPr/>
          </p:nvSpPr>
          <p:spPr>
            <a:xfrm flipH="1">
              <a:off x="688197" y="42736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5"/>
            <p:cNvSpPr/>
            <p:nvPr/>
          </p:nvSpPr>
          <p:spPr>
            <a:xfrm flipH="1">
              <a:off x="837851" y="42474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5"/>
            <p:cNvSpPr/>
            <p:nvPr/>
          </p:nvSpPr>
          <p:spPr>
            <a:xfrm flipH="1">
              <a:off x="521340" y="43134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5"/>
            <p:cNvSpPr/>
            <p:nvPr/>
          </p:nvSpPr>
          <p:spPr>
            <a:xfrm rot="3865781" flipH="1">
              <a:off x="289337" y="44979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5"/>
            <p:cNvSpPr/>
            <p:nvPr/>
          </p:nvSpPr>
          <p:spPr>
            <a:xfrm rot="3865781" flipH="1">
              <a:off x="372398" y="45389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5"/>
            <p:cNvSpPr/>
            <p:nvPr/>
          </p:nvSpPr>
          <p:spPr>
            <a:xfrm rot="3865781" flipH="1">
              <a:off x="317515" y="44241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5"/>
            <p:cNvSpPr/>
            <p:nvPr/>
          </p:nvSpPr>
          <p:spPr>
            <a:xfrm rot="3135958" flipH="1">
              <a:off x="1058042" y="4617315"/>
              <a:ext cx="453774" cy="43970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5"/>
            <p:cNvSpPr/>
            <p:nvPr/>
          </p:nvSpPr>
          <p:spPr>
            <a:xfrm rot="3135958" flipH="1">
              <a:off x="1288499" y="4703587"/>
              <a:ext cx="60248" cy="87473"/>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rot="3135958" flipH="1">
              <a:off x="1266832" y="4723574"/>
              <a:ext cx="63556" cy="592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rot="3135958" flipH="1">
              <a:off x="1333052" y="4674116"/>
              <a:ext cx="18543" cy="18536"/>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5"/>
            <p:cNvSpPr/>
            <p:nvPr/>
          </p:nvSpPr>
          <p:spPr>
            <a:xfrm rot="3135958" flipH="1">
              <a:off x="1313889" y="4725300"/>
              <a:ext cx="32770" cy="77488"/>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5"/>
            <p:cNvSpPr/>
            <p:nvPr/>
          </p:nvSpPr>
          <p:spPr>
            <a:xfrm rot="3135958" flipH="1">
              <a:off x="1356352" y="4712669"/>
              <a:ext cx="11591" cy="1159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5"/>
            <p:cNvSpPr/>
            <p:nvPr/>
          </p:nvSpPr>
          <p:spPr>
            <a:xfrm rot="3135958" flipH="1">
              <a:off x="1170115" y="4760453"/>
              <a:ext cx="95331" cy="31040"/>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5"/>
            <p:cNvSpPr/>
            <p:nvPr/>
          </p:nvSpPr>
          <p:spPr>
            <a:xfrm rot="3135958" flipH="1">
              <a:off x="1182019" y="4775361"/>
              <a:ext cx="70508" cy="4261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5"/>
            <p:cNvSpPr/>
            <p:nvPr/>
          </p:nvSpPr>
          <p:spPr>
            <a:xfrm rot="3135958" flipH="1">
              <a:off x="1197805" y="4764798"/>
              <a:ext cx="76465" cy="12936"/>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5"/>
            <p:cNvSpPr/>
            <p:nvPr/>
          </p:nvSpPr>
          <p:spPr>
            <a:xfrm rot="3135958" flipH="1">
              <a:off x="1207289" y="4837356"/>
              <a:ext cx="12916" cy="97314"/>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5"/>
            <p:cNvSpPr/>
            <p:nvPr/>
          </p:nvSpPr>
          <p:spPr>
            <a:xfrm rot="3135958" flipH="1">
              <a:off x="1218617" y="4854279"/>
              <a:ext cx="27808" cy="7415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5"/>
            <p:cNvSpPr/>
            <p:nvPr/>
          </p:nvSpPr>
          <p:spPr>
            <a:xfrm rot="3135958" flipH="1">
              <a:off x="1152631" y="4917226"/>
              <a:ext cx="18543" cy="1821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5"/>
            <p:cNvSpPr/>
            <p:nvPr/>
          </p:nvSpPr>
          <p:spPr>
            <a:xfrm rot="3135958" flipH="1">
              <a:off x="1195716" y="4929013"/>
              <a:ext cx="11591" cy="115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5"/>
            <p:cNvSpPr/>
            <p:nvPr/>
          </p:nvSpPr>
          <p:spPr>
            <a:xfrm rot="3135958" flipH="1">
              <a:off x="1200552" y="4827671"/>
              <a:ext cx="27479" cy="7649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5"/>
            <p:cNvSpPr/>
            <p:nvPr/>
          </p:nvSpPr>
          <p:spPr>
            <a:xfrm rot="3135958" flipH="1">
              <a:off x="1157845" y="4880070"/>
              <a:ext cx="11591" cy="1159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5"/>
            <p:cNvSpPr/>
            <p:nvPr/>
          </p:nvSpPr>
          <p:spPr>
            <a:xfrm rot="3135958" flipH="1">
              <a:off x="1268102" y="4897471"/>
              <a:ext cx="89038" cy="40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5"/>
            <p:cNvSpPr/>
            <p:nvPr/>
          </p:nvSpPr>
          <p:spPr>
            <a:xfrm rot="3135958" flipH="1">
              <a:off x="1289516" y="4892708"/>
              <a:ext cx="73157" cy="1858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5"/>
            <p:cNvSpPr/>
            <p:nvPr/>
          </p:nvSpPr>
          <p:spPr>
            <a:xfrm rot="3135958" flipH="1">
              <a:off x="1318792" y="4971261"/>
              <a:ext cx="18207" cy="18536"/>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5"/>
            <p:cNvSpPr/>
            <p:nvPr/>
          </p:nvSpPr>
          <p:spPr>
            <a:xfrm rot="3135958" flipH="1">
              <a:off x="1344826" y="4941330"/>
              <a:ext cx="11928" cy="1159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5"/>
            <p:cNvSpPr/>
            <p:nvPr/>
          </p:nvSpPr>
          <p:spPr>
            <a:xfrm rot="3135958" flipH="1">
              <a:off x="1260825" y="4886572"/>
              <a:ext cx="63886" cy="48122"/>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5"/>
            <p:cNvSpPr/>
            <p:nvPr/>
          </p:nvSpPr>
          <p:spPr>
            <a:xfrm rot="3135958" flipH="1">
              <a:off x="1285436" y="4957577"/>
              <a:ext cx="11921" cy="1159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5"/>
            <p:cNvSpPr/>
            <p:nvPr/>
          </p:nvSpPr>
          <p:spPr>
            <a:xfrm rot="3135958" flipH="1">
              <a:off x="1342383" y="4799198"/>
              <a:ext cx="70172" cy="76314"/>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5"/>
            <p:cNvSpPr/>
            <p:nvPr/>
          </p:nvSpPr>
          <p:spPr>
            <a:xfrm rot="3135958" flipH="1">
              <a:off x="1345045" y="4783909"/>
              <a:ext cx="42700" cy="7089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5"/>
            <p:cNvSpPr/>
            <p:nvPr/>
          </p:nvSpPr>
          <p:spPr>
            <a:xfrm rot="3135958" flipH="1">
              <a:off x="1435103" y="4831638"/>
              <a:ext cx="18207" cy="18207"/>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5"/>
            <p:cNvSpPr/>
            <p:nvPr/>
          </p:nvSpPr>
          <p:spPr>
            <a:xfrm rot="3135958" flipH="1">
              <a:off x="1414030" y="4802348"/>
              <a:ext cx="11591" cy="1159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5"/>
            <p:cNvSpPr/>
            <p:nvPr/>
          </p:nvSpPr>
          <p:spPr>
            <a:xfrm rot="3135958" flipH="1">
              <a:off x="1330367" y="4829548"/>
              <a:ext cx="67859" cy="4813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5"/>
            <p:cNvSpPr/>
            <p:nvPr/>
          </p:nvSpPr>
          <p:spPr>
            <a:xfrm rot="3135958" flipH="1">
              <a:off x="1410392" y="4864158"/>
              <a:ext cx="11591" cy="1159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5"/>
            <p:cNvSpPr/>
            <p:nvPr/>
          </p:nvSpPr>
          <p:spPr>
            <a:xfrm rot="3137652" flipH="1">
              <a:off x="1234587" y="4781251"/>
              <a:ext cx="106931" cy="106931"/>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5"/>
            <p:cNvSpPr/>
            <p:nvPr/>
          </p:nvSpPr>
          <p:spPr>
            <a:xfrm rot="7001745" flipH="1">
              <a:off x="1146774" y="4729147"/>
              <a:ext cx="18539" cy="1821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5"/>
            <p:cNvSpPr/>
            <p:nvPr/>
          </p:nvSpPr>
          <p:spPr>
            <a:xfrm rot="7001745" flipH="1">
              <a:off x="1159694" y="4771846"/>
              <a:ext cx="11589" cy="11589"/>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5"/>
            <p:cNvSpPr/>
            <p:nvPr/>
          </p:nvSpPr>
          <p:spPr>
            <a:xfrm rot="7001745" flipH="1">
              <a:off x="1187507" y="4716566"/>
              <a:ext cx="11589" cy="11589"/>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35"/>
          <p:cNvGrpSpPr/>
          <p:nvPr/>
        </p:nvGrpSpPr>
        <p:grpSpPr>
          <a:xfrm>
            <a:off x="7499453" y="82576"/>
            <a:ext cx="1432578" cy="1171602"/>
            <a:chOff x="183978" y="2210476"/>
            <a:chExt cx="1432578" cy="1171602"/>
          </a:xfrm>
        </p:grpSpPr>
        <p:sp>
          <p:nvSpPr>
            <p:cNvPr id="3711" name="Google Shape;3711;p35"/>
            <p:cNvSpPr/>
            <p:nvPr/>
          </p:nvSpPr>
          <p:spPr>
            <a:xfrm rot="10800000" flipH="1">
              <a:off x="683919" y="2478356"/>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5"/>
            <p:cNvSpPr/>
            <p:nvPr/>
          </p:nvSpPr>
          <p:spPr>
            <a:xfrm rot="10800000" flipH="1">
              <a:off x="1192053" y="300804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5"/>
            <p:cNvSpPr/>
            <p:nvPr/>
          </p:nvSpPr>
          <p:spPr>
            <a:xfrm rot="10800000" flipH="1">
              <a:off x="1204296" y="2997154"/>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5"/>
            <p:cNvSpPr/>
            <p:nvPr/>
          </p:nvSpPr>
          <p:spPr>
            <a:xfrm rot="10800000" flipH="1">
              <a:off x="1309051" y="3197839"/>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5"/>
            <p:cNvSpPr/>
            <p:nvPr/>
          </p:nvSpPr>
          <p:spPr>
            <a:xfrm rot="10800000" flipH="1">
              <a:off x="1178456" y="301620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5"/>
            <p:cNvSpPr/>
            <p:nvPr/>
          </p:nvSpPr>
          <p:spPr>
            <a:xfrm rot="10800000" flipH="1">
              <a:off x="1234226" y="3193072"/>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5"/>
            <p:cNvSpPr/>
            <p:nvPr/>
          </p:nvSpPr>
          <p:spPr>
            <a:xfrm rot="10800000" flipH="1">
              <a:off x="1236271" y="2866036"/>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5"/>
            <p:cNvSpPr/>
            <p:nvPr/>
          </p:nvSpPr>
          <p:spPr>
            <a:xfrm rot="10800000" flipH="1">
              <a:off x="1228781" y="2827289"/>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5"/>
            <p:cNvSpPr/>
            <p:nvPr/>
          </p:nvSpPr>
          <p:spPr>
            <a:xfrm rot="10800000" flipH="1">
              <a:off x="1240347" y="2920241"/>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5"/>
            <p:cNvSpPr/>
            <p:nvPr/>
          </p:nvSpPr>
          <p:spPr>
            <a:xfrm rot="10800000" flipH="1">
              <a:off x="1147158" y="2652952"/>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5"/>
            <p:cNvSpPr/>
            <p:nvPr/>
          </p:nvSpPr>
          <p:spPr>
            <a:xfrm rot="10800000" flipH="1">
              <a:off x="1099540" y="2700542"/>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5"/>
            <p:cNvSpPr/>
            <p:nvPr/>
          </p:nvSpPr>
          <p:spPr>
            <a:xfrm rot="10800000" flipH="1">
              <a:off x="1141036" y="2599214"/>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5"/>
            <p:cNvSpPr/>
            <p:nvPr/>
          </p:nvSpPr>
          <p:spPr>
            <a:xfrm rot="10800000" flipH="1">
              <a:off x="1084575" y="26597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5"/>
            <p:cNvSpPr/>
            <p:nvPr/>
          </p:nvSpPr>
          <p:spPr>
            <a:xfrm rot="10800000" flipH="1">
              <a:off x="1164168" y="2700500"/>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5"/>
            <p:cNvSpPr/>
            <p:nvPr/>
          </p:nvSpPr>
          <p:spPr>
            <a:xfrm rot="10800000" flipH="1">
              <a:off x="1211785" y="26597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5"/>
            <p:cNvSpPr/>
            <p:nvPr/>
          </p:nvSpPr>
          <p:spPr>
            <a:xfrm rot="10800000" flipH="1">
              <a:off x="892753" y="2831718"/>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5"/>
            <p:cNvSpPr/>
            <p:nvPr/>
          </p:nvSpPr>
          <p:spPr>
            <a:xfrm rot="10800000" flipH="1">
              <a:off x="917915" y="2896390"/>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5"/>
            <p:cNvSpPr/>
            <p:nvPr/>
          </p:nvSpPr>
          <p:spPr>
            <a:xfrm rot="10800000" flipH="1">
              <a:off x="844458" y="280057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5"/>
            <p:cNvSpPr/>
            <p:nvPr/>
          </p:nvSpPr>
          <p:spPr>
            <a:xfrm rot="10800000" flipH="1">
              <a:off x="876419" y="2886954"/>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5"/>
            <p:cNvSpPr/>
            <p:nvPr/>
          </p:nvSpPr>
          <p:spPr>
            <a:xfrm rot="10800000" flipH="1">
              <a:off x="955335" y="2800998"/>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5"/>
            <p:cNvSpPr/>
            <p:nvPr/>
          </p:nvSpPr>
          <p:spPr>
            <a:xfrm rot="10800000" flipH="1">
              <a:off x="924728" y="2769954"/>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5"/>
            <p:cNvSpPr/>
            <p:nvPr/>
          </p:nvSpPr>
          <p:spPr>
            <a:xfrm rot="10800000" flipH="1">
              <a:off x="961456" y="3001921"/>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5"/>
            <p:cNvSpPr/>
            <p:nvPr/>
          </p:nvSpPr>
          <p:spPr>
            <a:xfrm rot="10800000" flipH="1">
              <a:off x="1032882" y="3012119"/>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5"/>
            <p:cNvSpPr/>
            <p:nvPr/>
          </p:nvSpPr>
          <p:spPr>
            <a:xfrm rot="10800000" flipH="1">
              <a:off x="925405" y="3165863"/>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5"/>
            <p:cNvSpPr/>
            <p:nvPr/>
          </p:nvSpPr>
          <p:spPr>
            <a:xfrm rot="10800000" flipH="1">
              <a:off x="1015872" y="3174030"/>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5"/>
            <p:cNvSpPr/>
            <p:nvPr/>
          </p:nvSpPr>
          <p:spPr>
            <a:xfrm rot="10800000" flipH="1">
              <a:off x="953967" y="2989002"/>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5"/>
            <p:cNvSpPr/>
            <p:nvPr/>
          </p:nvSpPr>
          <p:spPr>
            <a:xfrm rot="10800000" flipH="1">
              <a:off x="919960" y="3090360"/>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5"/>
            <p:cNvSpPr/>
            <p:nvPr/>
          </p:nvSpPr>
          <p:spPr>
            <a:xfrm rot="10800000" flipH="1">
              <a:off x="1040394" y="2828232"/>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5"/>
            <p:cNvSpPr/>
            <p:nvPr/>
          </p:nvSpPr>
          <p:spPr>
            <a:xfrm rot="-6934219" flipH="1">
              <a:off x="1454189" y="2826288"/>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5"/>
            <p:cNvSpPr/>
            <p:nvPr/>
          </p:nvSpPr>
          <p:spPr>
            <a:xfrm rot="-6934219" flipH="1">
              <a:off x="1385415" y="2798899"/>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5"/>
            <p:cNvSpPr/>
            <p:nvPr/>
          </p:nvSpPr>
          <p:spPr>
            <a:xfrm rot="-6934219" flipH="1">
              <a:off x="1440298" y="2913659"/>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5"/>
            <p:cNvSpPr/>
            <p:nvPr/>
          </p:nvSpPr>
          <p:spPr>
            <a:xfrm rot="-7664042" flipH="1">
              <a:off x="269818" y="2304608"/>
              <a:ext cx="453774" cy="43970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5"/>
            <p:cNvSpPr/>
            <p:nvPr/>
          </p:nvSpPr>
          <p:spPr>
            <a:xfrm rot="-7664042" flipH="1">
              <a:off x="432887" y="2570567"/>
              <a:ext cx="60248" cy="87473"/>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5"/>
            <p:cNvSpPr/>
            <p:nvPr/>
          </p:nvSpPr>
          <p:spPr>
            <a:xfrm rot="-7664042" flipH="1">
              <a:off x="451246" y="2578828"/>
              <a:ext cx="63556" cy="592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5"/>
            <p:cNvSpPr/>
            <p:nvPr/>
          </p:nvSpPr>
          <p:spPr>
            <a:xfrm rot="-7664042" flipH="1">
              <a:off x="430039" y="2668975"/>
              <a:ext cx="18543" cy="18536"/>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5"/>
            <p:cNvSpPr/>
            <p:nvPr/>
          </p:nvSpPr>
          <p:spPr>
            <a:xfrm rot="-7664042" flipH="1">
              <a:off x="434975" y="2558840"/>
              <a:ext cx="32770" cy="77488"/>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5"/>
            <p:cNvSpPr/>
            <p:nvPr/>
          </p:nvSpPr>
          <p:spPr>
            <a:xfrm rot="-7664042" flipH="1">
              <a:off x="413691" y="2637367"/>
              <a:ext cx="11591" cy="1159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5"/>
            <p:cNvSpPr/>
            <p:nvPr/>
          </p:nvSpPr>
          <p:spPr>
            <a:xfrm rot="-7664042" flipH="1">
              <a:off x="516188" y="2570134"/>
              <a:ext cx="95331" cy="31040"/>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5"/>
            <p:cNvSpPr/>
            <p:nvPr/>
          </p:nvSpPr>
          <p:spPr>
            <a:xfrm rot="-7664042" flipH="1">
              <a:off x="529107" y="2543656"/>
              <a:ext cx="70508" cy="4261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5"/>
            <p:cNvSpPr/>
            <p:nvPr/>
          </p:nvSpPr>
          <p:spPr>
            <a:xfrm rot="-7664042" flipH="1">
              <a:off x="507364" y="2583894"/>
              <a:ext cx="76465" cy="12936"/>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5"/>
            <p:cNvSpPr/>
            <p:nvPr/>
          </p:nvSpPr>
          <p:spPr>
            <a:xfrm rot="-7664042" flipH="1">
              <a:off x="561430" y="2426958"/>
              <a:ext cx="12916" cy="97314"/>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5"/>
            <p:cNvSpPr/>
            <p:nvPr/>
          </p:nvSpPr>
          <p:spPr>
            <a:xfrm rot="-7664042" flipH="1">
              <a:off x="535209" y="2433189"/>
              <a:ext cx="27808" cy="7415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5"/>
            <p:cNvSpPr/>
            <p:nvPr/>
          </p:nvSpPr>
          <p:spPr>
            <a:xfrm rot="-7664042" flipH="1">
              <a:off x="610460" y="2426188"/>
              <a:ext cx="18543" cy="1821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5"/>
            <p:cNvSpPr/>
            <p:nvPr/>
          </p:nvSpPr>
          <p:spPr>
            <a:xfrm rot="-7664042" flipH="1">
              <a:off x="574327" y="2421023"/>
              <a:ext cx="11591" cy="115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5"/>
            <p:cNvSpPr/>
            <p:nvPr/>
          </p:nvSpPr>
          <p:spPr>
            <a:xfrm rot="-7664042" flipH="1">
              <a:off x="553604" y="2457457"/>
              <a:ext cx="27479" cy="7649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5"/>
            <p:cNvSpPr/>
            <p:nvPr/>
          </p:nvSpPr>
          <p:spPr>
            <a:xfrm rot="-7664042" flipH="1">
              <a:off x="612198" y="2469966"/>
              <a:ext cx="11591" cy="1159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5"/>
            <p:cNvSpPr/>
            <p:nvPr/>
          </p:nvSpPr>
          <p:spPr>
            <a:xfrm rot="-7664042" flipH="1">
              <a:off x="424494" y="2423371"/>
              <a:ext cx="89038" cy="40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5"/>
            <p:cNvSpPr/>
            <p:nvPr/>
          </p:nvSpPr>
          <p:spPr>
            <a:xfrm rot="-7664042" flipH="1">
              <a:off x="418961" y="2450335"/>
              <a:ext cx="73157" cy="1858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5"/>
            <p:cNvSpPr/>
            <p:nvPr/>
          </p:nvSpPr>
          <p:spPr>
            <a:xfrm rot="-7664042" flipH="1">
              <a:off x="444635" y="2371830"/>
              <a:ext cx="18207" cy="18536"/>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5"/>
            <p:cNvSpPr/>
            <p:nvPr/>
          </p:nvSpPr>
          <p:spPr>
            <a:xfrm rot="-7664042" flipH="1">
              <a:off x="424881" y="2408707"/>
              <a:ext cx="11928" cy="1159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5"/>
            <p:cNvSpPr/>
            <p:nvPr/>
          </p:nvSpPr>
          <p:spPr>
            <a:xfrm rot="-7664042" flipH="1">
              <a:off x="456924" y="2426934"/>
              <a:ext cx="63886" cy="48122"/>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5"/>
            <p:cNvSpPr/>
            <p:nvPr/>
          </p:nvSpPr>
          <p:spPr>
            <a:xfrm rot="-7664042" flipH="1">
              <a:off x="484278" y="2392460"/>
              <a:ext cx="11921" cy="1159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5"/>
            <p:cNvSpPr/>
            <p:nvPr/>
          </p:nvSpPr>
          <p:spPr>
            <a:xfrm rot="-7664042" flipH="1">
              <a:off x="369079" y="2486115"/>
              <a:ext cx="70172" cy="76314"/>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5"/>
            <p:cNvSpPr/>
            <p:nvPr/>
          </p:nvSpPr>
          <p:spPr>
            <a:xfrm rot="-7664042" flipH="1">
              <a:off x="393889" y="2506820"/>
              <a:ext cx="42700" cy="7089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5"/>
            <p:cNvSpPr/>
            <p:nvPr/>
          </p:nvSpPr>
          <p:spPr>
            <a:xfrm rot="-7664042" flipH="1">
              <a:off x="328324" y="2511782"/>
              <a:ext cx="18207" cy="18207"/>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5"/>
            <p:cNvSpPr/>
            <p:nvPr/>
          </p:nvSpPr>
          <p:spPr>
            <a:xfrm rot="-7664042" flipH="1">
              <a:off x="356013" y="2547688"/>
              <a:ext cx="11591" cy="1159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5"/>
            <p:cNvSpPr/>
            <p:nvPr/>
          </p:nvSpPr>
          <p:spPr>
            <a:xfrm rot="-7664042" flipH="1">
              <a:off x="383408" y="2483944"/>
              <a:ext cx="67859" cy="4813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5"/>
            <p:cNvSpPr/>
            <p:nvPr/>
          </p:nvSpPr>
          <p:spPr>
            <a:xfrm rot="-7664042" flipH="1">
              <a:off x="359651" y="2485879"/>
              <a:ext cx="11591" cy="1159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5"/>
            <p:cNvSpPr/>
            <p:nvPr/>
          </p:nvSpPr>
          <p:spPr>
            <a:xfrm rot="-7662348" flipH="1">
              <a:off x="440116" y="2473445"/>
              <a:ext cx="106931" cy="106931"/>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5"/>
            <p:cNvSpPr/>
            <p:nvPr/>
          </p:nvSpPr>
          <p:spPr>
            <a:xfrm rot="-3798255" flipH="1">
              <a:off x="616321" y="2614271"/>
              <a:ext cx="18539" cy="1821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5"/>
            <p:cNvSpPr/>
            <p:nvPr/>
          </p:nvSpPr>
          <p:spPr>
            <a:xfrm rot="-3798255" flipH="1">
              <a:off x="610352" y="2578193"/>
              <a:ext cx="11589" cy="11589"/>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5"/>
            <p:cNvSpPr/>
            <p:nvPr/>
          </p:nvSpPr>
          <p:spPr>
            <a:xfrm rot="-3798255" flipH="1">
              <a:off x="582538" y="2633473"/>
              <a:ext cx="11589" cy="11589"/>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 name="Picture 2" descr="https://www.harpersbazaar.mx/wp-content/uploads/2018/04/cq5dam.web_.1280.1280.jpeg-3911.jpg">
            <a:extLst>
              <a:ext uri="{FF2B5EF4-FFF2-40B4-BE49-F238E27FC236}">
                <a16:creationId xmlns:a16="http://schemas.microsoft.com/office/drawing/2014/main" id="{BEF3390B-2047-46C1-9648-480C4421C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409" y="253198"/>
            <a:ext cx="3277032" cy="4413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69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8" name="Google Shape;3778;p36"/>
          <p:cNvSpPr txBox="1">
            <a:spLocks noGrp="1"/>
          </p:cNvSpPr>
          <p:nvPr>
            <p:ph type="title"/>
          </p:nvPr>
        </p:nvSpPr>
        <p:spPr>
          <a:xfrm>
            <a:off x="712293" y="166542"/>
            <a:ext cx="4730645" cy="9592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5400" b="1" dirty="0"/>
              <a:t>OIWA. </a:t>
            </a:r>
            <a:r>
              <a:rPr lang="es-MX" sz="5400" b="1" dirty="0" err="1"/>
              <a:t>Onryó</a:t>
            </a:r>
            <a:endParaRPr sz="5400" b="1" dirty="0"/>
          </a:p>
        </p:txBody>
      </p:sp>
      <p:sp>
        <p:nvSpPr>
          <p:cNvPr id="3779" name="Google Shape;3779;p36"/>
          <p:cNvSpPr txBox="1">
            <a:spLocks noGrp="1"/>
          </p:cNvSpPr>
          <p:nvPr>
            <p:ph type="body" idx="1"/>
          </p:nvPr>
        </p:nvSpPr>
        <p:spPr>
          <a:xfrm>
            <a:off x="934625" y="1494511"/>
            <a:ext cx="4715249" cy="2766898"/>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3780" name="Google Shape;3780;p36"/>
          <p:cNvSpPr/>
          <p:nvPr/>
        </p:nvSpPr>
        <p:spPr>
          <a:xfrm>
            <a:off x="7762916" y="691391"/>
            <a:ext cx="419281" cy="409168"/>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6"/>
          <p:cNvSpPr/>
          <p:nvPr/>
        </p:nvSpPr>
        <p:spPr>
          <a:xfrm>
            <a:off x="7377147" y="687525"/>
            <a:ext cx="414331" cy="409981"/>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6"/>
          <p:cNvSpPr/>
          <p:nvPr/>
        </p:nvSpPr>
        <p:spPr>
          <a:xfrm>
            <a:off x="7864789" y="985359"/>
            <a:ext cx="408814" cy="364576"/>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6"/>
          <p:cNvSpPr/>
          <p:nvPr/>
        </p:nvSpPr>
        <p:spPr>
          <a:xfrm>
            <a:off x="7353857" y="1224803"/>
            <a:ext cx="419281" cy="409675"/>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6"/>
          <p:cNvSpPr/>
          <p:nvPr/>
        </p:nvSpPr>
        <p:spPr>
          <a:xfrm>
            <a:off x="7744576" y="1227856"/>
            <a:ext cx="414342" cy="41080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6"/>
          <p:cNvSpPr/>
          <p:nvPr/>
        </p:nvSpPr>
        <p:spPr>
          <a:xfrm>
            <a:off x="7263146" y="975635"/>
            <a:ext cx="408119" cy="364387"/>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6"/>
          <p:cNvSpPr/>
          <p:nvPr/>
        </p:nvSpPr>
        <p:spPr>
          <a:xfrm>
            <a:off x="7832199" y="1114576"/>
            <a:ext cx="229243" cy="59303"/>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6"/>
          <p:cNvSpPr/>
          <p:nvPr/>
        </p:nvSpPr>
        <p:spPr>
          <a:xfrm>
            <a:off x="7837291" y="1166967"/>
            <a:ext cx="222112" cy="84599"/>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6"/>
          <p:cNvSpPr/>
          <p:nvPr/>
        </p:nvSpPr>
        <p:spPr>
          <a:xfrm>
            <a:off x="7786348" y="1215633"/>
            <a:ext cx="151823" cy="18657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6"/>
          <p:cNvSpPr/>
          <p:nvPr/>
        </p:nvSpPr>
        <p:spPr>
          <a:xfrm>
            <a:off x="7776165" y="1223790"/>
            <a:ext cx="71326" cy="225035"/>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7637611" y="1215633"/>
            <a:ext cx="110048" cy="216395"/>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7548975" y="1213594"/>
            <a:ext cx="170153" cy="168573"/>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6"/>
          <p:cNvSpPr/>
          <p:nvPr/>
        </p:nvSpPr>
        <p:spPr>
          <a:xfrm>
            <a:off x="7474600" y="1144325"/>
            <a:ext cx="229255" cy="55802"/>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7478678" y="1063457"/>
            <a:ext cx="220084" cy="87086"/>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7591761" y="918046"/>
            <a:ext cx="148770" cy="188612"/>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680397" y="872444"/>
            <a:ext cx="70312" cy="225047"/>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6"/>
          <p:cNvSpPr/>
          <p:nvPr/>
        </p:nvSpPr>
        <p:spPr>
          <a:xfrm>
            <a:off x="7789401" y="893318"/>
            <a:ext cx="109034" cy="216395"/>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6"/>
          <p:cNvSpPr/>
          <p:nvPr/>
        </p:nvSpPr>
        <p:spPr>
          <a:xfrm>
            <a:off x="7816911" y="943187"/>
            <a:ext cx="171178" cy="168561"/>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6"/>
          <p:cNvSpPr/>
          <p:nvPr/>
        </p:nvSpPr>
        <p:spPr>
          <a:xfrm>
            <a:off x="7657979" y="1038375"/>
            <a:ext cx="230269" cy="229243"/>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8259938" y="1616541"/>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8125419" y="1615193"/>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6"/>
          <p:cNvSpPr/>
          <p:nvPr/>
        </p:nvSpPr>
        <p:spPr>
          <a:xfrm>
            <a:off x="8295462" y="1719052"/>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8117298" y="1802549"/>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253543" y="1803614"/>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6"/>
          <p:cNvSpPr/>
          <p:nvPr/>
        </p:nvSpPr>
        <p:spPr>
          <a:xfrm>
            <a:off x="8085667" y="1715661"/>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6"/>
          <p:cNvSpPr/>
          <p:nvPr/>
        </p:nvSpPr>
        <p:spPr>
          <a:xfrm>
            <a:off x="8284097" y="1764111"/>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6"/>
          <p:cNvSpPr/>
          <p:nvPr/>
        </p:nvSpPr>
        <p:spPr>
          <a:xfrm>
            <a:off x="8285873" y="1782381"/>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8268109" y="1799352"/>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264558" y="1802196"/>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6"/>
          <p:cNvSpPr/>
          <p:nvPr/>
        </p:nvSpPr>
        <p:spPr>
          <a:xfrm>
            <a:off x="8216244" y="1799352"/>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6"/>
          <p:cNvSpPr/>
          <p:nvPr/>
        </p:nvSpPr>
        <p:spPr>
          <a:xfrm>
            <a:off x="8185336" y="1798641"/>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8159402" y="1774485"/>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8160824" y="1746286"/>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8200256" y="1695579"/>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8231164" y="1679677"/>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8269174" y="1686956"/>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8278767" y="1704346"/>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8223346" y="1737539"/>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8384913" y="1246465"/>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8250394" y="1245116"/>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8420437" y="1348976"/>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8242273" y="1432473"/>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8378518" y="1433538"/>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8210642" y="1345585"/>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8409072" y="1394035"/>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8410848" y="1412305"/>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8393084" y="1429275"/>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8389533" y="1432120"/>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8341219" y="1429275"/>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8310311" y="1428564"/>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8284377" y="1404409"/>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8285799" y="1376209"/>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8325231" y="1325503"/>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8356139" y="1309600"/>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8394149" y="1316879"/>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8403742" y="1334269"/>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8348321" y="1367463"/>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284590" y="4574946"/>
            <a:ext cx="454817" cy="30875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6"/>
          <p:cNvSpPr/>
          <p:nvPr/>
        </p:nvSpPr>
        <p:spPr>
          <a:xfrm>
            <a:off x="133473" y="4750506"/>
            <a:ext cx="402066" cy="445068"/>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6"/>
          <p:cNvSpPr/>
          <p:nvPr/>
        </p:nvSpPr>
        <p:spPr>
          <a:xfrm>
            <a:off x="122076" y="4275994"/>
            <a:ext cx="387814" cy="45197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134536" y="4711663"/>
            <a:ext cx="454817" cy="37996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153075" y="4410122"/>
            <a:ext cx="459105" cy="367723"/>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213303" y="4673744"/>
            <a:ext cx="125494" cy="12547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266051" y="4764988"/>
            <a:ext cx="74162" cy="19883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283171" y="4746449"/>
            <a:ext cx="155416" cy="14116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301694" y="4743595"/>
            <a:ext cx="192497" cy="6571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308819" y="4659807"/>
            <a:ext cx="203895" cy="6385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297422" y="4548077"/>
            <a:ext cx="122624" cy="16989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274611" y="4519427"/>
            <a:ext cx="51349" cy="202823"/>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156284" y="4548110"/>
            <a:ext cx="131185" cy="164158"/>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80726" y="4619611"/>
            <a:ext cx="192497" cy="10263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70747" y="4727926"/>
            <a:ext cx="171103" cy="11856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130619" y="4757863"/>
            <a:ext cx="128331" cy="164158"/>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rot="2178921">
            <a:off x="1062234" y="4911169"/>
            <a:ext cx="269222" cy="18278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rot="2178921">
            <a:off x="907748" y="4924840"/>
            <a:ext cx="237996" cy="26349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rot="2178921">
            <a:off x="1068256" y="4691636"/>
            <a:ext cx="229560" cy="26758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rot="2178921">
            <a:off x="801924" y="4825358"/>
            <a:ext cx="269222" cy="22494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rot="2178921">
            <a:off x="900684" y="4676498"/>
            <a:ext cx="271760" cy="217701"/>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rot="2178921">
            <a:off x="1044672" y="4886122"/>
            <a:ext cx="74284" cy="74286"/>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rot="2178921">
            <a:off x="1027932" y="4934912"/>
            <a:ext cx="43899" cy="117713"/>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rot="2178921">
            <a:off x="1048038" y="4949631"/>
            <a:ext cx="91996" cy="8357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rot="2178921">
            <a:off x="1068971" y="4965603"/>
            <a:ext cx="113945" cy="3890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rot="2178921">
            <a:off x="1101412" y="4930244"/>
            <a:ext cx="120692" cy="3780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rot="2178921">
            <a:off x="1121219" y="4852615"/>
            <a:ext cx="72585" cy="10058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rot="2178921">
            <a:off x="1118706" y="4816567"/>
            <a:ext cx="30395" cy="12007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rot="2178921">
            <a:off x="1054407" y="4804986"/>
            <a:ext cx="77653" cy="9718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rot="2178921">
            <a:off x="1000570" y="4826888"/>
            <a:ext cx="113945" cy="6076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rot="2178921">
            <a:off x="956278" y="4870383"/>
            <a:ext cx="101282" cy="7019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rot="2178921">
            <a:off x="968803" y="4895529"/>
            <a:ext cx="75964" cy="9718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rot="-2178615" flipH="1">
            <a:off x="678486" y="4455727"/>
            <a:ext cx="180667" cy="12267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rot="-2178615" flipH="1">
            <a:off x="803100" y="4464899"/>
            <a:ext cx="159713" cy="17683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rot="-2178615" flipH="1">
            <a:off x="701065" y="4308420"/>
            <a:ext cx="154051" cy="17958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rot="-2178615" flipH="1">
            <a:off x="853149" y="4398148"/>
            <a:ext cx="180667" cy="15096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rot="-2178615" flipH="1">
            <a:off x="785180" y="4298264"/>
            <a:ext cx="182371" cy="14610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rot="-2178615" flipH="1">
            <a:off x="821083" y="4438922"/>
            <a:ext cx="49850" cy="49855"/>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rot="-2178615" flipH="1">
            <a:off x="852708" y="4471660"/>
            <a:ext cx="29459" cy="78999"/>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rot="-2178615" flipH="1">
            <a:off x="806939" y="4481537"/>
            <a:ext cx="61736" cy="5608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rot="-2178615" flipH="1">
            <a:off x="778162" y="4492255"/>
            <a:ext cx="76465" cy="2611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rot="-2178615" flipH="1">
            <a:off x="751866" y="4468529"/>
            <a:ext cx="80993" cy="2537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rot="-2178615" flipH="1">
            <a:off x="770864" y="4416439"/>
            <a:ext cx="48710" cy="675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rot="-2178615" flipH="1">
            <a:off x="800863" y="4392251"/>
            <a:ext cx="20397" cy="805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rot="-2178615" flipH="1">
            <a:off x="812292" y="4384481"/>
            <a:ext cx="52111" cy="6522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6"/>
          <p:cNvSpPr/>
          <p:nvPr/>
        </p:nvSpPr>
        <p:spPr>
          <a:xfrm rot="-2178615" flipH="1">
            <a:off x="824058" y="4399177"/>
            <a:ext cx="76465" cy="4077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rot="-2178615" flipH="1">
            <a:off x="862276" y="4428362"/>
            <a:ext cx="67967" cy="47109"/>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rot="-2178615" flipH="1">
            <a:off x="870863" y="4445234"/>
            <a:ext cx="50977" cy="6522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CuadroTexto 111">
            <a:extLst>
              <a:ext uri="{FF2B5EF4-FFF2-40B4-BE49-F238E27FC236}">
                <a16:creationId xmlns:a16="http://schemas.microsoft.com/office/drawing/2014/main" id="{4A63A2C9-0F96-4277-B14F-51036071458D}"/>
              </a:ext>
            </a:extLst>
          </p:cNvPr>
          <p:cNvSpPr txBox="1"/>
          <p:nvPr/>
        </p:nvSpPr>
        <p:spPr>
          <a:xfrm>
            <a:off x="123908" y="1100716"/>
            <a:ext cx="3524795" cy="3539430"/>
          </a:xfrm>
          <a:prstGeom prst="rect">
            <a:avLst/>
          </a:prstGeom>
          <a:noFill/>
        </p:spPr>
        <p:txBody>
          <a:bodyPr wrap="square">
            <a:spAutoFit/>
          </a:bodyPr>
          <a:lstStyle/>
          <a:p>
            <a:pPr marL="457200" lvl="1"/>
            <a:r>
              <a:rPr lang="es-ES" dirty="0">
                <a:latin typeface="Cardo"/>
              </a:rPr>
              <a:t>MUJER FANTASMA ,  PELADA-CHASCONA , CARA BLANCA VIOLÁCEA, BUSCA VENGANZA. SU OJO DERECHO CUELGA PRODUCTO DEL VENENO QUE LE DIO SU MARIDO. LA VENGANZA SIN LÍMITE DE LA MUJER TRAICIONADA.</a:t>
            </a:r>
            <a:r>
              <a:rPr lang="en-US" altLang="en-US" dirty="0">
                <a:solidFill>
                  <a:schemeClr val="accent1">
                    <a:lumMod val="75000"/>
                  </a:schemeClr>
                </a:solidFill>
                <a:latin typeface="Cardo"/>
              </a:rPr>
              <a:t> </a:t>
            </a:r>
          </a:p>
          <a:p>
            <a:pPr marL="457200" lvl="1"/>
            <a:endParaRPr lang="en-US" altLang="en-US" dirty="0">
              <a:solidFill>
                <a:schemeClr val="accent1">
                  <a:lumMod val="75000"/>
                </a:schemeClr>
              </a:solidFill>
              <a:latin typeface="Cardo"/>
            </a:endParaRPr>
          </a:p>
          <a:p>
            <a:pPr marL="457200" lvl="1"/>
            <a:endParaRPr lang="en-US" altLang="en-US" dirty="0">
              <a:solidFill>
                <a:schemeClr val="accent1">
                  <a:lumMod val="75000"/>
                </a:schemeClr>
              </a:solidFill>
              <a:latin typeface="Cardo"/>
            </a:endParaRPr>
          </a:p>
          <a:p>
            <a:pPr marL="457200" lvl="1"/>
            <a:r>
              <a:rPr lang="en-US" altLang="en-US" dirty="0">
                <a:solidFill>
                  <a:schemeClr val="accent1">
                    <a:lumMod val="75000"/>
                  </a:schemeClr>
                </a:solidFill>
                <a:latin typeface="Cardo"/>
              </a:rPr>
              <a:t>Una hermosa </a:t>
            </a:r>
            <a:r>
              <a:rPr lang="en-US" altLang="en-US" dirty="0" err="1">
                <a:solidFill>
                  <a:schemeClr val="accent1">
                    <a:lumMod val="75000"/>
                  </a:schemeClr>
                </a:solidFill>
                <a:latin typeface="Cardo"/>
              </a:rPr>
              <a:t>mujer</a:t>
            </a:r>
            <a:r>
              <a:rPr lang="en-US" altLang="en-US" dirty="0">
                <a:solidFill>
                  <a:schemeClr val="accent1">
                    <a:lumMod val="75000"/>
                  </a:schemeClr>
                </a:solidFill>
                <a:latin typeface="Cardo"/>
              </a:rPr>
              <a:t> que </a:t>
            </a:r>
            <a:r>
              <a:rPr lang="en-US" altLang="en-US" dirty="0" err="1">
                <a:solidFill>
                  <a:schemeClr val="accent1">
                    <a:lumMod val="75000"/>
                  </a:schemeClr>
                </a:solidFill>
                <a:latin typeface="Cardo"/>
              </a:rPr>
              <a:t>vivía</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en</a:t>
            </a:r>
            <a:r>
              <a:rPr lang="en-US" altLang="en-US" dirty="0">
                <a:solidFill>
                  <a:schemeClr val="accent1">
                    <a:lumMod val="75000"/>
                  </a:schemeClr>
                </a:solidFill>
                <a:latin typeface="Cardo"/>
              </a:rPr>
              <a:t> un </a:t>
            </a:r>
            <a:r>
              <a:rPr lang="en-US" altLang="en-US" dirty="0" err="1">
                <a:solidFill>
                  <a:schemeClr val="accent1">
                    <a:lumMod val="75000"/>
                  </a:schemeClr>
                </a:solidFill>
                <a:latin typeface="Cardo"/>
              </a:rPr>
              <a:t>pequeño</a:t>
            </a:r>
            <a:r>
              <a:rPr lang="en-US" altLang="en-US" dirty="0">
                <a:solidFill>
                  <a:schemeClr val="accent1">
                    <a:lumMod val="75000"/>
                  </a:schemeClr>
                </a:solidFill>
                <a:latin typeface="Cardo"/>
              </a:rPr>
              <a:t> pueblo, </a:t>
            </a:r>
            <a:r>
              <a:rPr lang="en-US" altLang="en-US" dirty="0" err="1">
                <a:solidFill>
                  <a:schemeClr val="accent1">
                    <a:lumMod val="75000"/>
                  </a:schemeClr>
                </a:solidFill>
                <a:latin typeface="Cardo"/>
              </a:rPr>
              <a:t>fue</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envenenada</a:t>
            </a:r>
            <a:r>
              <a:rPr lang="en-US" altLang="en-US" dirty="0">
                <a:solidFill>
                  <a:schemeClr val="accent1">
                    <a:lumMod val="75000"/>
                  </a:schemeClr>
                </a:solidFill>
                <a:latin typeface="Cardo"/>
              </a:rPr>
              <a:t> por </a:t>
            </a:r>
            <a:r>
              <a:rPr lang="en-US" altLang="en-US" dirty="0" err="1">
                <a:solidFill>
                  <a:schemeClr val="accent1">
                    <a:lumMod val="75000"/>
                  </a:schemeClr>
                </a:solidFill>
                <a:latin typeface="Cardo"/>
              </a:rPr>
              <a:t>su</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esposo</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Su</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cara</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terminó</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desfigurada</a:t>
            </a:r>
            <a:r>
              <a:rPr lang="en-US" altLang="en-US" dirty="0">
                <a:solidFill>
                  <a:schemeClr val="accent1">
                    <a:lumMod val="75000"/>
                  </a:schemeClr>
                </a:solidFill>
                <a:latin typeface="Cardo"/>
              </a:rPr>
              <a:t> por </a:t>
            </a:r>
            <a:r>
              <a:rPr lang="en-US" altLang="en-US" dirty="0" err="1">
                <a:solidFill>
                  <a:schemeClr val="accent1">
                    <a:lumMod val="75000"/>
                  </a:schemeClr>
                </a:solidFill>
                <a:latin typeface="Cardo"/>
              </a:rPr>
              <a:t>el</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veneno</a:t>
            </a:r>
            <a:r>
              <a:rPr lang="en-US" altLang="en-US" dirty="0">
                <a:solidFill>
                  <a:schemeClr val="accent1">
                    <a:lumMod val="75000"/>
                  </a:schemeClr>
                </a:solidFill>
                <a:latin typeface="Cardo"/>
              </a:rPr>
              <a:t>. Ella </a:t>
            </a:r>
            <a:r>
              <a:rPr lang="en-US" altLang="en-US" dirty="0" err="1">
                <a:solidFill>
                  <a:schemeClr val="accent1">
                    <a:lumMod val="75000"/>
                  </a:schemeClr>
                </a:solidFill>
                <a:latin typeface="Cardo"/>
              </a:rPr>
              <a:t>cayó</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en</a:t>
            </a:r>
            <a:r>
              <a:rPr lang="en-US" altLang="en-US" dirty="0">
                <a:solidFill>
                  <a:schemeClr val="accent1">
                    <a:lumMod val="75000"/>
                  </a:schemeClr>
                </a:solidFill>
                <a:latin typeface="Cardo"/>
              </a:rPr>
              <a:t> coma y al </a:t>
            </a:r>
            <a:r>
              <a:rPr lang="en-US" altLang="en-US" dirty="0" err="1">
                <a:solidFill>
                  <a:schemeClr val="accent1">
                    <a:lumMod val="75000"/>
                  </a:schemeClr>
                </a:solidFill>
                <a:latin typeface="Cardo"/>
              </a:rPr>
              <a:t>despertar</a:t>
            </a:r>
            <a:r>
              <a:rPr lang="en-US" altLang="en-US" dirty="0">
                <a:solidFill>
                  <a:schemeClr val="accent1">
                    <a:lumMod val="75000"/>
                  </a:schemeClr>
                </a:solidFill>
                <a:latin typeface="Cardo"/>
              </a:rPr>
              <a:t> y </a:t>
            </a:r>
            <a:r>
              <a:rPr lang="en-US" altLang="en-US" dirty="0" err="1">
                <a:solidFill>
                  <a:schemeClr val="accent1">
                    <a:lumMod val="75000"/>
                  </a:schemeClr>
                </a:solidFill>
                <a:latin typeface="Cardo"/>
              </a:rPr>
              <a:t>ver</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su</a:t>
            </a:r>
            <a:r>
              <a:rPr lang="en-US" altLang="en-US" dirty="0">
                <a:solidFill>
                  <a:schemeClr val="accent1">
                    <a:lumMod val="75000"/>
                  </a:schemeClr>
                </a:solidFill>
                <a:latin typeface="Cardo"/>
              </a:rPr>
              <a:t> rostro, se </a:t>
            </a:r>
            <a:r>
              <a:rPr lang="en-US" altLang="en-US" dirty="0" err="1">
                <a:solidFill>
                  <a:schemeClr val="accent1">
                    <a:lumMod val="75000"/>
                  </a:schemeClr>
                </a:solidFill>
                <a:latin typeface="Cardo"/>
              </a:rPr>
              <a:t>suicidó</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maldiciendo</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el</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nombre</a:t>
            </a:r>
            <a:r>
              <a:rPr lang="en-US" altLang="en-US" dirty="0">
                <a:solidFill>
                  <a:schemeClr val="accent1">
                    <a:lumMod val="75000"/>
                  </a:schemeClr>
                </a:solidFill>
                <a:latin typeface="Cardo"/>
              </a:rPr>
              <a:t> de </a:t>
            </a:r>
            <a:r>
              <a:rPr lang="en-US" altLang="en-US" dirty="0" err="1">
                <a:solidFill>
                  <a:schemeClr val="accent1">
                    <a:lumMod val="75000"/>
                  </a:schemeClr>
                </a:solidFill>
                <a:latin typeface="Cardo"/>
              </a:rPr>
              <a:t>su</a:t>
            </a:r>
            <a:r>
              <a:rPr lang="en-US" altLang="en-US" dirty="0">
                <a:solidFill>
                  <a:schemeClr val="accent1">
                    <a:lumMod val="75000"/>
                  </a:schemeClr>
                </a:solidFill>
                <a:latin typeface="Cardo"/>
              </a:rPr>
              <a:t> </a:t>
            </a:r>
            <a:r>
              <a:rPr lang="en-US" altLang="en-US" dirty="0" err="1">
                <a:solidFill>
                  <a:schemeClr val="accent1">
                    <a:lumMod val="75000"/>
                  </a:schemeClr>
                </a:solidFill>
                <a:latin typeface="Cardo"/>
              </a:rPr>
              <a:t>esposo</a:t>
            </a:r>
            <a:r>
              <a:rPr lang="en-US" altLang="en-US" dirty="0">
                <a:solidFill>
                  <a:schemeClr val="accent1">
                    <a:lumMod val="75000"/>
                  </a:schemeClr>
                </a:solidFill>
                <a:latin typeface="Cardo"/>
              </a:rPr>
              <a:t> antes de </a:t>
            </a:r>
            <a:r>
              <a:rPr lang="en-US" altLang="en-US" dirty="0" err="1">
                <a:solidFill>
                  <a:schemeClr val="accent1">
                    <a:lumMod val="75000"/>
                  </a:schemeClr>
                </a:solidFill>
                <a:latin typeface="Cardo"/>
              </a:rPr>
              <a:t>morir</a:t>
            </a:r>
            <a:r>
              <a:rPr lang="en-US" altLang="en-US" dirty="0">
                <a:solidFill>
                  <a:schemeClr val="accent1">
                    <a:lumMod val="75000"/>
                  </a:schemeClr>
                </a:solidFill>
                <a:latin typeface="Cardo"/>
              </a:rPr>
              <a:t>.</a:t>
            </a:r>
          </a:p>
          <a:p>
            <a:pPr marL="457200" lvl="1" indent="0">
              <a:buNone/>
            </a:pPr>
            <a:endParaRPr lang="es-ES" dirty="0">
              <a:latin typeface="Cardo"/>
            </a:endParaRPr>
          </a:p>
        </p:txBody>
      </p:sp>
      <p:pic>
        <p:nvPicPr>
          <p:cNvPr id="113" name="Picture 4" descr="Oiwa (The Ghost Story of Yotsuya)">
            <a:extLst>
              <a:ext uri="{FF2B5EF4-FFF2-40B4-BE49-F238E27FC236}">
                <a16:creationId xmlns:a16="http://schemas.microsoft.com/office/drawing/2014/main" id="{CE0A3C34-109E-428A-809C-18737F20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818" y="1575316"/>
            <a:ext cx="3424542" cy="3095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36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1"/>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b="1" dirty="0"/>
              <a:t>YAMA UBA</a:t>
            </a:r>
            <a:endParaRPr sz="4800" b="1" dirty="0"/>
          </a:p>
        </p:txBody>
      </p:sp>
      <p:sp>
        <p:nvSpPr>
          <p:cNvPr id="2225" name="Google Shape;2225;p31"/>
          <p:cNvSpPr txBox="1">
            <a:spLocks noGrp="1"/>
          </p:cNvSpPr>
          <p:nvPr>
            <p:ph type="body" idx="1"/>
          </p:nvPr>
        </p:nvSpPr>
        <p:spPr>
          <a:xfrm>
            <a:off x="3668233" y="1256046"/>
            <a:ext cx="4982912" cy="3347454"/>
          </a:xfrm>
          <a:prstGeom prst="rect">
            <a:avLst/>
          </a:prstGeom>
        </p:spPr>
        <p:txBody>
          <a:bodyPr spcFirstLastPara="1" wrap="square" lIns="91425" tIns="91425" rIns="91425" bIns="91425" anchor="t" anchorCtr="0">
            <a:normAutofit/>
          </a:bodyPr>
          <a:lstStyle/>
          <a:p>
            <a:pPr marL="342900" indent="-342900">
              <a:buFont typeface="Arial" panose="020B0604020202020204" pitchFamily="34" charset="0"/>
              <a:buChar char="•"/>
            </a:pPr>
            <a:r>
              <a:rPr lang="en-US" altLang="en-US" sz="2000" dirty="0">
                <a:solidFill>
                  <a:schemeClr val="tx1"/>
                </a:solidFill>
                <a:latin typeface="Alegreya Sans" panose="020B0604020202020204" charset="0"/>
              </a:rPr>
              <a:t>La </a:t>
            </a:r>
            <a:r>
              <a:rPr lang="en-US" altLang="en-US" sz="2000" dirty="0" err="1">
                <a:solidFill>
                  <a:schemeClr val="tx1"/>
                </a:solidFill>
                <a:latin typeface="Alegreya Sans" panose="020B0604020202020204" charset="0"/>
              </a:rPr>
              <a:t>cuidadora</a:t>
            </a:r>
            <a:r>
              <a:rPr lang="en-US" altLang="en-US" sz="2000" dirty="0">
                <a:solidFill>
                  <a:schemeClr val="tx1"/>
                </a:solidFill>
                <a:latin typeface="Alegreya Sans" panose="020B0604020202020204" charset="0"/>
              </a:rPr>
              <a:t> de la </a:t>
            </a:r>
            <a:r>
              <a:rPr lang="en-US" altLang="en-US" sz="2000" dirty="0" err="1">
                <a:solidFill>
                  <a:schemeClr val="tx1"/>
                </a:solidFill>
                <a:latin typeface="Alegreya Sans" panose="020B0604020202020204" charset="0"/>
              </a:rPr>
              <a:t>montaña</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atrapa</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niños</a:t>
            </a:r>
            <a:r>
              <a:rPr lang="en-US" altLang="en-US" sz="2000" dirty="0">
                <a:solidFill>
                  <a:schemeClr val="tx1"/>
                </a:solidFill>
                <a:latin typeface="Alegreya Sans" panose="020B0604020202020204" charset="0"/>
              </a:rPr>
              <a:t> y los </a:t>
            </a:r>
            <a:r>
              <a:rPr lang="en-US" altLang="en-US" sz="2000" dirty="0" err="1">
                <a:solidFill>
                  <a:schemeClr val="tx1"/>
                </a:solidFill>
                <a:latin typeface="Alegreya Sans" panose="020B0604020202020204" charset="0"/>
              </a:rPr>
              <a:t>amamanta</a:t>
            </a:r>
            <a:r>
              <a:rPr lang="en-US" altLang="en-US" sz="2000" dirty="0">
                <a:solidFill>
                  <a:schemeClr val="tx1"/>
                </a:solidFill>
                <a:latin typeface="Alegreya Sans" panose="020B0604020202020204" charset="0"/>
              </a:rPr>
              <a:t> antes de </a:t>
            </a:r>
            <a:r>
              <a:rPr lang="en-US" altLang="en-US" sz="2000" dirty="0" err="1">
                <a:solidFill>
                  <a:schemeClr val="tx1"/>
                </a:solidFill>
                <a:latin typeface="Alegreya Sans" panose="020B0604020202020204" charset="0"/>
              </a:rPr>
              <a:t>devorarlos</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Su</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historia</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comenzó</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cuando</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su</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familia</a:t>
            </a:r>
            <a:r>
              <a:rPr lang="en-US" altLang="en-US" sz="2000" dirty="0">
                <a:solidFill>
                  <a:schemeClr val="tx1"/>
                </a:solidFill>
                <a:latin typeface="Alegreya Sans" panose="020B0604020202020204" charset="0"/>
              </a:rPr>
              <a:t>, al no </a:t>
            </a:r>
            <a:r>
              <a:rPr lang="en-US" altLang="en-US" sz="2000" dirty="0" err="1">
                <a:solidFill>
                  <a:schemeClr val="tx1"/>
                </a:solidFill>
                <a:latin typeface="Alegreya Sans" panose="020B0604020202020204" charset="0"/>
              </a:rPr>
              <a:t>poder</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alimentarla</a:t>
            </a:r>
            <a:r>
              <a:rPr lang="en-US" altLang="en-US" sz="2000" dirty="0">
                <a:solidFill>
                  <a:schemeClr val="tx1"/>
                </a:solidFill>
                <a:latin typeface="Alegreya Sans" panose="020B0604020202020204" charset="0"/>
              </a:rPr>
              <a:t> la </a:t>
            </a:r>
            <a:r>
              <a:rPr lang="en-US" altLang="en-US" sz="2000" dirty="0" err="1">
                <a:solidFill>
                  <a:schemeClr val="tx1"/>
                </a:solidFill>
                <a:latin typeface="Alegreya Sans" panose="020B0604020202020204" charset="0"/>
              </a:rPr>
              <a:t>dejó</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en</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el</a:t>
            </a:r>
            <a:r>
              <a:rPr lang="en-US" altLang="en-US" sz="2000" dirty="0">
                <a:solidFill>
                  <a:schemeClr val="tx1"/>
                </a:solidFill>
                <a:latin typeface="Alegreya Sans" panose="020B0604020202020204" charset="0"/>
              </a:rPr>
              <a:t> bosque para </a:t>
            </a:r>
            <a:r>
              <a:rPr lang="en-US" altLang="en-US" sz="2000" dirty="0" err="1">
                <a:solidFill>
                  <a:schemeClr val="tx1"/>
                </a:solidFill>
                <a:latin typeface="Alegreya Sans" panose="020B0604020202020204" charset="0"/>
              </a:rPr>
              <a:t>morir</a:t>
            </a:r>
            <a:r>
              <a:rPr lang="en-US" altLang="en-US" sz="2000" dirty="0">
                <a:solidFill>
                  <a:schemeClr val="tx1"/>
                </a:solidFill>
                <a:latin typeface="Alegreya Sans" panose="020B0604020202020204" charset="0"/>
              </a:rPr>
              <a:t>. </a:t>
            </a:r>
          </a:p>
          <a:p>
            <a:pPr marL="342900" indent="-342900">
              <a:buFont typeface="Arial" panose="020B0604020202020204" pitchFamily="34" charset="0"/>
              <a:buChar char="•"/>
            </a:pPr>
            <a:endParaRPr lang="en-US" altLang="en-US" sz="2000" dirty="0">
              <a:solidFill>
                <a:schemeClr val="tx1"/>
              </a:solidFill>
              <a:latin typeface="Alegreya Sans" panose="020B0604020202020204" charset="0"/>
            </a:endParaRPr>
          </a:p>
          <a:p>
            <a:pPr marL="342900" indent="-342900">
              <a:buFont typeface="Arial" panose="020B0604020202020204" pitchFamily="34" charset="0"/>
              <a:buChar char="•"/>
            </a:pPr>
            <a:endParaRPr lang="en-US" altLang="en-US" sz="2000" dirty="0">
              <a:solidFill>
                <a:schemeClr val="tx1"/>
              </a:solidFill>
              <a:latin typeface="Alegreya Sans" panose="020B0604020202020204" charset="0"/>
            </a:endParaRPr>
          </a:p>
          <a:p>
            <a:pPr marL="342900" indent="-342900">
              <a:buFont typeface="Arial" panose="020B0604020202020204" pitchFamily="34" charset="0"/>
              <a:buChar char="•"/>
            </a:pPr>
            <a:r>
              <a:rPr lang="en-US" altLang="en-US" sz="2000" dirty="0">
                <a:solidFill>
                  <a:schemeClr val="tx1"/>
                </a:solidFill>
                <a:latin typeface="Alegreya Sans" panose="020B0604020202020204" charset="0"/>
              </a:rPr>
              <a:t>Se </a:t>
            </a:r>
            <a:r>
              <a:rPr lang="en-US" altLang="en-US" sz="2000" dirty="0" err="1">
                <a:solidFill>
                  <a:schemeClr val="tx1"/>
                </a:solidFill>
                <a:latin typeface="Alegreya Sans" panose="020B0604020202020204" charset="0"/>
              </a:rPr>
              <a:t>volvió</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loca</a:t>
            </a:r>
            <a:r>
              <a:rPr lang="en-US" altLang="en-US" sz="2000" dirty="0">
                <a:solidFill>
                  <a:schemeClr val="tx1"/>
                </a:solidFill>
                <a:latin typeface="Alegreya Sans" panose="020B0604020202020204" charset="0"/>
              </a:rPr>
              <a:t> por la </a:t>
            </a:r>
            <a:r>
              <a:rPr lang="en-US" altLang="en-US" sz="2000" dirty="0" err="1">
                <a:solidFill>
                  <a:schemeClr val="tx1"/>
                </a:solidFill>
                <a:latin typeface="Alegreya Sans" panose="020B0604020202020204" charset="0"/>
              </a:rPr>
              <a:t>desesperación</a:t>
            </a:r>
            <a:r>
              <a:rPr lang="en-US" altLang="en-US" sz="2000" dirty="0">
                <a:solidFill>
                  <a:schemeClr val="tx1"/>
                </a:solidFill>
                <a:latin typeface="Alegreya Sans" panose="020B0604020202020204" charset="0"/>
              </a:rPr>
              <a:t> y </a:t>
            </a:r>
            <a:r>
              <a:rPr lang="en-US" altLang="en-US" sz="2000" dirty="0" err="1">
                <a:solidFill>
                  <a:schemeClr val="tx1"/>
                </a:solidFill>
                <a:latin typeface="Alegreya Sans" panose="020B0604020202020204" charset="0"/>
              </a:rPr>
              <a:t>hambre</a:t>
            </a:r>
            <a:r>
              <a:rPr lang="en-US" altLang="en-US" sz="2000" dirty="0">
                <a:solidFill>
                  <a:schemeClr val="tx1"/>
                </a:solidFill>
                <a:latin typeface="Alegreya Sans" panose="020B0604020202020204" charset="0"/>
              </a:rPr>
              <a:t> y </a:t>
            </a:r>
            <a:r>
              <a:rPr lang="en-US" altLang="en-US" sz="2000" dirty="0" err="1">
                <a:solidFill>
                  <a:schemeClr val="tx1"/>
                </a:solidFill>
                <a:latin typeface="Alegreya Sans" panose="020B0604020202020204" charset="0"/>
              </a:rPr>
              <a:t>terminó</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convirtiéndose</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en</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este</a:t>
            </a:r>
            <a:r>
              <a:rPr lang="en-US" altLang="en-US" sz="2000" dirty="0">
                <a:solidFill>
                  <a:schemeClr val="tx1"/>
                </a:solidFill>
                <a:latin typeface="Alegreya Sans" panose="020B0604020202020204" charset="0"/>
              </a:rPr>
              <a:t> </a:t>
            </a:r>
            <a:r>
              <a:rPr lang="en-US" altLang="en-US" sz="2000" dirty="0" err="1">
                <a:solidFill>
                  <a:schemeClr val="tx1"/>
                </a:solidFill>
                <a:latin typeface="Alegreya Sans" panose="020B0604020202020204" charset="0"/>
              </a:rPr>
              <a:t>monstruo</a:t>
            </a:r>
            <a:r>
              <a:rPr lang="en-US" altLang="en-US" sz="2000" dirty="0">
                <a:solidFill>
                  <a:schemeClr val="tx1"/>
                </a:solidFill>
                <a:latin typeface="Alegreya Sans" panose="020B0604020202020204" charset="0"/>
              </a:rPr>
              <a:t> que come personas. </a:t>
            </a:r>
          </a:p>
          <a:p>
            <a:pPr marL="0" lvl="0" indent="0" algn="l" rtl="0">
              <a:spcBef>
                <a:spcPts val="0"/>
              </a:spcBef>
              <a:spcAft>
                <a:spcPts val="0"/>
              </a:spcAft>
              <a:buNone/>
            </a:pPr>
            <a:endParaRPr dirty="0"/>
          </a:p>
        </p:txBody>
      </p:sp>
      <p:pic>
        <p:nvPicPr>
          <p:cNvPr id="5" name="Picture 2" descr="https://i.pinimg.com/564x/d7/b5/4b/d7b54b53552067a8df5fd0911cc50335.jpg">
            <a:extLst>
              <a:ext uri="{FF2B5EF4-FFF2-40B4-BE49-F238E27FC236}">
                <a16:creationId xmlns:a16="http://schemas.microsoft.com/office/drawing/2014/main" id="{52FDF1B1-3CD8-411F-B240-BB18CF289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36" y="1256046"/>
            <a:ext cx="3372697" cy="3083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29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D0B4911-C744-43F3-B700-45FC6D1935BC}"/>
              </a:ext>
            </a:extLst>
          </p:cNvPr>
          <p:cNvSpPr>
            <a:spLocks noGrp="1"/>
          </p:cNvSpPr>
          <p:nvPr>
            <p:ph type="body" idx="1"/>
          </p:nvPr>
        </p:nvSpPr>
        <p:spPr>
          <a:xfrm>
            <a:off x="617431" y="1192251"/>
            <a:ext cx="3627040" cy="3794419"/>
          </a:xfrm>
        </p:spPr>
        <p:txBody>
          <a:bodyPr/>
          <a:lstStyle/>
          <a:p>
            <a:pPr marL="438150" indent="-285750">
              <a:buFont typeface="Arial" panose="020B0604020202020204" pitchFamily="34" charset="0"/>
              <a:buChar char="•"/>
            </a:pPr>
            <a:r>
              <a:rPr lang="en-US" altLang="en-US" sz="1600" dirty="0">
                <a:solidFill>
                  <a:schemeClr val="tx1"/>
                </a:solidFill>
                <a:latin typeface="Alegreya Sans" panose="020B0604020202020204" charset="0"/>
              </a:rPr>
              <a:t>Las </a:t>
            </a:r>
            <a:r>
              <a:rPr lang="en-US" altLang="en-US" sz="1600" dirty="0" err="1">
                <a:solidFill>
                  <a:schemeClr val="tx1"/>
                </a:solidFill>
                <a:latin typeface="Alegreya Sans" panose="020B0604020202020204" charset="0"/>
              </a:rPr>
              <a:t>Ubume</a:t>
            </a:r>
            <a:r>
              <a:rPr lang="en-US" altLang="en-US" sz="1600" dirty="0">
                <a:solidFill>
                  <a:schemeClr val="tx1"/>
                </a:solidFill>
                <a:latin typeface="Alegreya Sans" panose="020B0604020202020204" charset="0"/>
              </a:rPr>
              <a:t> son </a:t>
            </a:r>
            <a:r>
              <a:rPr lang="en-US" altLang="en-US" sz="1600" dirty="0" err="1">
                <a:solidFill>
                  <a:schemeClr val="tx1"/>
                </a:solidFill>
                <a:latin typeface="Alegreya Sans" panose="020B0604020202020204" charset="0"/>
              </a:rPr>
              <a:t>mujeres</a:t>
            </a:r>
            <a:r>
              <a:rPr lang="en-US" altLang="en-US" sz="1600" dirty="0">
                <a:solidFill>
                  <a:schemeClr val="tx1"/>
                </a:solidFill>
                <a:latin typeface="Alegreya Sans" panose="020B0604020202020204" charset="0"/>
              </a:rPr>
              <a:t> que </a:t>
            </a:r>
            <a:r>
              <a:rPr lang="en-US" altLang="en-US" sz="1600" dirty="0" err="1">
                <a:solidFill>
                  <a:schemeClr val="tx1"/>
                </a:solidFill>
                <a:latin typeface="Alegreya Sans" panose="020B0604020202020204" charset="0"/>
              </a:rPr>
              <a:t>fallecieron</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durante</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el</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parto</a:t>
            </a:r>
            <a:r>
              <a:rPr lang="en-US" altLang="en-US" sz="1600" dirty="0">
                <a:solidFill>
                  <a:schemeClr val="tx1"/>
                </a:solidFill>
                <a:latin typeface="Alegreya Sans" panose="020B0604020202020204" charset="0"/>
              </a:rPr>
              <a:t> y </a:t>
            </a:r>
            <a:r>
              <a:rPr lang="en-US" altLang="en-US" sz="1600" dirty="0" err="1">
                <a:solidFill>
                  <a:schemeClr val="tx1"/>
                </a:solidFill>
                <a:latin typeface="Alegreya Sans" panose="020B0604020202020204" charset="0"/>
              </a:rPr>
              <a:t>su</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fantasma</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deambula</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el</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área</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en</a:t>
            </a:r>
            <a:r>
              <a:rPr lang="en-US" altLang="en-US" sz="1600" dirty="0">
                <a:solidFill>
                  <a:schemeClr val="tx1"/>
                </a:solidFill>
                <a:latin typeface="Alegreya Sans" panose="020B0604020202020204" charset="0"/>
              </a:rPr>
              <a:t> la que </a:t>
            </a:r>
            <a:r>
              <a:rPr lang="en-US" altLang="en-US" sz="1600" dirty="0" err="1">
                <a:solidFill>
                  <a:schemeClr val="tx1"/>
                </a:solidFill>
                <a:latin typeface="Alegreya Sans" panose="020B0604020202020204" charset="0"/>
              </a:rPr>
              <a:t>parió</a:t>
            </a:r>
            <a:r>
              <a:rPr lang="en-US" altLang="en-US" sz="1600" dirty="0">
                <a:solidFill>
                  <a:schemeClr val="tx1"/>
                </a:solidFill>
                <a:latin typeface="Alegreya Sans" panose="020B0604020202020204" charset="0"/>
              </a:rPr>
              <a:t> a </a:t>
            </a:r>
            <a:r>
              <a:rPr lang="en-US" altLang="en-US" sz="1600" dirty="0" err="1">
                <a:solidFill>
                  <a:schemeClr val="tx1"/>
                </a:solidFill>
                <a:latin typeface="Alegreya Sans" panose="020B0604020202020204" charset="0"/>
              </a:rPr>
              <a:t>su</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bebé</a:t>
            </a:r>
            <a:r>
              <a:rPr lang="en-US" altLang="en-US" sz="1600" dirty="0">
                <a:solidFill>
                  <a:schemeClr val="tx1"/>
                </a:solidFill>
                <a:latin typeface="Alegreya Sans" panose="020B0604020202020204" charset="0"/>
              </a:rPr>
              <a:t>.</a:t>
            </a:r>
          </a:p>
          <a:p>
            <a:pPr marL="152400" indent="0">
              <a:buNone/>
            </a:pPr>
            <a:endParaRPr lang="en-US" altLang="en-US" sz="1600" dirty="0">
              <a:solidFill>
                <a:schemeClr val="tx1"/>
              </a:solidFill>
              <a:latin typeface="Alegreya Sans" panose="020B0604020202020204" charset="0"/>
            </a:endParaRPr>
          </a:p>
          <a:p>
            <a:pPr marL="438150" indent="-285750">
              <a:buFont typeface="Arial" panose="020B0604020202020204" pitchFamily="34" charset="0"/>
              <a:buChar char="•"/>
            </a:pP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Cuando</a:t>
            </a:r>
            <a:r>
              <a:rPr lang="en-US" altLang="en-US" sz="1600" dirty="0">
                <a:solidFill>
                  <a:schemeClr val="tx1"/>
                </a:solidFill>
                <a:latin typeface="Alegreya Sans" panose="020B0604020202020204" charset="0"/>
              </a:rPr>
              <a:t> una </a:t>
            </a:r>
            <a:r>
              <a:rPr lang="en-US" altLang="en-US" sz="1600" dirty="0" err="1">
                <a:solidFill>
                  <a:schemeClr val="tx1"/>
                </a:solidFill>
                <a:latin typeface="Alegreya Sans" panose="020B0604020202020204" charset="0"/>
              </a:rPr>
              <a:t>mujer</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fallece</a:t>
            </a:r>
            <a:r>
              <a:rPr lang="en-US" altLang="en-US" sz="1600" dirty="0">
                <a:solidFill>
                  <a:schemeClr val="tx1"/>
                </a:solidFill>
                <a:latin typeface="Alegreya Sans" panose="020B0604020202020204" charset="0"/>
              </a:rPr>
              <a:t> al </a:t>
            </a:r>
            <a:r>
              <a:rPr lang="en-US" altLang="en-US" sz="1600" dirty="0" err="1">
                <a:solidFill>
                  <a:schemeClr val="tx1"/>
                </a:solidFill>
                <a:latin typeface="Alegreya Sans" panose="020B0604020202020204" charset="0"/>
              </a:rPr>
              <a:t>dar</a:t>
            </a:r>
            <a:r>
              <a:rPr lang="en-US" altLang="en-US" sz="1600" dirty="0">
                <a:solidFill>
                  <a:schemeClr val="tx1"/>
                </a:solidFill>
                <a:latin typeface="Alegreya Sans" panose="020B0604020202020204" charset="0"/>
              </a:rPr>
              <a:t> a luz, </a:t>
            </a:r>
            <a:r>
              <a:rPr lang="en-US" altLang="en-US" sz="1600" dirty="0" err="1">
                <a:solidFill>
                  <a:schemeClr val="tx1"/>
                </a:solidFill>
                <a:latin typeface="Alegreya Sans" panose="020B0604020202020204" charset="0"/>
              </a:rPr>
              <a:t>su</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espíritu</a:t>
            </a:r>
            <a:r>
              <a:rPr lang="en-US" altLang="en-US" sz="1600" dirty="0">
                <a:solidFill>
                  <a:schemeClr val="tx1"/>
                </a:solidFill>
                <a:latin typeface="Alegreya Sans" panose="020B0604020202020204" charset="0"/>
              </a:rPr>
              <a:t> no </a:t>
            </a:r>
            <a:r>
              <a:rPr lang="en-US" altLang="en-US" sz="1600" dirty="0" err="1">
                <a:solidFill>
                  <a:schemeClr val="tx1"/>
                </a:solidFill>
                <a:latin typeface="Alegreya Sans" panose="020B0604020202020204" charset="0"/>
              </a:rPr>
              <a:t>puede</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cruzar</a:t>
            </a:r>
            <a:r>
              <a:rPr lang="en-US" altLang="en-US" sz="1600" dirty="0">
                <a:solidFill>
                  <a:schemeClr val="tx1"/>
                </a:solidFill>
                <a:latin typeface="Alegreya Sans" panose="020B0604020202020204" charset="0"/>
              </a:rPr>
              <a:t> al </a:t>
            </a:r>
            <a:r>
              <a:rPr lang="en-US" altLang="en-US" sz="1600" dirty="0" err="1">
                <a:solidFill>
                  <a:schemeClr val="tx1"/>
                </a:solidFill>
                <a:latin typeface="Alegreya Sans" panose="020B0604020202020204" charset="0"/>
              </a:rPr>
              <a:t>más</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allá</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debido</a:t>
            </a:r>
            <a:r>
              <a:rPr lang="en-US" altLang="en-US" sz="1600" dirty="0">
                <a:solidFill>
                  <a:schemeClr val="tx1"/>
                </a:solidFill>
                <a:latin typeface="Alegreya Sans" panose="020B0604020202020204" charset="0"/>
              </a:rPr>
              <a:t> a la </a:t>
            </a:r>
            <a:r>
              <a:rPr lang="en-US" altLang="en-US" sz="1600" dirty="0" err="1">
                <a:solidFill>
                  <a:schemeClr val="tx1"/>
                </a:solidFill>
                <a:latin typeface="Alegreya Sans" panose="020B0604020202020204" charset="0"/>
              </a:rPr>
              <a:t>ansiedad</a:t>
            </a:r>
            <a:r>
              <a:rPr lang="en-US" altLang="en-US" sz="1600" dirty="0">
                <a:solidFill>
                  <a:schemeClr val="tx1"/>
                </a:solidFill>
                <a:latin typeface="Alegreya Sans" panose="020B0604020202020204" charset="0"/>
              </a:rPr>
              <a:t> de </a:t>
            </a:r>
            <a:r>
              <a:rPr lang="en-US" altLang="en-US" sz="1600" dirty="0" err="1">
                <a:solidFill>
                  <a:schemeClr val="tx1"/>
                </a:solidFill>
                <a:latin typeface="Alegreya Sans" panose="020B0604020202020204" charset="0"/>
              </a:rPr>
              <a:t>separación</a:t>
            </a:r>
            <a:r>
              <a:rPr lang="en-US" altLang="en-US" sz="1600" dirty="0">
                <a:solidFill>
                  <a:schemeClr val="tx1"/>
                </a:solidFill>
                <a:latin typeface="Alegreya Sans" panose="020B0604020202020204" charset="0"/>
              </a:rPr>
              <a:t> al no </a:t>
            </a:r>
            <a:r>
              <a:rPr lang="en-US" altLang="en-US" sz="1600" dirty="0" err="1">
                <a:solidFill>
                  <a:schemeClr val="tx1"/>
                </a:solidFill>
                <a:latin typeface="Alegreya Sans" panose="020B0604020202020204" charset="0"/>
              </a:rPr>
              <a:t>poder</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quedarse</a:t>
            </a:r>
            <a:r>
              <a:rPr lang="en-US" altLang="en-US" sz="1600" dirty="0">
                <a:solidFill>
                  <a:schemeClr val="tx1"/>
                </a:solidFill>
                <a:latin typeface="Alegreya Sans" panose="020B0604020202020204" charset="0"/>
              </a:rPr>
              <a:t> con </a:t>
            </a:r>
            <a:r>
              <a:rPr lang="en-US" altLang="en-US" sz="1600" dirty="0" err="1">
                <a:solidFill>
                  <a:schemeClr val="tx1"/>
                </a:solidFill>
                <a:latin typeface="Alegreya Sans" panose="020B0604020202020204" charset="0"/>
              </a:rPr>
              <a:t>su</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hijo</a:t>
            </a:r>
            <a:r>
              <a:rPr lang="en-US" altLang="en-US" sz="1600" dirty="0">
                <a:solidFill>
                  <a:schemeClr val="tx1"/>
                </a:solidFill>
                <a:latin typeface="Alegreya Sans" panose="020B0604020202020204" charset="0"/>
              </a:rPr>
              <a:t> entre los </a:t>
            </a:r>
            <a:r>
              <a:rPr lang="en-US" altLang="en-US" sz="1600" dirty="0" err="1">
                <a:solidFill>
                  <a:schemeClr val="tx1"/>
                </a:solidFill>
                <a:latin typeface="Alegreya Sans" panose="020B0604020202020204" charset="0"/>
              </a:rPr>
              <a:t>vivos</a:t>
            </a:r>
            <a:r>
              <a:rPr lang="en-US" altLang="en-US" sz="1600" dirty="0">
                <a:solidFill>
                  <a:schemeClr val="tx1"/>
                </a:solidFill>
                <a:latin typeface="Alegreya Sans" panose="020B0604020202020204" charset="0"/>
              </a:rPr>
              <a:t>, </a:t>
            </a:r>
            <a:r>
              <a:rPr lang="en-US" altLang="en-US" sz="1600" dirty="0" err="1">
                <a:solidFill>
                  <a:schemeClr val="tx1"/>
                </a:solidFill>
                <a:latin typeface="Alegreya Sans" panose="020B0604020202020204" charset="0"/>
              </a:rPr>
              <a:t>ella</a:t>
            </a:r>
            <a:r>
              <a:rPr lang="en-US" altLang="en-US" sz="1600" dirty="0">
                <a:solidFill>
                  <a:schemeClr val="tx1"/>
                </a:solidFill>
                <a:latin typeface="Alegreya Sans" panose="020B0604020202020204" charset="0"/>
              </a:rPr>
              <a:t> lo </a:t>
            </a:r>
            <a:r>
              <a:rPr lang="en-US" altLang="en-US" sz="1600" dirty="0" err="1">
                <a:solidFill>
                  <a:schemeClr val="tx1"/>
                </a:solidFill>
                <a:latin typeface="Alegreya Sans" panose="020B0604020202020204" charset="0"/>
              </a:rPr>
              <a:t>busca</a:t>
            </a:r>
            <a:r>
              <a:rPr lang="en-US" altLang="en-US" sz="1600" dirty="0">
                <a:solidFill>
                  <a:schemeClr val="tx1"/>
                </a:solidFill>
                <a:latin typeface="Alegreya Sans" panose="020B0604020202020204" charset="0"/>
              </a:rPr>
              <a:t> con </a:t>
            </a:r>
            <a:r>
              <a:rPr lang="en-US" altLang="en-US" sz="1600" dirty="0" err="1">
                <a:solidFill>
                  <a:schemeClr val="tx1"/>
                </a:solidFill>
                <a:latin typeface="Alegreya Sans" panose="020B0604020202020204" charset="0"/>
              </a:rPr>
              <a:t>desesperación</a:t>
            </a:r>
            <a:r>
              <a:rPr lang="en-US" altLang="en-US" sz="1600" dirty="0">
                <a:solidFill>
                  <a:schemeClr val="tx1"/>
                </a:solidFill>
                <a:latin typeface="Alegreya Sans" panose="020B0604020202020204" charset="0"/>
              </a:rPr>
              <a:t>.</a:t>
            </a:r>
          </a:p>
          <a:p>
            <a:endParaRPr lang="es-CL" dirty="0"/>
          </a:p>
        </p:txBody>
      </p:sp>
      <p:sp>
        <p:nvSpPr>
          <p:cNvPr id="3" name="Título 2">
            <a:extLst>
              <a:ext uri="{FF2B5EF4-FFF2-40B4-BE49-F238E27FC236}">
                <a16:creationId xmlns:a16="http://schemas.microsoft.com/office/drawing/2014/main" id="{57443BF6-1298-482B-8012-4A5794D89E7B}"/>
              </a:ext>
            </a:extLst>
          </p:cNvPr>
          <p:cNvSpPr>
            <a:spLocks noGrp="1"/>
          </p:cNvSpPr>
          <p:nvPr>
            <p:ph type="title"/>
          </p:nvPr>
        </p:nvSpPr>
        <p:spPr/>
        <p:txBody>
          <a:bodyPr>
            <a:noAutofit/>
          </a:bodyPr>
          <a:lstStyle/>
          <a:p>
            <a:r>
              <a:rPr lang="es-MX" sz="4800" b="1" dirty="0"/>
              <a:t>UBEME</a:t>
            </a:r>
            <a:endParaRPr lang="es-CL" sz="4800" b="1" dirty="0"/>
          </a:p>
        </p:txBody>
      </p:sp>
      <p:pic>
        <p:nvPicPr>
          <p:cNvPr id="4" name="Picture 2" descr="This contains an image of: {{ pinTitle }}">
            <a:extLst>
              <a:ext uri="{FF2B5EF4-FFF2-40B4-BE49-F238E27FC236}">
                <a16:creationId xmlns:a16="http://schemas.microsoft.com/office/drawing/2014/main" id="{FEA8F17F-4F9D-4C71-AFCE-65AE1398E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531" y="1192251"/>
            <a:ext cx="3160136" cy="3267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167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785816" y="73092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b="1" dirty="0"/>
              <a:t>NURE ONNA</a:t>
            </a:r>
            <a:endParaRPr sz="5400" b="1" dirty="0"/>
          </a:p>
        </p:txBody>
      </p:sp>
      <p:sp>
        <p:nvSpPr>
          <p:cNvPr id="3890" name="Google Shape;3890;p37"/>
          <p:cNvSpPr txBox="1">
            <a:spLocks noGrp="1"/>
          </p:cNvSpPr>
          <p:nvPr>
            <p:ph type="body" idx="1"/>
          </p:nvPr>
        </p:nvSpPr>
        <p:spPr>
          <a:xfrm>
            <a:off x="3885200" y="1520243"/>
            <a:ext cx="4520110" cy="3534972"/>
          </a:xfrm>
          <a:prstGeom prst="rect">
            <a:avLst/>
          </a:prstGeom>
        </p:spPr>
        <p:txBody>
          <a:bodyPr spcFirstLastPara="1" wrap="square" lIns="91425" tIns="91425" rIns="91425" bIns="91425" anchor="t" anchorCtr="0">
            <a:noAutofit/>
          </a:bodyPr>
          <a:lstStyle/>
          <a:p>
            <a:r>
              <a:rPr lang="en-US" altLang="en-US" sz="1800" dirty="0">
                <a:solidFill>
                  <a:schemeClr val="tx1"/>
                </a:solidFill>
                <a:latin typeface="Alegreya Sans" panose="020B0604020202020204" charset="0"/>
              </a:rPr>
              <a:t>Criaturas que </a:t>
            </a:r>
            <a:r>
              <a:rPr lang="en-US" altLang="en-US" sz="1800" dirty="0" err="1">
                <a:solidFill>
                  <a:schemeClr val="tx1"/>
                </a:solidFill>
                <a:latin typeface="Alegreya Sans" panose="020B0604020202020204" charset="0"/>
              </a:rPr>
              <a:t>deambulan</a:t>
            </a:r>
            <a:r>
              <a:rPr lang="en-US" altLang="en-US" sz="1800" dirty="0">
                <a:solidFill>
                  <a:schemeClr val="tx1"/>
                </a:solidFill>
                <a:latin typeface="Alegreya Sans" panose="020B0604020202020204" charset="0"/>
              </a:rPr>
              <a:t> por </a:t>
            </a:r>
            <a:r>
              <a:rPr lang="en-US" altLang="en-US" sz="1800" dirty="0" err="1">
                <a:solidFill>
                  <a:schemeClr val="tx1"/>
                </a:solidFill>
                <a:latin typeface="Alegreya Sans" panose="020B0604020202020204" charset="0"/>
              </a:rPr>
              <a:t>costas</a:t>
            </a:r>
            <a:r>
              <a:rPr lang="en-US" altLang="en-US" sz="1800" dirty="0">
                <a:solidFill>
                  <a:schemeClr val="tx1"/>
                </a:solidFill>
                <a:latin typeface="Alegreya Sans" panose="020B0604020202020204" charset="0"/>
              </a:rPr>
              <a:t> y </a:t>
            </a:r>
            <a:r>
              <a:rPr lang="en-US" altLang="en-US" sz="1800" dirty="0" err="1">
                <a:solidFill>
                  <a:schemeClr val="tx1"/>
                </a:solidFill>
                <a:latin typeface="Alegreya Sans" panose="020B0604020202020204" charset="0"/>
              </a:rPr>
              <a:t>ríos</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en</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busca</a:t>
            </a:r>
            <a:r>
              <a:rPr lang="en-US" altLang="en-US" sz="1800" dirty="0">
                <a:solidFill>
                  <a:schemeClr val="tx1"/>
                </a:solidFill>
                <a:latin typeface="Alegreya Sans" panose="020B0604020202020204" charset="0"/>
              </a:rPr>
              <a:t> de </a:t>
            </a:r>
            <a:r>
              <a:rPr lang="en-US" altLang="en-US" sz="1800" dirty="0" err="1">
                <a:solidFill>
                  <a:schemeClr val="tx1"/>
                </a:solidFill>
                <a:latin typeface="Alegreya Sans" panose="020B0604020202020204" charset="0"/>
              </a:rPr>
              <a:t>sangre</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Mitad</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mujer</a:t>
            </a:r>
            <a:r>
              <a:rPr lang="en-US" altLang="en-US" sz="1800" dirty="0">
                <a:solidFill>
                  <a:schemeClr val="tx1"/>
                </a:solidFill>
                <a:latin typeface="Alegreya Sans" panose="020B0604020202020204" charset="0"/>
              </a:rPr>
              <a:t> y </a:t>
            </a:r>
            <a:r>
              <a:rPr lang="en-US" altLang="en-US" sz="1800" dirty="0" err="1">
                <a:solidFill>
                  <a:schemeClr val="tx1"/>
                </a:solidFill>
                <a:latin typeface="Alegreya Sans" panose="020B0604020202020204" charset="0"/>
              </a:rPr>
              <a:t>mitad</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serpiente</a:t>
            </a:r>
            <a:r>
              <a:rPr lang="en-US" altLang="en-US" sz="1800" dirty="0">
                <a:solidFill>
                  <a:schemeClr val="tx1"/>
                </a:solidFill>
                <a:latin typeface="Alegreya Sans" panose="020B0604020202020204" charset="0"/>
              </a:rPr>
              <a:t>, las </a:t>
            </a:r>
            <a:r>
              <a:rPr lang="en-US" altLang="en-US" sz="1800" dirty="0" err="1">
                <a:solidFill>
                  <a:schemeClr val="tx1"/>
                </a:solidFill>
                <a:latin typeface="Alegreya Sans" panose="020B0604020202020204" charset="0"/>
              </a:rPr>
              <a:t>temidas</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nure-onna</a:t>
            </a:r>
            <a:r>
              <a:rPr lang="en-US" altLang="en-US" sz="1800" dirty="0">
                <a:solidFill>
                  <a:schemeClr val="tx1"/>
                </a:solidFill>
                <a:latin typeface="Alegreya Sans" panose="020B0604020202020204" charset="0"/>
              </a:rPr>
              <a:t> se </a:t>
            </a:r>
            <a:r>
              <a:rPr lang="en-US" altLang="en-US" sz="1800" dirty="0" err="1">
                <a:solidFill>
                  <a:schemeClr val="tx1"/>
                </a:solidFill>
                <a:latin typeface="Alegreya Sans" panose="020B0604020202020204" charset="0"/>
              </a:rPr>
              <a:t>aparecen</a:t>
            </a:r>
            <a:r>
              <a:rPr lang="en-US" altLang="en-US" sz="1800" dirty="0">
                <a:solidFill>
                  <a:schemeClr val="tx1"/>
                </a:solidFill>
                <a:latin typeface="Alegreya Sans" panose="020B0604020202020204" charset="0"/>
              </a:rPr>
              <a:t> se </a:t>
            </a:r>
            <a:r>
              <a:rPr lang="en-US" altLang="en-US" sz="1800" dirty="0" err="1">
                <a:solidFill>
                  <a:schemeClr val="tx1"/>
                </a:solidFill>
                <a:latin typeface="Alegreya Sans" panose="020B0604020202020204" charset="0"/>
              </a:rPr>
              <a:t>aparecen</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en</a:t>
            </a:r>
            <a:r>
              <a:rPr lang="en-US" altLang="en-US" sz="1800" dirty="0">
                <a:solidFill>
                  <a:schemeClr val="tx1"/>
                </a:solidFill>
                <a:latin typeface="Alegreya Sans" panose="020B0604020202020204" charset="0"/>
              </a:rPr>
              <a:t> forma de una </a:t>
            </a:r>
            <a:r>
              <a:rPr lang="en-US" altLang="en-US" sz="1800" dirty="0" err="1">
                <a:solidFill>
                  <a:schemeClr val="tx1"/>
                </a:solidFill>
                <a:latin typeface="Alegreya Sans" panose="020B0604020202020204" charset="0"/>
              </a:rPr>
              <a:t>mujer</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sosteniendo</a:t>
            </a:r>
            <a:r>
              <a:rPr lang="en-US" altLang="en-US" sz="1800" dirty="0">
                <a:solidFill>
                  <a:schemeClr val="tx1"/>
                </a:solidFill>
                <a:latin typeface="Alegreya Sans" panose="020B0604020202020204" charset="0"/>
              </a:rPr>
              <a:t> a un </a:t>
            </a:r>
            <a:r>
              <a:rPr lang="en-US" altLang="en-US" sz="1800" dirty="0" err="1">
                <a:solidFill>
                  <a:schemeClr val="tx1"/>
                </a:solidFill>
                <a:latin typeface="Alegreya Sans" panose="020B0604020202020204" charset="0"/>
              </a:rPr>
              <a:t>bebé</a:t>
            </a:r>
            <a:r>
              <a:rPr lang="en-US" altLang="en-US" sz="1800" dirty="0">
                <a:solidFill>
                  <a:schemeClr val="tx1"/>
                </a:solidFill>
                <a:latin typeface="Alegreya Sans" panose="020B0604020202020204" charset="0"/>
              </a:rPr>
              <a:t> y </a:t>
            </a:r>
            <a:r>
              <a:rPr lang="en-US" altLang="en-US" sz="1800" dirty="0" err="1">
                <a:solidFill>
                  <a:schemeClr val="tx1"/>
                </a:solidFill>
                <a:latin typeface="Alegreya Sans" panose="020B0604020202020204" charset="0"/>
              </a:rPr>
              <a:t>piden</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ayuda</a:t>
            </a:r>
            <a:r>
              <a:rPr lang="en-US" altLang="en-US" sz="1800" dirty="0">
                <a:solidFill>
                  <a:schemeClr val="tx1"/>
                </a:solidFill>
                <a:latin typeface="Alegreya Sans" panose="020B0604020202020204" charset="0"/>
              </a:rPr>
              <a:t> a </a:t>
            </a:r>
            <a:r>
              <a:rPr lang="en-US" altLang="en-US" sz="1800" dirty="0" err="1">
                <a:solidFill>
                  <a:schemeClr val="tx1"/>
                </a:solidFill>
                <a:latin typeface="Alegreya Sans" panose="020B0604020202020204" charset="0"/>
              </a:rPr>
              <a:t>cualquier</a:t>
            </a:r>
            <a:r>
              <a:rPr lang="en-US" altLang="en-US" sz="1800" dirty="0">
                <a:solidFill>
                  <a:schemeClr val="tx1"/>
                </a:solidFill>
                <a:latin typeface="Alegreya Sans" panose="020B0604020202020204" charset="0"/>
              </a:rPr>
              <a:t> que </a:t>
            </a:r>
            <a:r>
              <a:rPr lang="en-US" altLang="en-US" sz="1800" dirty="0" err="1">
                <a:solidFill>
                  <a:schemeClr val="tx1"/>
                </a:solidFill>
                <a:latin typeface="Alegreya Sans" panose="020B0604020202020204" charset="0"/>
              </a:rPr>
              <a:t>pase</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cerca</a:t>
            </a:r>
            <a:r>
              <a:rPr lang="en-US" altLang="en-US" sz="1800" dirty="0">
                <a:solidFill>
                  <a:schemeClr val="tx1"/>
                </a:solidFill>
                <a:latin typeface="Alegreya Sans" panose="020B0604020202020204" charset="0"/>
              </a:rPr>
              <a:t> de </a:t>
            </a:r>
            <a:r>
              <a:rPr lang="en-US" altLang="en-US" sz="1800" dirty="0" err="1">
                <a:solidFill>
                  <a:schemeClr val="tx1"/>
                </a:solidFill>
                <a:latin typeface="Alegreya Sans" panose="020B0604020202020204" charset="0"/>
              </a:rPr>
              <a:t>ellas</a:t>
            </a:r>
            <a:r>
              <a:rPr lang="en-US" altLang="en-US" sz="1800" dirty="0">
                <a:solidFill>
                  <a:schemeClr val="tx1"/>
                </a:solidFill>
                <a:latin typeface="Alegreya Sans" panose="020B0604020202020204" charset="0"/>
              </a:rPr>
              <a:t>. </a:t>
            </a:r>
          </a:p>
          <a:p>
            <a:endParaRPr lang="en-US" altLang="en-US" sz="1800" dirty="0">
              <a:solidFill>
                <a:schemeClr val="tx1"/>
              </a:solidFill>
              <a:latin typeface="Alegreya Sans" panose="020B0604020202020204" charset="0"/>
            </a:endParaRPr>
          </a:p>
          <a:p>
            <a:r>
              <a:rPr lang="en-US" altLang="en-US" sz="1800" dirty="0" err="1">
                <a:solidFill>
                  <a:schemeClr val="tx1"/>
                </a:solidFill>
                <a:latin typeface="Alegreya Sans" panose="020B0604020202020204" charset="0"/>
              </a:rPr>
              <a:t>Cuando</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alguien</a:t>
            </a:r>
            <a:r>
              <a:rPr lang="en-US" altLang="en-US" sz="1800" dirty="0">
                <a:solidFill>
                  <a:schemeClr val="tx1"/>
                </a:solidFill>
                <a:latin typeface="Alegreya Sans" panose="020B0604020202020204" charset="0"/>
              </a:rPr>
              <a:t> se </a:t>
            </a:r>
            <a:r>
              <a:rPr lang="en-US" altLang="en-US" sz="1800" dirty="0" err="1">
                <a:solidFill>
                  <a:schemeClr val="tx1"/>
                </a:solidFill>
                <a:latin typeface="Alegreya Sans" panose="020B0604020202020204" charset="0"/>
              </a:rPr>
              <a:t>acerca</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ellas</a:t>
            </a:r>
            <a:r>
              <a:rPr lang="en-US" altLang="en-US" sz="1800" dirty="0">
                <a:solidFill>
                  <a:schemeClr val="tx1"/>
                </a:solidFill>
                <a:latin typeface="Alegreya Sans" panose="020B0604020202020204" charset="0"/>
              </a:rPr>
              <a:t> le </a:t>
            </a:r>
            <a:r>
              <a:rPr lang="en-US" altLang="en-US" sz="1800" dirty="0" err="1">
                <a:solidFill>
                  <a:schemeClr val="tx1"/>
                </a:solidFill>
                <a:latin typeface="Alegreya Sans" panose="020B0604020202020204" charset="0"/>
              </a:rPr>
              <a:t>piden</a:t>
            </a:r>
            <a:r>
              <a:rPr lang="en-US" altLang="en-US" sz="1800" dirty="0">
                <a:solidFill>
                  <a:schemeClr val="tx1"/>
                </a:solidFill>
                <a:latin typeface="Alegreya Sans" panose="020B0604020202020204" charset="0"/>
              </a:rPr>
              <a:t> que </a:t>
            </a:r>
            <a:r>
              <a:rPr lang="en-US" altLang="en-US" sz="1800" dirty="0" err="1">
                <a:solidFill>
                  <a:schemeClr val="tx1"/>
                </a:solidFill>
                <a:latin typeface="Alegreya Sans" panose="020B0604020202020204" charset="0"/>
              </a:rPr>
              <a:t>sostenga</a:t>
            </a:r>
            <a:r>
              <a:rPr lang="en-US" altLang="en-US" sz="1800" dirty="0">
                <a:solidFill>
                  <a:schemeClr val="tx1"/>
                </a:solidFill>
                <a:latin typeface="Alegreya Sans" panose="020B0604020202020204" charset="0"/>
              </a:rPr>
              <a:t> por un </a:t>
            </a:r>
            <a:r>
              <a:rPr lang="en-US" altLang="en-US" sz="1800" dirty="0" err="1">
                <a:solidFill>
                  <a:schemeClr val="tx1"/>
                </a:solidFill>
                <a:latin typeface="Alegreya Sans" panose="020B0604020202020204" charset="0"/>
              </a:rPr>
              <a:t>segundo</a:t>
            </a:r>
            <a:r>
              <a:rPr lang="en-US" altLang="en-US" sz="1800" dirty="0">
                <a:solidFill>
                  <a:schemeClr val="tx1"/>
                </a:solidFill>
                <a:latin typeface="Alegreya Sans" panose="020B0604020202020204" charset="0"/>
              </a:rPr>
              <a:t> a </a:t>
            </a:r>
            <a:r>
              <a:rPr lang="en-US" altLang="en-US" sz="1800" dirty="0" err="1">
                <a:solidFill>
                  <a:schemeClr val="tx1"/>
                </a:solidFill>
                <a:latin typeface="Alegreya Sans" panose="020B0604020202020204" charset="0"/>
              </a:rPr>
              <a:t>su</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bebé</a:t>
            </a:r>
            <a:r>
              <a:rPr lang="en-US" altLang="en-US" sz="1800" dirty="0">
                <a:solidFill>
                  <a:schemeClr val="tx1"/>
                </a:solidFill>
                <a:latin typeface="Alegreya Sans" panose="020B0604020202020204" charset="0"/>
              </a:rPr>
              <a:t>, antes de </a:t>
            </a:r>
            <a:r>
              <a:rPr lang="en-US" altLang="en-US" sz="1800" dirty="0" err="1">
                <a:solidFill>
                  <a:schemeClr val="tx1"/>
                </a:solidFill>
                <a:latin typeface="Alegreya Sans" panose="020B0604020202020204" charset="0"/>
              </a:rPr>
              <a:t>atrapar</a:t>
            </a:r>
            <a:r>
              <a:rPr lang="en-US" altLang="en-US" sz="1800" dirty="0">
                <a:solidFill>
                  <a:schemeClr val="tx1"/>
                </a:solidFill>
                <a:latin typeface="Alegreya Sans" panose="020B0604020202020204" charset="0"/>
              </a:rPr>
              <a:t> a la persona y </a:t>
            </a:r>
            <a:r>
              <a:rPr lang="en-US" altLang="en-US" sz="1800" dirty="0" err="1">
                <a:solidFill>
                  <a:schemeClr val="tx1"/>
                </a:solidFill>
                <a:latin typeface="Alegreya Sans" panose="020B0604020202020204" charset="0"/>
              </a:rPr>
              <a:t>alimentarse</a:t>
            </a:r>
            <a:r>
              <a:rPr lang="en-US" altLang="en-US" sz="1800" dirty="0">
                <a:solidFill>
                  <a:schemeClr val="tx1"/>
                </a:solidFill>
                <a:latin typeface="Alegreya Sans" panose="020B0604020202020204" charset="0"/>
              </a:rPr>
              <a:t> de </a:t>
            </a:r>
            <a:r>
              <a:rPr lang="en-US" altLang="en-US" sz="1800" dirty="0" err="1">
                <a:solidFill>
                  <a:schemeClr val="tx1"/>
                </a:solidFill>
                <a:latin typeface="Alegreya Sans" panose="020B0604020202020204" charset="0"/>
              </a:rPr>
              <a:t>su</a:t>
            </a:r>
            <a:r>
              <a:rPr lang="en-US" altLang="en-US" sz="1800" dirty="0">
                <a:solidFill>
                  <a:schemeClr val="tx1"/>
                </a:solidFill>
                <a:latin typeface="Alegreya Sans" panose="020B0604020202020204" charset="0"/>
              </a:rPr>
              <a:t> </a:t>
            </a:r>
            <a:r>
              <a:rPr lang="en-US" altLang="en-US" sz="1800" dirty="0" err="1">
                <a:solidFill>
                  <a:schemeClr val="tx1"/>
                </a:solidFill>
                <a:latin typeface="Alegreya Sans" panose="020B0604020202020204" charset="0"/>
              </a:rPr>
              <a:t>sangre</a:t>
            </a:r>
            <a:r>
              <a:rPr lang="en-US" altLang="en-US" dirty="0">
                <a:solidFill>
                  <a:schemeClr val="tx1"/>
                </a:solidFill>
                <a:latin typeface="Cardo"/>
              </a:rPr>
              <a:t>.</a:t>
            </a:r>
            <a:endParaRPr lang="en-US" altLang="en-US" dirty="0">
              <a:solidFill>
                <a:schemeClr val="tx1"/>
              </a:solidFill>
            </a:endParaRP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4" name="Google Shape;3944;p37"/>
          <p:cNvGrpSpPr/>
          <p:nvPr/>
        </p:nvGrpSpPr>
        <p:grpSpPr>
          <a:xfrm>
            <a:off x="1665265" y="4491626"/>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04311" y="3579497"/>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 name="Picture 4" descr="https://i.pinimg.com/564x/77/0f/18/770f18abb8390a7041e7ca8c96e7e1ec.jpg">
            <a:extLst>
              <a:ext uri="{FF2B5EF4-FFF2-40B4-BE49-F238E27FC236}">
                <a16:creationId xmlns:a16="http://schemas.microsoft.com/office/drawing/2014/main" id="{102E9B1C-BD9A-415A-AF40-7AA103D27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1" y="829830"/>
            <a:ext cx="2885260" cy="3306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55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44824" y="380115"/>
            <a:ext cx="6985591" cy="595423"/>
          </a:xfrm>
        </p:spPr>
        <p:txBody>
          <a:bodyPr/>
          <a:lstStyle/>
          <a:p>
            <a:pPr algn="ctr"/>
            <a:r>
              <a:rPr lang="es-MX" sz="4400" b="1" dirty="0"/>
              <a:t>HONE ONNA</a:t>
            </a:r>
            <a:endParaRPr lang="es-CL" sz="44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01284" y="1342459"/>
            <a:ext cx="4614996" cy="3420927"/>
          </a:xfrm>
        </p:spPr>
        <p:txBody>
          <a:bodyPr/>
          <a:lstStyle/>
          <a:p>
            <a:pPr marL="469900" indent="-342900">
              <a:buFont typeface="Arial" panose="020B0604020202020204" pitchFamily="34" charset="0"/>
              <a:buChar char="•"/>
            </a:pPr>
            <a:r>
              <a:rPr lang="en-US" altLang="en-US" sz="2400" dirty="0">
                <a:solidFill>
                  <a:schemeClr val="tx1"/>
                </a:solidFill>
                <a:latin typeface="Alegreya Sans" panose="020B0604020202020204" charset="0"/>
              </a:rPr>
              <a:t>Esqueleto que  se </a:t>
            </a:r>
            <a:r>
              <a:rPr lang="en-US" altLang="en-US" sz="2400" dirty="0" err="1">
                <a:solidFill>
                  <a:schemeClr val="tx1"/>
                </a:solidFill>
                <a:latin typeface="Alegreya Sans" panose="020B0604020202020204" charset="0"/>
              </a:rPr>
              <a:t>disfraza</a:t>
            </a:r>
            <a:r>
              <a:rPr lang="en-US" altLang="en-US" sz="2400" dirty="0">
                <a:solidFill>
                  <a:schemeClr val="tx1"/>
                </a:solidFill>
                <a:latin typeface="Alegreya Sans" panose="020B0604020202020204" charset="0"/>
              </a:rPr>
              <a:t> de </a:t>
            </a:r>
            <a:r>
              <a:rPr lang="en-US" altLang="en-US" sz="2400" dirty="0" err="1">
                <a:solidFill>
                  <a:schemeClr val="tx1"/>
                </a:solidFill>
                <a:latin typeface="Alegreya Sans" panose="020B0604020202020204" charset="0"/>
              </a:rPr>
              <a:t>mujer</a:t>
            </a:r>
            <a:r>
              <a:rPr lang="en-US" altLang="en-US" sz="2400" dirty="0">
                <a:solidFill>
                  <a:schemeClr val="tx1"/>
                </a:solidFill>
                <a:latin typeface="Alegreya Sans" panose="020B0604020202020204" charset="0"/>
              </a:rPr>
              <a:t> para </a:t>
            </a:r>
            <a:r>
              <a:rPr lang="en-US" altLang="en-US" sz="2400" dirty="0" err="1">
                <a:solidFill>
                  <a:schemeClr val="tx1"/>
                </a:solidFill>
                <a:latin typeface="Alegreya Sans" panose="020B0604020202020204" charset="0"/>
              </a:rPr>
              <a:t>atraer</a:t>
            </a:r>
            <a:r>
              <a:rPr lang="en-US" altLang="en-US" sz="2400" dirty="0">
                <a:solidFill>
                  <a:schemeClr val="tx1"/>
                </a:solidFill>
                <a:latin typeface="Alegreya Sans" panose="020B0604020202020204" charset="0"/>
              </a:rPr>
              <a:t> a los hombres  </a:t>
            </a:r>
            <a:r>
              <a:rPr lang="en-US" altLang="en-US" sz="2400" dirty="0" err="1">
                <a:solidFill>
                  <a:schemeClr val="tx1"/>
                </a:solidFill>
                <a:latin typeface="Alegreya Sans" panose="020B0604020202020204" charset="0"/>
              </a:rPr>
              <a:t>matarlos</a:t>
            </a:r>
            <a:r>
              <a:rPr lang="en-US" altLang="en-US" sz="2400" dirty="0">
                <a:solidFill>
                  <a:schemeClr val="tx1"/>
                </a:solidFill>
                <a:latin typeface="Alegreya Sans" panose="020B0604020202020204" charset="0"/>
              </a:rPr>
              <a:t>  y </a:t>
            </a:r>
            <a:r>
              <a:rPr lang="en-US" altLang="en-US" sz="2400" dirty="0" err="1">
                <a:solidFill>
                  <a:schemeClr val="tx1"/>
                </a:solidFill>
                <a:latin typeface="Alegreya Sans" panose="020B0604020202020204" charset="0"/>
              </a:rPr>
              <a:t>devorarlos</a:t>
            </a:r>
            <a:r>
              <a:rPr lang="en-US" altLang="en-US" sz="2400" dirty="0">
                <a:solidFill>
                  <a:schemeClr val="tx1"/>
                </a:solidFill>
                <a:latin typeface="Alegreya Sans" panose="020B0604020202020204" charset="0"/>
              </a:rPr>
              <a:t>.</a:t>
            </a:r>
          </a:p>
          <a:p>
            <a:endParaRPr lang="es-ES" sz="2000" dirty="0"/>
          </a:p>
          <a:p>
            <a:endParaRPr lang="es-CL" dirty="0"/>
          </a:p>
        </p:txBody>
      </p:sp>
      <p:pic>
        <p:nvPicPr>
          <p:cNvPr id="6" name="Picture 2" descr="https://i.pinimg.com/originals/61/0b/63/610b63c50a0797cf1161cbc1b1c4d5b4.jpg">
            <a:extLst>
              <a:ext uri="{FF2B5EF4-FFF2-40B4-BE49-F238E27FC236}">
                <a16:creationId xmlns:a16="http://schemas.microsoft.com/office/drawing/2014/main" id="{1AF7587D-D375-400C-884A-263B42872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342" y="677826"/>
            <a:ext cx="2769316" cy="3078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13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8" name="Google Shape;3778;p36"/>
          <p:cNvSpPr txBox="1">
            <a:spLocks noGrp="1"/>
          </p:cNvSpPr>
          <p:nvPr>
            <p:ph type="title"/>
          </p:nvPr>
        </p:nvSpPr>
        <p:spPr>
          <a:xfrm>
            <a:off x="575781" y="240924"/>
            <a:ext cx="4730645" cy="9592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US" b="1" dirty="0">
                <a:latin typeface="Tulpen One" panose="020B0604020202020204" charset="0"/>
              </a:rPr>
              <a:t>Hachishakusama</a:t>
            </a:r>
            <a:endParaRPr b="1" dirty="0">
              <a:latin typeface="Tulpen One" panose="020B0604020202020204" charset="0"/>
            </a:endParaRPr>
          </a:p>
        </p:txBody>
      </p:sp>
      <p:sp>
        <p:nvSpPr>
          <p:cNvPr id="3779" name="Google Shape;3779;p36"/>
          <p:cNvSpPr txBox="1">
            <a:spLocks noGrp="1"/>
          </p:cNvSpPr>
          <p:nvPr>
            <p:ph type="body" idx="1"/>
          </p:nvPr>
        </p:nvSpPr>
        <p:spPr>
          <a:xfrm>
            <a:off x="333187" y="1243284"/>
            <a:ext cx="4715249" cy="2766898"/>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rdo"/>
              </a:rPr>
              <a:t>"La </a:t>
            </a:r>
            <a:r>
              <a:rPr lang="en-US" altLang="en-US" sz="1600" b="1" dirty="0" err="1">
                <a:solidFill>
                  <a:srgbClr val="000000"/>
                </a:solidFill>
                <a:latin typeface="Cardo"/>
              </a:rPr>
              <a:t>Flaca</a:t>
            </a:r>
            <a:r>
              <a:rPr lang="en-US" altLang="en-US" sz="1600" b="1" dirty="0">
                <a:solidFill>
                  <a:srgbClr val="000000"/>
                </a:solidFill>
                <a:latin typeface="Cardo"/>
              </a:rPr>
              <a:t> </a:t>
            </a:r>
            <a:r>
              <a:rPr lang="en-US" altLang="en-US" sz="1600" b="1" dirty="0" err="1">
                <a:solidFill>
                  <a:srgbClr val="000000"/>
                </a:solidFill>
                <a:latin typeface="Cardo"/>
              </a:rPr>
              <a:t>Gigante</a:t>
            </a:r>
            <a:r>
              <a:rPr lang="en-US" altLang="en-US" sz="1600" b="1" dirty="0">
                <a:solidFill>
                  <a:srgbClr val="000000"/>
                </a:solidFill>
                <a:latin typeface="Cardo"/>
              </a:rPr>
              <a:t>”</a:t>
            </a:r>
            <a:r>
              <a:rPr kumimoji="0" lang="en-US" altLang="en-US" sz="1600" i="0" u="none" strike="noStrike" cap="none" normalizeH="0" dirty="0">
                <a:ln>
                  <a:noFill/>
                </a:ln>
                <a:solidFill>
                  <a:srgbClr val="000000"/>
                </a:solidFill>
                <a:effectLst/>
                <a:latin typeface="Cardo"/>
              </a:rPr>
              <a:t>,  es </a:t>
            </a:r>
            <a:r>
              <a:rPr kumimoji="0" lang="en-US" altLang="en-US" sz="1600" i="0" u="none" strike="noStrike" cap="none" normalizeH="0" dirty="0" err="1">
                <a:ln>
                  <a:noFill/>
                </a:ln>
                <a:solidFill>
                  <a:srgbClr val="000000"/>
                </a:solidFill>
                <a:effectLst/>
                <a:latin typeface="Cardo"/>
              </a:rPr>
              <a:t>delgada</a:t>
            </a:r>
            <a:r>
              <a:rPr kumimoji="0" lang="en-US" altLang="en-US" sz="1600" i="0" u="none" strike="noStrike" cap="none" normalizeH="0" dirty="0">
                <a:ln>
                  <a:noFill/>
                </a:ln>
                <a:solidFill>
                  <a:srgbClr val="000000"/>
                </a:solidFill>
                <a:effectLst/>
                <a:latin typeface="Cardo"/>
              </a:rPr>
              <a:t> y </a:t>
            </a:r>
            <a:r>
              <a:rPr kumimoji="0" lang="en-US" altLang="en-US" sz="1600" i="0" u="none" strike="noStrike" cap="none" normalizeH="0" dirty="0" err="1">
                <a:ln>
                  <a:noFill/>
                </a:ln>
                <a:solidFill>
                  <a:srgbClr val="000000"/>
                </a:solidFill>
                <a:effectLst/>
                <a:latin typeface="Cardo"/>
              </a:rPr>
              <a:t>pálida</a:t>
            </a:r>
            <a:r>
              <a:rPr lang="en-US" altLang="en-US" sz="1600" dirty="0">
                <a:solidFill>
                  <a:srgbClr val="000000"/>
                </a:solidFill>
                <a:latin typeface="Cardo"/>
              </a:rPr>
              <a:t>. Gran </a:t>
            </a:r>
            <a:r>
              <a:rPr lang="en-US" altLang="en-US" sz="1600" dirty="0" err="1">
                <a:solidFill>
                  <a:srgbClr val="000000"/>
                </a:solidFill>
                <a:latin typeface="Cardo"/>
              </a:rPr>
              <a:t>temor</a:t>
            </a:r>
            <a:r>
              <a:rPr lang="en-US" altLang="en-US" sz="1600" dirty="0">
                <a:solidFill>
                  <a:srgbClr val="000000"/>
                </a:solidFill>
                <a:latin typeface="Cardo"/>
              </a:rPr>
              <a:t> entre los </a:t>
            </a:r>
            <a:r>
              <a:rPr lang="en-US" altLang="en-US" sz="1600" dirty="0" err="1">
                <a:solidFill>
                  <a:srgbClr val="000000"/>
                </a:solidFill>
                <a:latin typeface="Cardo"/>
              </a:rPr>
              <a:t>niños</a:t>
            </a:r>
            <a:r>
              <a:rPr lang="en-US" altLang="en-US" sz="1600" dirty="0">
                <a:solidFill>
                  <a:srgbClr val="000000"/>
                </a:solidFill>
                <a:latin typeface="Cardo"/>
              </a:rPr>
              <a:t>.</a:t>
            </a:r>
            <a:r>
              <a:rPr kumimoji="0" lang="en-US" altLang="en-US" sz="1600" i="0" u="none" strike="noStrike" cap="none" normalizeH="0" baseline="0" dirty="0">
                <a:ln>
                  <a:noFill/>
                </a:ln>
                <a:solidFill>
                  <a:srgbClr val="000000"/>
                </a:solidFill>
                <a:effectLst/>
                <a:latin typeface="Cardo"/>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err="1">
                <a:solidFill>
                  <a:srgbClr val="000000"/>
                </a:solidFill>
                <a:latin typeface="Cardo"/>
              </a:rPr>
              <a:t>S</a:t>
            </a:r>
            <a:r>
              <a:rPr kumimoji="0" lang="en-US" altLang="en-US" sz="1600" i="0" u="none" strike="noStrike" cap="none" normalizeH="0" baseline="0" dirty="0" err="1">
                <a:ln>
                  <a:noFill/>
                </a:ln>
                <a:solidFill>
                  <a:srgbClr val="000000"/>
                </a:solidFill>
                <a:effectLst/>
                <a:latin typeface="Cardo"/>
              </a:rPr>
              <a:t>u</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cara</a:t>
            </a:r>
            <a:r>
              <a:rPr kumimoji="0" lang="en-US" altLang="en-US" sz="1600" i="0" u="none" strike="noStrike" cap="none" normalizeH="0" baseline="0" dirty="0">
                <a:ln>
                  <a:noFill/>
                </a:ln>
                <a:solidFill>
                  <a:srgbClr val="000000"/>
                </a:solidFill>
                <a:effectLst/>
                <a:latin typeface="Cardo"/>
              </a:rPr>
              <a:t> se </a:t>
            </a:r>
            <a:r>
              <a:rPr kumimoji="0" lang="en-US" altLang="en-US" sz="1600" i="0" u="none" strike="noStrike" cap="none" normalizeH="0" baseline="0" dirty="0" err="1">
                <a:ln>
                  <a:noFill/>
                </a:ln>
                <a:solidFill>
                  <a:srgbClr val="000000"/>
                </a:solidFill>
                <a:effectLst/>
                <a:latin typeface="Cardo"/>
              </a:rPr>
              <a:t>ve</a:t>
            </a:r>
            <a:r>
              <a:rPr kumimoji="0" lang="en-US" altLang="en-US" sz="1600" i="0" u="none" strike="noStrike" cap="none" normalizeH="0" baseline="0" dirty="0">
                <a:ln>
                  <a:noFill/>
                </a:ln>
                <a:solidFill>
                  <a:srgbClr val="000000"/>
                </a:solidFill>
                <a:effectLst/>
                <a:latin typeface="Cardo"/>
              </a:rPr>
              <a:t> de </a:t>
            </a:r>
            <a:r>
              <a:rPr kumimoji="0" lang="en-US" altLang="en-US" sz="1600" i="0" u="none" strike="noStrike" cap="none" normalizeH="0" baseline="0" dirty="0" err="1">
                <a:ln>
                  <a:noFill/>
                </a:ln>
                <a:solidFill>
                  <a:srgbClr val="000000"/>
                </a:solidFill>
                <a:effectLst/>
                <a:latin typeface="Cardo"/>
              </a:rPr>
              <a:t>manera</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diferente</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según</a:t>
            </a:r>
            <a:r>
              <a:rPr kumimoji="0" lang="en-US" altLang="en-US" sz="1600" i="0" u="none" strike="noStrike" cap="none" normalizeH="0" baseline="0" dirty="0">
                <a:ln>
                  <a:noFill/>
                </a:ln>
                <a:solidFill>
                  <a:srgbClr val="000000"/>
                </a:solidFill>
                <a:effectLst/>
                <a:latin typeface="Cardo"/>
              </a:rPr>
              <a:t> la persona que se </a:t>
            </a:r>
            <a:r>
              <a:rPr kumimoji="0" lang="en-US" altLang="en-US" sz="1600" i="0" u="none" strike="noStrike" cap="none" normalizeH="0" baseline="0" dirty="0" err="1">
                <a:ln>
                  <a:noFill/>
                </a:ln>
                <a:solidFill>
                  <a:srgbClr val="000000"/>
                </a:solidFill>
                <a:effectLst/>
                <a:latin typeface="Cardo"/>
              </a:rPr>
              <a:t>encuentre</a:t>
            </a:r>
            <a:r>
              <a:rPr kumimoji="0" lang="en-US" altLang="en-US" sz="1600" i="0" u="none" strike="noStrike" cap="none" normalizeH="0" baseline="0" dirty="0">
                <a:ln>
                  <a:noFill/>
                </a:ln>
                <a:solidFill>
                  <a:srgbClr val="000000"/>
                </a:solidFill>
                <a:effectLst/>
                <a:latin typeface="Cardo"/>
              </a:rPr>
              <a:t> con </a:t>
            </a:r>
            <a:r>
              <a:rPr kumimoji="0" lang="en-US" altLang="en-US" sz="1600" i="0" u="none" strike="noStrike" cap="none" normalizeH="0" baseline="0" dirty="0" err="1">
                <a:ln>
                  <a:noFill/>
                </a:ln>
                <a:solidFill>
                  <a:srgbClr val="000000"/>
                </a:solidFill>
                <a:effectLst/>
                <a:latin typeface="Cardo"/>
              </a:rPr>
              <a:t>ella</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en</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ocasiones</a:t>
            </a:r>
            <a:r>
              <a:rPr kumimoji="0" lang="en-US" altLang="en-US" sz="1600" i="0" u="none" strike="noStrike" cap="none" normalizeH="0" baseline="0" dirty="0">
                <a:ln>
                  <a:noFill/>
                </a:ln>
                <a:solidFill>
                  <a:srgbClr val="000000"/>
                </a:solidFill>
                <a:effectLst/>
                <a:latin typeface="Cardo"/>
              </a:rPr>
              <a:t> no </a:t>
            </a:r>
            <a:r>
              <a:rPr kumimoji="0" lang="en-US" altLang="en-US" sz="1600" i="0" u="none" strike="noStrike" cap="none" normalizeH="0" baseline="0" dirty="0" err="1">
                <a:ln>
                  <a:noFill/>
                </a:ln>
                <a:solidFill>
                  <a:srgbClr val="000000"/>
                </a:solidFill>
                <a:effectLst/>
                <a:latin typeface="Cardo"/>
              </a:rPr>
              <a:t>tendrá</a:t>
            </a:r>
            <a:endParaRPr kumimoji="0" lang="en-US" altLang="en-US" sz="1600" i="0" u="none" strike="noStrike" cap="none" normalizeH="0" baseline="0" dirty="0">
              <a:ln>
                <a:noFill/>
              </a:ln>
              <a:solidFill>
                <a:srgbClr val="000000"/>
              </a:solidFill>
              <a:effectLst/>
              <a:latin typeface="Card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err="1">
                <a:solidFill>
                  <a:srgbClr val="000000"/>
                </a:solidFill>
                <a:latin typeface="Cardo"/>
              </a:rPr>
              <a:t>cara</a:t>
            </a:r>
            <a:r>
              <a:rPr kumimoji="0" lang="en-US" altLang="en-US" sz="1600" i="0" u="none" strike="noStrike" cap="none" normalizeH="0" baseline="0" dirty="0">
                <a:ln>
                  <a:noFill/>
                </a:ln>
                <a:solidFill>
                  <a:srgbClr val="000000"/>
                </a:solidFill>
                <a:effectLst/>
                <a:latin typeface="Cardo"/>
              </a:rPr>
              <a:t> y </a:t>
            </a:r>
            <a:r>
              <a:rPr kumimoji="0" lang="en-US" altLang="en-US" sz="1600" i="0" u="none" strike="noStrike" cap="none" normalizeH="0" baseline="0" dirty="0" err="1">
                <a:ln>
                  <a:noFill/>
                </a:ln>
                <a:solidFill>
                  <a:srgbClr val="000000"/>
                </a:solidFill>
                <a:effectLst/>
                <a:latin typeface="Cardo"/>
              </a:rPr>
              <a:t>otras</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veces</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puede</a:t>
            </a:r>
            <a:r>
              <a:rPr kumimoji="0" lang="en-US" altLang="en-US" sz="1600" i="0" u="none" strike="noStrike" cap="none" normalizeH="0" baseline="0" dirty="0">
                <a:ln>
                  <a:noFill/>
                </a:ln>
                <a:solidFill>
                  <a:srgbClr val="000000"/>
                </a:solidFill>
                <a:effectLst/>
                <a:latin typeface="Cardo"/>
              </a:rPr>
              <a:t> ser una </a:t>
            </a:r>
            <a:r>
              <a:rPr kumimoji="0" lang="en-US" altLang="en-US" sz="1600" i="0" u="none" strike="noStrike" cap="none" normalizeH="0" baseline="0" dirty="0" err="1">
                <a:ln>
                  <a:noFill/>
                </a:ln>
                <a:solidFill>
                  <a:srgbClr val="000000"/>
                </a:solidFill>
                <a:effectLst/>
                <a:latin typeface="Cardo"/>
              </a:rPr>
              <a:t>mujer</a:t>
            </a:r>
            <a:r>
              <a:rPr kumimoji="0" lang="en-US" altLang="en-US" sz="1600" i="0" u="none" strike="noStrike" cap="none" normalizeH="0" baseline="0" dirty="0">
                <a:ln>
                  <a:noFill/>
                </a:ln>
                <a:solidFill>
                  <a:srgbClr val="000000"/>
                </a:solidFill>
                <a:effectLst/>
                <a:latin typeface="Cardo"/>
              </a:rPr>
              <a:t> </a:t>
            </a:r>
            <a:r>
              <a:rPr kumimoji="0" lang="en-US" altLang="en-US" sz="1600" i="0" u="none" strike="noStrike" cap="none" normalizeH="0" baseline="0" dirty="0" err="1">
                <a:ln>
                  <a:noFill/>
                </a:ln>
                <a:solidFill>
                  <a:srgbClr val="000000"/>
                </a:solidFill>
                <a:effectLst/>
                <a:latin typeface="Cardo"/>
              </a:rPr>
              <a:t>muy</a:t>
            </a:r>
            <a:r>
              <a:rPr kumimoji="0" lang="en-US" altLang="en-US" sz="1600" i="0" u="none" strike="noStrike" cap="none" normalizeH="0" baseline="0" dirty="0">
                <a:ln>
                  <a:noFill/>
                </a:ln>
                <a:solidFill>
                  <a:srgbClr val="000000"/>
                </a:solidFill>
                <a:effectLst/>
                <a:latin typeface="Cardo"/>
              </a:rPr>
              <a:t> hermosa.</a:t>
            </a:r>
            <a:endParaRPr kumimoji="0" lang="en-US" altLang="en-US" sz="1600" i="0" u="none" strike="noStrike" cap="none" normalizeH="0" baseline="0" dirty="0">
              <a:ln>
                <a:noFill/>
              </a:ln>
              <a:solidFill>
                <a:schemeClr val="tx1"/>
              </a:solidFill>
              <a:effectLst/>
              <a:latin typeface="Cardo"/>
            </a:endParaRPr>
          </a:p>
          <a:p>
            <a:pPr marL="0" lvl="0" indent="0" algn="l" rtl="0">
              <a:spcBef>
                <a:spcPts val="1200"/>
              </a:spcBef>
              <a:spcAft>
                <a:spcPts val="1200"/>
              </a:spcAft>
              <a:buNone/>
            </a:pPr>
            <a:endParaRPr dirty="0"/>
          </a:p>
        </p:txBody>
      </p:sp>
      <p:sp>
        <p:nvSpPr>
          <p:cNvPr id="3780" name="Google Shape;3780;p36"/>
          <p:cNvSpPr/>
          <p:nvPr/>
        </p:nvSpPr>
        <p:spPr>
          <a:xfrm>
            <a:off x="7762916" y="691391"/>
            <a:ext cx="419281" cy="409168"/>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6"/>
          <p:cNvSpPr/>
          <p:nvPr/>
        </p:nvSpPr>
        <p:spPr>
          <a:xfrm>
            <a:off x="7377147" y="687525"/>
            <a:ext cx="414331" cy="409981"/>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6"/>
          <p:cNvSpPr/>
          <p:nvPr/>
        </p:nvSpPr>
        <p:spPr>
          <a:xfrm>
            <a:off x="7864789" y="985359"/>
            <a:ext cx="408814" cy="364576"/>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6"/>
          <p:cNvSpPr/>
          <p:nvPr/>
        </p:nvSpPr>
        <p:spPr>
          <a:xfrm>
            <a:off x="7353857" y="1224803"/>
            <a:ext cx="419281" cy="409675"/>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6"/>
          <p:cNvSpPr/>
          <p:nvPr/>
        </p:nvSpPr>
        <p:spPr>
          <a:xfrm>
            <a:off x="7744576" y="1227856"/>
            <a:ext cx="414342" cy="41080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6"/>
          <p:cNvSpPr/>
          <p:nvPr/>
        </p:nvSpPr>
        <p:spPr>
          <a:xfrm>
            <a:off x="7263146" y="975635"/>
            <a:ext cx="408119" cy="364387"/>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6"/>
          <p:cNvSpPr/>
          <p:nvPr/>
        </p:nvSpPr>
        <p:spPr>
          <a:xfrm>
            <a:off x="7832199" y="1114576"/>
            <a:ext cx="229243" cy="59303"/>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6"/>
          <p:cNvSpPr/>
          <p:nvPr/>
        </p:nvSpPr>
        <p:spPr>
          <a:xfrm>
            <a:off x="7837291" y="1166967"/>
            <a:ext cx="222112" cy="84599"/>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6"/>
          <p:cNvSpPr/>
          <p:nvPr/>
        </p:nvSpPr>
        <p:spPr>
          <a:xfrm>
            <a:off x="7786348" y="1215633"/>
            <a:ext cx="151823" cy="18657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6"/>
          <p:cNvSpPr/>
          <p:nvPr/>
        </p:nvSpPr>
        <p:spPr>
          <a:xfrm>
            <a:off x="7776165" y="1223790"/>
            <a:ext cx="71326" cy="225035"/>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7637611" y="1215633"/>
            <a:ext cx="110048" cy="216395"/>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7548975" y="1213594"/>
            <a:ext cx="170153" cy="168573"/>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6"/>
          <p:cNvSpPr/>
          <p:nvPr/>
        </p:nvSpPr>
        <p:spPr>
          <a:xfrm>
            <a:off x="7474600" y="1144325"/>
            <a:ext cx="229255" cy="55802"/>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7478678" y="1063457"/>
            <a:ext cx="220084" cy="87086"/>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7591761" y="918046"/>
            <a:ext cx="148770" cy="188612"/>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680397" y="872444"/>
            <a:ext cx="70312" cy="225047"/>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6"/>
          <p:cNvSpPr/>
          <p:nvPr/>
        </p:nvSpPr>
        <p:spPr>
          <a:xfrm>
            <a:off x="7789401" y="893318"/>
            <a:ext cx="109034" cy="216395"/>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6"/>
          <p:cNvSpPr/>
          <p:nvPr/>
        </p:nvSpPr>
        <p:spPr>
          <a:xfrm>
            <a:off x="7816911" y="943187"/>
            <a:ext cx="171178" cy="168561"/>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6"/>
          <p:cNvSpPr/>
          <p:nvPr/>
        </p:nvSpPr>
        <p:spPr>
          <a:xfrm>
            <a:off x="7657979" y="1038375"/>
            <a:ext cx="230269" cy="229243"/>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8259938" y="1616541"/>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8125419" y="1615193"/>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6"/>
          <p:cNvSpPr/>
          <p:nvPr/>
        </p:nvSpPr>
        <p:spPr>
          <a:xfrm>
            <a:off x="8295462" y="1719052"/>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8117298" y="1802549"/>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253543" y="1803614"/>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6"/>
          <p:cNvSpPr/>
          <p:nvPr/>
        </p:nvSpPr>
        <p:spPr>
          <a:xfrm>
            <a:off x="8085667" y="1715661"/>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6"/>
          <p:cNvSpPr/>
          <p:nvPr/>
        </p:nvSpPr>
        <p:spPr>
          <a:xfrm>
            <a:off x="8284097" y="1764111"/>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6"/>
          <p:cNvSpPr/>
          <p:nvPr/>
        </p:nvSpPr>
        <p:spPr>
          <a:xfrm>
            <a:off x="8285873" y="1782381"/>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8268109" y="1799352"/>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264558" y="1802196"/>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6"/>
          <p:cNvSpPr/>
          <p:nvPr/>
        </p:nvSpPr>
        <p:spPr>
          <a:xfrm>
            <a:off x="8216244" y="1799352"/>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6"/>
          <p:cNvSpPr/>
          <p:nvPr/>
        </p:nvSpPr>
        <p:spPr>
          <a:xfrm>
            <a:off x="8185336" y="1798641"/>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8159402" y="1774485"/>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8160824" y="1746286"/>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8200256" y="1695579"/>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8231164" y="1679677"/>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8269174" y="1686956"/>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8278767" y="1704346"/>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8223346" y="1737539"/>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8384913" y="1246465"/>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8250394" y="1245116"/>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8420437" y="1348976"/>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8242273" y="1432473"/>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8378518" y="1433538"/>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8210642" y="1345585"/>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8409072" y="1394035"/>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8410848" y="1412305"/>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8393084" y="1429275"/>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8389533" y="1432120"/>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8341219" y="1429275"/>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8310311" y="1428564"/>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8284377" y="1404409"/>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8285799" y="1376209"/>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8325231" y="1325503"/>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8356139" y="1309600"/>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8394149" y="1316879"/>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8403742" y="1334269"/>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8348321" y="1367463"/>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284590" y="4574946"/>
            <a:ext cx="454817" cy="30875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6"/>
          <p:cNvSpPr/>
          <p:nvPr/>
        </p:nvSpPr>
        <p:spPr>
          <a:xfrm>
            <a:off x="133473" y="4750506"/>
            <a:ext cx="402066" cy="445068"/>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6"/>
          <p:cNvSpPr/>
          <p:nvPr/>
        </p:nvSpPr>
        <p:spPr>
          <a:xfrm>
            <a:off x="122076" y="4275994"/>
            <a:ext cx="387814" cy="45197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134536" y="4711663"/>
            <a:ext cx="454817" cy="37996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153075" y="4410122"/>
            <a:ext cx="459105" cy="367723"/>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213303" y="4673744"/>
            <a:ext cx="125494" cy="12547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266051" y="4764988"/>
            <a:ext cx="74162" cy="19883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283171" y="4746449"/>
            <a:ext cx="155416" cy="14116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301694" y="4743595"/>
            <a:ext cx="192497" cy="6571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308819" y="4659807"/>
            <a:ext cx="203895" cy="6385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297422" y="4548077"/>
            <a:ext cx="122624" cy="16989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274611" y="4519427"/>
            <a:ext cx="51349" cy="202823"/>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156284" y="4548110"/>
            <a:ext cx="131185" cy="164158"/>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80726" y="4619611"/>
            <a:ext cx="192497" cy="10263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70747" y="4727926"/>
            <a:ext cx="171103" cy="11856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130619" y="4757863"/>
            <a:ext cx="128331" cy="164158"/>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rot="2178921">
            <a:off x="1062234" y="4911169"/>
            <a:ext cx="269222" cy="18278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rot="2178921">
            <a:off x="907748" y="4924840"/>
            <a:ext cx="237996" cy="26349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rot="2178921">
            <a:off x="1068256" y="4691636"/>
            <a:ext cx="229560" cy="26758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rot="2178921">
            <a:off x="801924" y="4825358"/>
            <a:ext cx="269222" cy="22494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rot="2178921">
            <a:off x="900684" y="4676498"/>
            <a:ext cx="271760" cy="217701"/>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rot="2178921">
            <a:off x="1044672" y="4886122"/>
            <a:ext cx="74284" cy="74286"/>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rot="2178921">
            <a:off x="1027932" y="4934912"/>
            <a:ext cx="43899" cy="117713"/>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rot="2178921">
            <a:off x="1048038" y="4949631"/>
            <a:ext cx="91996" cy="8357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rot="2178921">
            <a:off x="1068971" y="4965603"/>
            <a:ext cx="113945" cy="3890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rot="2178921">
            <a:off x="1101412" y="4930244"/>
            <a:ext cx="120692" cy="3780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rot="2178921">
            <a:off x="1121219" y="4852615"/>
            <a:ext cx="72585" cy="10058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rot="2178921">
            <a:off x="1118706" y="4816567"/>
            <a:ext cx="30395" cy="12007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rot="2178921">
            <a:off x="1054407" y="4804986"/>
            <a:ext cx="77653" cy="9718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rot="2178921">
            <a:off x="1000570" y="4826888"/>
            <a:ext cx="113945" cy="6076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rot="2178921">
            <a:off x="956278" y="4870383"/>
            <a:ext cx="101282" cy="7019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rot="2178921">
            <a:off x="968803" y="4895529"/>
            <a:ext cx="75964" cy="9718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rot="-2178615" flipH="1">
            <a:off x="678486" y="4455727"/>
            <a:ext cx="180667" cy="12267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rot="-2178615" flipH="1">
            <a:off x="803100" y="4464899"/>
            <a:ext cx="159713" cy="17683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rot="-2178615" flipH="1">
            <a:off x="701065" y="4308420"/>
            <a:ext cx="154051" cy="17958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rot="-2178615" flipH="1">
            <a:off x="853149" y="4398148"/>
            <a:ext cx="180667" cy="15096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rot="-2178615" flipH="1">
            <a:off x="785180" y="4298264"/>
            <a:ext cx="182371" cy="14610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rot="-2178615" flipH="1">
            <a:off x="821083" y="4438922"/>
            <a:ext cx="49850" cy="49855"/>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rot="-2178615" flipH="1">
            <a:off x="852708" y="4471660"/>
            <a:ext cx="29459" cy="78999"/>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rot="-2178615" flipH="1">
            <a:off x="806939" y="4481537"/>
            <a:ext cx="61736" cy="5608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rot="-2178615" flipH="1">
            <a:off x="778162" y="4492255"/>
            <a:ext cx="76465" cy="2611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rot="-2178615" flipH="1">
            <a:off x="751866" y="4468529"/>
            <a:ext cx="80993" cy="2537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rot="-2178615" flipH="1">
            <a:off x="770864" y="4416439"/>
            <a:ext cx="48710" cy="675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rot="-2178615" flipH="1">
            <a:off x="800863" y="4392251"/>
            <a:ext cx="20397" cy="805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rot="-2178615" flipH="1">
            <a:off x="812292" y="4384481"/>
            <a:ext cx="52111" cy="6522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6"/>
          <p:cNvSpPr/>
          <p:nvPr/>
        </p:nvSpPr>
        <p:spPr>
          <a:xfrm rot="-2178615" flipH="1">
            <a:off x="824058" y="4399177"/>
            <a:ext cx="76465" cy="4077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rot="-2178615" flipH="1">
            <a:off x="862276" y="4428362"/>
            <a:ext cx="67967" cy="47109"/>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rot="-2178615" flipH="1">
            <a:off x="870863" y="4445234"/>
            <a:ext cx="50977" cy="6522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Picture 2" descr="la hachishakusama | Other - Quizizz">
            <a:extLst>
              <a:ext uri="{FF2B5EF4-FFF2-40B4-BE49-F238E27FC236}">
                <a16:creationId xmlns:a16="http://schemas.microsoft.com/office/drawing/2014/main" id="{4EAC350C-52F1-4C49-9A3E-68964E854B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731" y="2033930"/>
            <a:ext cx="2957567" cy="2625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3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26F3167-9E90-4ED0-B5B0-C68643FDCB82}"/>
              </a:ext>
            </a:extLst>
          </p:cNvPr>
          <p:cNvPicPr>
            <a:picLocks noChangeAspect="1"/>
          </p:cNvPicPr>
          <p:nvPr/>
        </p:nvPicPr>
        <p:blipFill>
          <a:blip r:embed="rId2"/>
          <a:stretch>
            <a:fillRect/>
          </a:stretch>
        </p:blipFill>
        <p:spPr>
          <a:xfrm>
            <a:off x="147907" y="98411"/>
            <a:ext cx="7773350" cy="4946677"/>
          </a:xfrm>
          <a:prstGeom prst="rect">
            <a:avLst/>
          </a:prstGeom>
        </p:spPr>
      </p:pic>
    </p:spTree>
    <p:extLst>
      <p:ext uri="{BB962C8B-B14F-4D97-AF65-F5344CB8AC3E}">
        <p14:creationId xmlns:p14="http://schemas.microsoft.com/office/powerpoint/2010/main" val="2498325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938840" y="964802"/>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ALGUNAS REFLEXIONES</a:t>
            </a:r>
            <a:endParaRPr b="1" dirty="0"/>
          </a:p>
        </p:txBody>
      </p:sp>
      <p:sp>
        <p:nvSpPr>
          <p:cNvPr id="3890" name="Google Shape;3890;p37"/>
          <p:cNvSpPr txBox="1">
            <a:spLocks noGrp="1"/>
          </p:cNvSpPr>
          <p:nvPr>
            <p:ph type="body" idx="1"/>
          </p:nvPr>
        </p:nvSpPr>
        <p:spPr>
          <a:xfrm>
            <a:off x="1227329" y="2007140"/>
            <a:ext cx="7928131" cy="2808360"/>
          </a:xfrm>
          <a:prstGeom prst="rect">
            <a:avLst/>
          </a:prstGeom>
        </p:spPr>
        <p:txBody>
          <a:bodyPr spcFirstLastPara="1" wrap="square" lIns="91425" tIns="91425" rIns="91425" bIns="91425" anchor="t" anchorCtr="0">
            <a:noAutofit/>
          </a:bodyPr>
          <a:lstStyle/>
          <a:p>
            <a:r>
              <a:rPr lang="es-MX" dirty="0"/>
              <a:t>EVOLUCIÓN DE LA SITUACIÓN DE LAS MUJERES EN JAPÓN.</a:t>
            </a:r>
          </a:p>
          <a:p>
            <a:r>
              <a:rPr lang="es-MX" dirty="0"/>
              <a:t>ORIGINARIAMENTE DE ORIGEN MATRIARCAL HASTA EL S. VIII DONDE SE INSTAURA UN SISTEMA PATRIARCAL.</a:t>
            </a:r>
          </a:p>
          <a:p>
            <a:r>
              <a:rPr lang="es-MX" dirty="0"/>
              <a:t>INFLUENCIA DE CONFUCIO Y BUDA QUE DESPLAZA AL SHINTOISMO Y A LA MUJER.</a:t>
            </a:r>
          </a:p>
          <a:p>
            <a:r>
              <a:rPr lang="es-MX" dirty="0"/>
              <a:t>CÓDIGO DE LA BUENA MUJER. TOKUGAWA (1600-1868)</a:t>
            </a:r>
          </a:p>
          <a:p>
            <a:r>
              <a:rPr lang="es-MX" dirty="0"/>
              <a:t>LA MUJER FATAL HISTÉRICA QUE SE MATERIALIZA EN VARIADOS MITOS Y DISCURSOS MISÓGINOS OCULTOS TRAS LAS IMÁGENES.</a:t>
            </a:r>
          </a:p>
          <a:p>
            <a:r>
              <a:rPr lang="es-MX" dirty="0"/>
              <a:t>DIOSAS SUPREMAS. </a:t>
            </a:r>
          </a:p>
          <a:p>
            <a:r>
              <a:rPr lang="es-MX" dirty="0"/>
              <a:t>JAPÓN PATRIARCADO MODERNO. ENVEJECIMIENTO DEMOGRÁFICO.</a:t>
            </a:r>
          </a:p>
          <a:p>
            <a:r>
              <a:rPr lang="es-MX" dirty="0"/>
              <a:t>JAPÓN ESTÁ EN EL LUGAR 121 A NIVEL MUNDIAL BRECHA DE GÉNERO. CHILE 57. </a:t>
            </a: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119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MUJER: MITOS, DIOSAS Y DEMONIOS</a:t>
            </a:r>
            <a:endParaRPr b="1" dirty="0"/>
          </a:p>
        </p:txBody>
      </p:sp>
      <p:sp>
        <p:nvSpPr>
          <p:cNvPr id="3890" name="Google Shape;3890;p37"/>
          <p:cNvSpPr txBox="1">
            <a:spLocks noGrp="1"/>
          </p:cNvSpPr>
          <p:nvPr>
            <p:ph type="body" idx="1"/>
          </p:nvPr>
        </p:nvSpPr>
        <p:spPr>
          <a:xfrm>
            <a:off x="733647" y="1921207"/>
            <a:ext cx="7928131" cy="2808360"/>
          </a:xfrm>
          <a:prstGeom prst="rect">
            <a:avLst/>
          </a:prstGeom>
        </p:spPr>
        <p:txBody>
          <a:bodyPr spcFirstLastPara="1" wrap="square" lIns="91425" tIns="91425" rIns="91425" bIns="91425" anchor="t" anchorCtr="0">
            <a:noAutofit/>
          </a:bodyPr>
          <a:lstStyle/>
          <a:p>
            <a:pPr>
              <a:lnSpc>
                <a:spcPct val="150000"/>
              </a:lnSpc>
            </a:pPr>
            <a:r>
              <a:rPr lang="es-MX" b="1" dirty="0"/>
              <a:t>Japón es uno de los países del mundo con mayor tradición mitológica</a:t>
            </a:r>
            <a:r>
              <a:rPr lang="es-MX" dirty="0"/>
              <a:t>. Espíritus, fantasmas y demonios aparecen en centenares de leyendas que narran desde la creación del archipiélago, a las gestas de guerreros y humildes campesinos. </a:t>
            </a:r>
          </a:p>
          <a:p>
            <a:pPr marL="127000" indent="0">
              <a:lnSpc>
                <a:spcPct val="150000"/>
              </a:lnSpc>
              <a:buNone/>
            </a:pPr>
            <a:endParaRPr lang="es-MX" dirty="0"/>
          </a:p>
          <a:p>
            <a:pPr>
              <a:lnSpc>
                <a:spcPct val="150000"/>
              </a:lnSpc>
            </a:pPr>
            <a:r>
              <a:rPr lang="es-MX" b="1" dirty="0"/>
              <a:t>Con raíces sintoístas y budistas</a:t>
            </a:r>
            <a:r>
              <a:rPr lang="es-MX" dirty="0"/>
              <a:t>, las historias de seres del inframundo han llegado hasta la actualidad por la televisión, el cine y el manga.</a:t>
            </a:r>
            <a:endParaRPr lang="en-US" b="1" dirty="0"/>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454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662E7-AD45-492D-AEEC-6AD7D77451CC}"/>
              </a:ext>
            </a:extLst>
          </p:cNvPr>
          <p:cNvSpPr>
            <a:spLocks noGrp="1"/>
          </p:cNvSpPr>
          <p:nvPr>
            <p:ph type="title"/>
          </p:nvPr>
        </p:nvSpPr>
        <p:spPr>
          <a:xfrm>
            <a:off x="1956391" y="900811"/>
            <a:ext cx="4976037" cy="694073"/>
          </a:xfrm>
        </p:spPr>
        <p:txBody>
          <a:bodyPr/>
          <a:lstStyle/>
          <a:p>
            <a:r>
              <a:rPr lang="es-MX" sz="6000" b="1" dirty="0"/>
              <a:t>DIOSAS</a:t>
            </a:r>
            <a:endParaRPr lang="es-CL" sz="6000" b="1" dirty="0"/>
          </a:p>
        </p:txBody>
      </p:sp>
      <p:sp>
        <p:nvSpPr>
          <p:cNvPr id="3" name="Marcador de texto 2">
            <a:extLst>
              <a:ext uri="{FF2B5EF4-FFF2-40B4-BE49-F238E27FC236}">
                <a16:creationId xmlns:a16="http://schemas.microsoft.com/office/drawing/2014/main" id="{4DCCBCE9-B131-432F-902D-B6B6B23EFA5A}"/>
              </a:ext>
            </a:extLst>
          </p:cNvPr>
          <p:cNvSpPr>
            <a:spLocks noGrp="1"/>
          </p:cNvSpPr>
          <p:nvPr>
            <p:ph type="body" idx="1"/>
          </p:nvPr>
        </p:nvSpPr>
        <p:spPr>
          <a:xfrm>
            <a:off x="871870" y="1839433"/>
            <a:ext cx="7272670" cy="2796361"/>
          </a:xfrm>
        </p:spPr>
        <p:txBody>
          <a:bodyPr/>
          <a:lstStyle/>
          <a:p>
            <a:pPr>
              <a:lnSpc>
                <a:spcPct val="150000"/>
              </a:lnSpc>
            </a:pPr>
            <a:r>
              <a:rPr lang="en-US" dirty="0"/>
              <a:t>Izanami.</a:t>
            </a:r>
          </a:p>
          <a:p>
            <a:pPr>
              <a:lnSpc>
                <a:spcPct val="150000"/>
              </a:lnSpc>
            </a:pPr>
            <a:r>
              <a:rPr lang="en-US" dirty="0"/>
              <a:t>Uke mochi.</a:t>
            </a:r>
          </a:p>
          <a:p>
            <a:pPr>
              <a:lnSpc>
                <a:spcPct val="150000"/>
              </a:lnSpc>
            </a:pPr>
            <a:r>
              <a:rPr lang="en-US" dirty="0"/>
              <a:t>Amaterasu.</a:t>
            </a:r>
          </a:p>
          <a:p>
            <a:pPr>
              <a:lnSpc>
                <a:spcPct val="150000"/>
              </a:lnSpc>
            </a:pPr>
            <a:r>
              <a:rPr lang="en-US" dirty="0"/>
              <a:t>Kannon.</a:t>
            </a:r>
          </a:p>
          <a:p>
            <a:pPr>
              <a:lnSpc>
                <a:spcPct val="150000"/>
              </a:lnSpc>
            </a:pPr>
            <a:r>
              <a:rPr lang="en-US" dirty="0" err="1"/>
              <a:t>Benzaiten</a:t>
            </a:r>
            <a:r>
              <a:rPr lang="en-US" dirty="0"/>
              <a:t>.</a:t>
            </a:r>
          </a:p>
          <a:p>
            <a:pPr>
              <a:lnSpc>
                <a:spcPct val="150000"/>
              </a:lnSpc>
            </a:pPr>
            <a:r>
              <a:rPr lang="en-US" dirty="0" err="1"/>
              <a:t>Uzume</a:t>
            </a:r>
            <a:r>
              <a:rPr lang="en-US" dirty="0"/>
              <a:t>.</a:t>
            </a:r>
          </a:p>
          <a:p>
            <a:pPr marL="127000" indent="0">
              <a:buNone/>
            </a:pPr>
            <a:endParaRPr lang="es-CL" dirty="0"/>
          </a:p>
        </p:txBody>
      </p:sp>
    </p:spTree>
    <p:extLst>
      <p:ext uri="{BB962C8B-B14F-4D97-AF65-F5344CB8AC3E}">
        <p14:creationId xmlns:p14="http://schemas.microsoft.com/office/powerpoint/2010/main" val="402418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AMATERASU. DIOSA DEL SOL</a:t>
            </a:r>
            <a:endParaRPr b="1" dirty="0"/>
          </a:p>
        </p:txBody>
      </p:sp>
      <p:sp>
        <p:nvSpPr>
          <p:cNvPr id="3890" name="Google Shape;3890;p37"/>
          <p:cNvSpPr txBox="1">
            <a:spLocks noGrp="1"/>
          </p:cNvSpPr>
          <p:nvPr>
            <p:ph type="body" idx="1"/>
          </p:nvPr>
        </p:nvSpPr>
        <p:spPr>
          <a:xfrm>
            <a:off x="3173246" y="1921207"/>
            <a:ext cx="5707584" cy="2808360"/>
          </a:xfrm>
          <a:prstGeom prst="rect">
            <a:avLst/>
          </a:prstGeom>
        </p:spPr>
        <p:txBody>
          <a:bodyPr spcFirstLastPara="1" wrap="square" lIns="91425" tIns="91425" rIns="91425" bIns="91425" anchor="t" anchorCtr="0">
            <a:noAutofit/>
          </a:bodyPr>
          <a:lstStyle/>
          <a:p>
            <a:pPr>
              <a:lnSpc>
                <a:spcPct val="150000"/>
              </a:lnSpc>
            </a:pPr>
            <a:r>
              <a:rPr lang="en-US" dirty="0"/>
              <a:t>REINA DEL REINO CELESTIAL  Y ANTEPASADO DE LA FAMILIA IMPERIAL. MADRE DEL IMPERIO Y DEIDAD SUPREMA.</a:t>
            </a:r>
          </a:p>
          <a:p>
            <a:pPr>
              <a:lnSpc>
                <a:spcPct val="150000"/>
              </a:lnSpc>
            </a:pPr>
            <a:r>
              <a:rPr lang="es-MX" dirty="0"/>
              <a:t>DESCENDIENTE DIRECTA DEL DIOS CREADOR IZANAGI. AMABLE,  COMPASIVA Y MATERNAL. </a:t>
            </a:r>
          </a:p>
          <a:p>
            <a:pPr>
              <a:lnSpc>
                <a:spcPct val="150000"/>
              </a:lnSpc>
            </a:pPr>
            <a:r>
              <a:rPr lang="es-MX" dirty="0"/>
              <a:t>SU ESPEJO   SE GUARDA EN SANTUARIO NAIKU EN ISE.</a:t>
            </a:r>
          </a:p>
          <a:p>
            <a:pPr>
              <a:lnSpc>
                <a:spcPct val="150000"/>
              </a:lnSpc>
            </a:pPr>
            <a:r>
              <a:rPr lang="es-MX" dirty="0"/>
              <a:t>LEYENDA DE LA CUEVA Y EL ESPEJO. </a:t>
            </a:r>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Picture 2" descr="This contains an image of: {{ pinTitle }}">
            <a:extLst>
              <a:ext uri="{FF2B5EF4-FFF2-40B4-BE49-F238E27FC236}">
                <a16:creationId xmlns:a16="http://schemas.microsoft.com/office/drawing/2014/main" id="{827E5BDE-5A32-404E-9ECD-94E1FB54A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48" y="1994517"/>
            <a:ext cx="2009775" cy="2109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is contains an image of: {{ pinTitle }}">
            <a:extLst>
              <a:ext uri="{FF2B5EF4-FFF2-40B4-BE49-F238E27FC236}">
                <a16:creationId xmlns:a16="http://schemas.microsoft.com/office/drawing/2014/main" id="{424ACCEE-7F46-499C-B6AC-5D2C4EB40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342" y="175266"/>
            <a:ext cx="3628446" cy="4508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18581"/>
      </p:ext>
    </p:extLst>
  </p:cSld>
  <p:clrMapOvr>
    <a:masterClrMapping/>
  </p:clrMapOvr>
</p:sld>
</file>

<file path=ppt/theme/theme1.xml><?xml version="1.0" encoding="utf-8"?>
<a:theme xmlns:a="http://schemas.openxmlformats.org/drawingml/2006/main" name="Japanese Greenery Day by Slidesgo">
  <a:themeElements>
    <a:clrScheme name="Simple Light">
      <a:dk1>
        <a:srgbClr val="1F1F29"/>
      </a:dk1>
      <a:lt1>
        <a:srgbClr val="FFFFFF"/>
      </a:lt1>
      <a:dk2>
        <a:srgbClr val="FFF0AD"/>
      </a:dk2>
      <a:lt2>
        <a:srgbClr val="FEC6AD"/>
      </a:lt2>
      <a:accent1>
        <a:srgbClr val="ED3E12"/>
      </a:accent1>
      <a:accent2>
        <a:srgbClr val="FE6323"/>
      </a:accent2>
      <a:accent3>
        <a:srgbClr val="FE8127"/>
      </a:accent3>
      <a:accent4>
        <a:srgbClr val="E7DE73"/>
      </a:accent4>
      <a:accent5>
        <a:srgbClr val="FFE584"/>
      </a:accent5>
      <a:accent6>
        <a:srgbClr val="A2B75C"/>
      </a:accent6>
      <a:hlink>
        <a:srgbClr val="1F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1935</Words>
  <Application>Microsoft Office PowerPoint</Application>
  <PresentationFormat>Presentación en pantalla (16:9)</PresentationFormat>
  <Paragraphs>159</Paragraphs>
  <Slides>50</Slides>
  <Notes>35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Yanone Kaffeesatz</vt:lpstr>
      <vt:lpstr>Alegreya Sans</vt:lpstr>
      <vt:lpstr>Arial</vt:lpstr>
      <vt:lpstr>Yanone Kaffeesatz ExtraLight</vt:lpstr>
      <vt:lpstr>Tulpen One</vt:lpstr>
      <vt:lpstr>Cardo</vt:lpstr>
      <vt:lpstr>Sanchez</vt:lpstr>
      <vt:lpstr>Margarine</vt:lpstr>
      <vt:lpstr>Japanese Greenery Day by Slidesgo</vt:lpstr>
      <vt:lpstr>MUJERES de JAPÓN</vt:lpstr>
      <vt:lpstr>Hipótesis. Mujer japonesa</vt:lpstr>
      <vt:lpstr>MUJERES: DIOSAS  DEMONIOS  Y FANTASMAS</vt:lpstr>
      <vt:lpstr>EVOLUCION DEL MATRIMONIO EN JAPÓN</vt:lpstr>
      <vt:lpstr>Presentación de PowerPoint</vt:lpstr>
      <vt:lpstr>MUJER: MITOS, DIOSAS Y DEMONIOS</vt:lpstr>
      <vt:lpstr>DIOSAS</vt:lpstr>
      <vt:lpstr>AMATERASU. DIOSA DEL SOL</vt:lpstr>
      <vt:lpstr>Presentación de PowerPoint</vt:lpstr>
      <vt:lpstr>IZANAMI</vt:lpstr>
      <vt:lpstr>Presentación de PowerPoint</vt:lpstr>
      <vt:lpstr>Ame-no-Uzume-no-Mikoto</vt:lpstr>
      <vt:lpstr>Presentación de PowerPoint</vt:lpstr>
      <vt:lpstr>UKE MOCHI. GENIO DE LA COMIDA</vt:lpstr>
      <vt:lpstr>Presentación de PowerPoint</vt:lpstr>
      <vt:lpstr>KANNON</vt:lpstr>
      <vt:lpstr>Presentación de PowerPoint</vt:lpstr>
      <vt:lpstr>BENZAITEN</vt:lpstr>
      <vt:lpstr>Presentación de PowerPoint</vt:lpstr>
      <vt:lpstr>MUJERES FATALES</vt:lpstr>
      <vt:lpstr>NINGYO</vt:lpstr>
      <vt:lpstr>Presentación de PowerPoint</vt:lpstr>
      <vt:lpstr>HANNYA  o  KIJO</vt:lpstr>
      <vt:lpstr>JOROGUMO. LA VIUDA NEGRA</vt:lpstr>
      <vt:lpstr>Presentación de PowerPoint</vt:lpstr>
      <vt:lpstr>AMANOZAKO</vt:lpstr>
      <vt:lpstr>Presentación de PowerPoint</vt:lpstr>
      <vt:lpstr>ODOMEKI</vt:lpstr>
      <vt:lpstr>Presentación de PowerPoint</vt:lpstr>
      <vt:lpstr>UJI NO HASHIHIME</vt:lpstr>
      <vt:lpstr>Presentación de PowerPoint</vt:lpstr>
      <vt:lpstr>OHAGURO BETTARI. </vt:lpstr>
      <vt:lpstr>Presentación de PowerPoint</vt:lpstr>
      <vt:lpstr>ROKUROKUBI</vt:lpstr>
      <vt:lpstr>Presentación de PowerPoint</vt:lpstr>
      <vt:lpstr>YUKIONNA</vt:lpstr>
      <vt:lpstr>Presentación de PowerPoint</vt:lpstr>
      <vt:lpstr>KUCHISAKE ONNA</vt:lpstr>
      <vt:lpstr>Presentación de PowerPoint</vt:lpstr>
      <vt:lpstr>FUTAKUCHI ONNA</vt:lpstr>
      <vt:lpstr>MUJERES FANTASMAS. YUREI</vt:lpstr>
      <vt:lpstr>Presentación de PowerPoint</vt:lpstr>
      <vt:lpstr>Presentación de PowerPoint</vt:lpstr>
      <vt:lpstr>OIWA. Onryó</vt:lpstr>
      <vt:lpstr>YAMA UBA</vt:lpstr>
      <vt:lpstr>UBEME</vt:lpstr>
      <vt:lpstr>NURE ONNA</vt:lpstr>
      <vt:lpstr>HONE ONNA</vt:lpstr>
      <vt:lpstr>Hachishakusama</vt:lpstr>
      <vt:lpstr>ALGUNAS REFLEXIONES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MUJERES JAPON</dc:title>
  <dc:creator>Rocio Monserrat Ramirez Perez</dc:creator>
  <cp:lastModifiedBy>Waleska Moyano</cp:lastModifiedBy>
  <cp:revision>4</cp:revision>
  <dcterms:modified xsi:type="dcterms:W3CDTF">2021-09-01T16:24:53Z</dcterms:modified>
</cp:coreProperties>
</file>