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9"/>
  </p:notesMasterIdLst>
  <p:sldIdLst>
    <p:sldId id="256" r:id="rId2"/>
    <p:sldId id="257" r:id="rId3"/>
    <p:sldId id="263" r:id="rId4"/>
    <p:sldId id="308" r:id="rId5"/>
    <p:sldId id="312" r:id="rId6"/>
    <p:sldId id="313" r:id="rId7"/>
    <p:sldId id="314" r:id="rId8"/>
    <p:sldId id="346" r:id="rId9"/>
    <p:sldId id="262" r:id="rId10"/>
    <p:sldId id="345" r:id="rId11"/>
    <p:sldId id="315" r:id="rId12"/>
    <p:sldId id="275" r:id="rId13"/>
    <p:sldId id="347" r:id="rId14"/>
    <p:sldId id="316" r:id="rId15"/>
    <p:sldId id="318" r:id="rId16"/>
    <p:sldId id="319" r:id="rId17"/>
    <p:sldId id="348" r:id="rId18"/>
    <p:sldId id="349" r:id="rId19"/>
    <p:sldId id="350" r:id="rId20"/>
    <p:sldId id="351" r:id="rId21"/>
    <p:sldId id="352" r:id="rId22"/>
    <p:sldId id="353" r:id="rId23"/>
    <p:sldId id="354" r:id="rId24"/>
    <p:sldId id="355" r:id="rId25"/>
    <p:sldId id="356" r:id="rId26"/>
    <p:sldId id="357" r:id="rId27"/>
    <p:sldId id="358" r:id="rId28"/>
  </p:sldIdLst>
  <p:sldSz cx="9144000" cy="5143500" type="screen16x9"/>
  <p:notesSz cx="6858000" cy="9144000"/>
  <p:embeddedFontLst>
    <p:embeddedFont>
      <p:font typeface="Alegreya Sans"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Tulpen One" panose="020B0604020202020204" charset="0"/>
      <p:regular r:id="rId38"/>
    </p:embeddedFont>
    <p:embeddedFont>
      <p:font typeface="Yanone Kaffeesatz ExtraLight"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io Monserrat Ramirez Perez" initials="RMRP" lastIdx="2" clrIdx="0">
    <p:extLst>
      <p:ext uri="{19B8F6BF-5375-455C-9EA6-DF929625EA0E}">
        <p15:presenceInfo xmlns:p15="http://schemas.microsoft.com/office/powerpoint/2012/main" userId="S::rocio.ramirez@uss.cl::a4453182-19be-4539-895e-e34b0e9eef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9C432B-0169-4872-8DCF-B727F0FF9C4B}">
  <a:tblStyle styleId="{CB9C432B-0169-4872-8DCF-B727F0FF9C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90" d="100"/>
          <a:sy n="90" d="100"/>
        </p:scale>
        <p:origin x="86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17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945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bfd78b956e_1_9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bfd78b956e_1_9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2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459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39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bfd78b956e_1_35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bfd78b956e_1_35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bfd78b956e_1_35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bfd78b956e_1_35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83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29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70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3"/>
        <p:cNvGrpSpPr/>
        <p:nvPr/>
      </p:nvGrpSpPr>
      <p:grpSpPr>
        <a:xfrm>
          <a:off x="0" y="0"/>
          <a:ext cx="0" cy="0"/>
          <a:chOff x="0" y="0"/>
          <a:chExt cx="0" cy="0"/>
        </a:xfrm>
      </p:grpSpPr>
      <p:sp>
        <p:nvSpPr>
          <p:cNvPr id="3774" name="Google Shape;3774;gbfd78b956e_0_24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5" name="Google Shape;3775;gbfd78b956e_0_24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91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bfd78b956e_1_9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bfd78b956e_1_9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1" name="Google Shape;11;p2"/>
          <p:cNvSpPr/>
          <p:nvPr/>
        </p:nvSpPr>
        <p:spPr>
          <a:xfrm rot="2004578">
            <a:off x="-985521" y="4087378"/>
            <a:ext cx="3307096" cy="1380017"/>
          </a:xfrm>
          <a:custGeom>
            <a:avLst/>
            <a:gdLst/>
            <a:ahLst/>
            <a:cxnLst/>
            <a:rect l="l" t="t" r="r" b="b"/>
            <a:pathLst>
              <a:path w="93755" h="39123" extrusionOk="0">
                <a:moveTo>
                  <a:pt x="88573" y="19675"/>
                </a:moveTo>
                <a:cubicBezTo>
                  <a:pt x="89790" y="19675"/>
                  <a:pt x="90965" y="19847"/>
                  <a:pt x="91948" y="20282"/>
                </a:cubicBezTo>
                <a:cubicBezTo>
                  <a:pt x="91311" y="20243"/>
                  <a:pt x="90674" y="20224"/>
                  <a:pt x="90038" y="20224"/>
                </a:cubicBezTo>
                <a:cubicBezTo>
                  <a:pt x="87991" y="20224"/>
                  <a:pt x="85944" y="20420"/>
                  <a:pt x="83898" y="20775"/>
                </a:cubicBezTo>
                <a:cubicBezTo>
                  <a:pt x="83761" y="20666"/>
                  <a:pt x="83624" y="20583"/>
                  <a:pt x="83459" y="20474"/>
                </a:cubicBezTo>
                <a:cubicBezTo>
                  <a:pt x="84951" y="20036"/>
                  <a:pt x="86807" y="19675"/>
                  <a:pt x="88573" y="19675"/>
                </a:cubicBezTo>
                <a:close/>
                <a:moveTo>
                  <a:pt x="90633" y="20440"/>
                </a:moveTo>
                <a:cubicBezTo>
                  <a:pt x="91350" y="20440"/>
                  <a:pt x="92071" y="20460"/>
                  <a:pt x="92797" y="20501"/>
                </a:cubicBezTo>
                <a:cubicBezTo>
                  <a:pt x="92797" y="20556"/>
                  <a:pt x="92714" y="20638"/>
                  <a:pt x="92495" y="20720"/>
                </a:cubicBezTo>
                <a:cubicBezTo>
                  <a:pt x="92222" y="20912"/>
                  <a:pt x="91948" y="21049"/>
                  <a:pt x="91619" y="21131"/>
                </a:cubicBezTo>
                <a:cubicBezTo>
                  <a:pt x="91017" y="21350"/>
                  <a:pt x="90332" y="21514"/>
                  <a:pt x="89702" y="21651"/>
                </a:cubicBezTo>
                <a:cubicBezTo>
                  <a:pt x="88490" y="21885"/>
                  <a:pt x="87257" y="21959"/>
                  <a:pt x="86022" y="21959"/>
                </a:cubicBezTo>
                <a:cubicBezTo>
                  <a:pt x="85807" y="21959"/>
                  <a:pt x="85591" y="21957"/>
                  <a:pt x="85376" y="21953"/>
                </a:cubicBezTo>
                <a:cubicBezTo>
                  <a:pt x="84993" y="21624"/>
                  <a:pt x="84610" y="21295"/>
                  <a:pt x="84226" y="20994"/>
                </a:cubicBezTo>
                <a:cubicBezTo>
                  <a:pt x="86362" y="20625"/>
                  <a:pt x="88482" y="20440"/>
                  <a:pt x="90633" y="20440"/>
                </a:cubicBezTo>
                <a:close/>
                <a:moveTo>
                  <a:pt x="48307" y="20403"/>
                </a:moveTo>
                <a:cubicBezTo>
                  <a:pt x="48807" y="20403"/>
                  <a:pt x="49307" y="20418"/>
                  <a:pt x="49808" y="20447"/>
                </a:cubicBezTo>
                <a:cubicBezTo>
                  <a:pt x="50657" y="20474"/>
                  <a:pt x="51505" y="20556"/>
                  <a:pt x="52354" y="20666"/>
                </a:cubicBezTo>
                <a:cubicBezTo>
                  <a:pt x="52436" y="20666"/>
                  <a:pt x="53121" y="20720"/>
                  <a:pt x="53805" y="20775"/>
                </a:cubicBezTo>
                <a:cubicBezTo>
                  <a:pt x="50164" y="21076"/>
                  <a:pt x="46522" y="21405"/>
                  <a:pt x="42908" y="21706"/>
                </a:cubicBezTo>
                <a:cubicBezTo>
                  <a:pt x="42567" y="21730"/>
                  <a:pt x="41359" y="21993"/>
                  <a:pt x="41000" y="21993"/>
                </a:cubicBezTo>
                <a:cubicBezTo>
                  <a:pt x="40956" y="21993"/>
                  <a:pt x="40924" y="21989"/>
                  <a:pt x="40909" y="21980"/>
                </a:cubicBezTo>
                <a:lnTo>
                  <a:pt x="40909" y="21980"/>
                </a:lnTo>
                <a:cubicBezTo>
                  <a:pt x="40915" y="21983"/>
                  <a:pt x="40924" y="21984"/>
                  <a:pt x="40935" y="21984"/>
                </a:cubicBezTo>
                <a:cubicBezTo>
                  <a:pt x="41250" y="21984"/>
                  <a:pt x="43581" y="20963"/>
                  <a:pt x="44003" y="20857"/>
                </a:cubicBezTo>
                <a:cubicBezTo>
                  <a:pt x="45426" y="20532"/>
                  <a:pt x="46865" y="20403"/>
                  <a:pt x="48307" y="20403"/>
                </a:cubicBezTo>
                <a:close/>
                <a:moveTo>
                  <a:pt x="54983" y="20939"/>
                </a:moveTo>
                <a:cubicBezTo>
                  <a:pt x="55147" y="20994"/>
                  <a:pt x="55257" y="21022"/>
                  <a:pt x="55311" y="21076"/>
                </a:cubicBezTo>
                <a:cubicBezTo>
                  <a:pt x="55339" y="21104"/>
                  <a:pt x="50273" y="22692"/>
                  <a:pt x="49726" y="22774"/>
                </a:cubicBezTo>
                <a:cubicBezTo>
                  <a:pt x="48523" y="22982"/>
                  <a:pt x="47330" y="23078"/>
                  <a:pt x="46145" y="23078"/>
                </a:cubicBezTo>
                <a:cubicBezTo>
                  <a:pt x="44524" y="23078"/>
                  <a:pt x="42917" y="22899"/>
                  <a:pt x="41320" y="22582"/>
                </a:cubicBezTo>
                <a:cubicBezTo>
                  <a:pt x="41046" y="22500"/>
                  <a:pt x="40745" y="22391"/>
                  <a:pt x="40471" y="22308"/>
                </a:cubicBezTo>
                <a:cubicBezTo>
                  <a:pt x="45262" y="21898"/>
                  <a:pt x="50027" y="21487"/>
                  <a:pt x="54819" y="21076"/>
                </a:cubicBezTo>
                <a:cubicBezTo>
                  <a:pt x="54901" y="21049"/>
                  <a:pt x="54955" y="21022"/>
                  <a:pt x="54983" y="20939"/>
                </a:cubicBezTo>
                <a:close/>
                <a:moveTo>
                  <a:pt x="59884" y="25222"/>
                </a:moveTo>
                <a:cubicBezTo>
                  <a:pt x="60640" y="25222"/>
                  <a:pt x="61396" y="25251"/>
                  <a:pt x="62157" y="25348"/>
                </a:cubicBezTo>
                <a:cubicBezTo>
                  <a:pt x="64293" y="25594"/>
                  <a:pt x="66374" y="26060"/>
                  <a:pt x="68427" y="26744"/>
                </a:cubicBezTo>
                <a:cubicBezTo>
                  <a:pt x="68181" y="26799"/>
                  <a:pt x="67907" y="26854"/>
                  <a:pt x="67660" y="26909"/>
                </a:cubicBezTo>
                <a:cubicBezTo>
                  <a:pt x="67633" y="26881"/>
                  <a:pt x="67606" y="26854"/>
                  <a:pt x="67551" y="26854"/>
                </a:cubicBezTo>
                <a:cubicBezTo>
                  <a:pt x="65443" y="26553"/>
                  <a:pt x="63307" y="26279"/>
                  <a:pt x="61198" y="25978"/>
                </a:cubicBezTo>
                <a:cubicBezTo>
                  <a:pt x="60103" y="25841"/>
                  <a:pt x="58981" y="25704"/>
                  <a:pt x="57858" y="25539"/>
                </a:cubicBezTo>
                <a:cubicBezTo>
                  <a:pt x="57420" y="25485"/>
                  <a:pt x="56872" y="25375"/>
                  <a:pt x="56352" y="25293"/>
                </a:cubicBezTo>
                <a:cubicBezTo>
                  <a:pt x="57535" y="25293"/>
                  <a:pt x="58708" y="25222"/>
                  <a:pt x="59884" y="25222"/>
                </a:cubicBezTo>
                <a:close/>
                <a:moveTo>
                  <a:pt x="85540" y="22500"/>
                </a:moveTo>
                <a:cubicBezTo>
                  <a:pt x="87512" y="24061"/>
                  <a:pt x="89018" y="26115"/>
                  <a:pt x="89648" y="28579"/>
                </a:cubicBezTo>
                <a:cubicBezTo>
                  <a:pt x="89839" y="29291"/>
                  <a:pt x="89949" y="30030"/>
                  <a:pt x="89976" y="30797"/>
                </a:cubicBezTo>
                <a:cubicBezTo>
                  <a:pt x="89976" y="30879"/>
                  <a:pt x="89976" y="30934"/>
                  <a:pt x="90004" y="31016"/>
                </a:cubicBezTo>
                <a:cubicBezTo>
                  <a:pt x="88443" y="28195"/>
                  <a:pt x="86910" y="25375"/>
                  <a:pt x="85376" y="22555"/>
                </a:cubicBezTo>
                <a:cubicBezTo>
                  <a:pt x="85431" y="22555"/>
                  <a:pt x="85486" y="22528"/>
                  <a:pt x="85540" y="22500"/>
                </a:cubicBezTo>
                <a:close/>
                <a:moveTo>
                  <a:pt x="85048" y="22966"/>
                </a:moveTo>
                <a:cubicBezTo>
                  <a:pt x="85185" y="22966"/>
                  <a:pt x="85869" y="24444"/>
                  <a:pt x="85869" y="24444"/>
                </a:cubicBezTo>
                <a:cubicBezTo>
                  <a:pt x="87211" y="26881"/>
                  <a:pt x="88552" y="29318"/>
                  <a:pt x="89894" y="31782"/>
                </a:cubicBezTo>
                <a:cubicBezTo>
                  <a:pt x="89785" y="31782"/>
                  <a:pt x="89620" y="31728"/>
                  <a:pt x="89346" y="31591"/>
                </a:cubicBezTo>
                <a:cubicBezTo>
                  <a:pt x="88552" y="31207"/>
                  <a:pt x="87704" y="30140"/>
                  <a:pt x="87129" y="29482"/>
                </a:cubicBezTo>
                <a:cubicBezTo>
                  <a:pt x="86115" y="28250"/>
                  <a:pt x="85349" y="26854"/>
                  <a:pt x="85075" y="25266"/>
                </a:cubicBezTo>
                <a:cubicBezTo>
                  <a:pt x="85048" y="25101"/>
                  <a:pt x="84829" y="22966"/>
                  <a:pt x="85048" y="22966"/>
                </a:cubicBezTo>
                <a:close/>
                <a:moveTo>
                  <a:pt x="57911" y="0"/>
                </a:moveTo>
                <a:cubicBezTo>
                  <a:pt x="54931" y="0"/>
                  <a:pt x="51555" y="1028"/>
                  <a:pt x="51204" y="4182"/>
                </a:cubicBezTo>
                <a:cubicBezTo>
                  <a:pt x="50920" y="6686"/>
                  <a:pt x="52804" y="8257"/>
                  <a:pt x="54845" y="8257"/>
                </a:cubicBezTo>
                <a:cubicBezTo>
                  <a:pt x="55749" y="8257"/>
                  <a:pt x="56684" y="7949"/>
                  <a:pt x="57475" y="7276"/>
                </a:cubicBezTo>
                <a:cubicBezTo>
                  <a:pt x="57602" y="7170"/>
                  <a:pt x="57498" y="7014"/>
                  <a:pt x="57369" y="7014"/>
                </a:cubicBezTo>
                <a:cubicBezTo>
                  <a:pt x="57331" y="7014"/>
                  <a:pt x="57292" y="7027"/>
                  <a:pt x="57255" y="7057"/>
                </a:cubicBezTo>
                <a:cubicBezTo>
                  <a:pt x="56597" y="7568"/>
                  <a:pt x="55872" y="7790"/>
                  <a:pt x="55171" y="7790"/>
                </a:cubicBezTo>
                <a:cubicBezTo>
                  <a:pt x="52870" y="7790"/>
                  <a:pt x="50837" y="5397"/>
                  <a:pt x="52327" y="3005"/>
                </a:cubicBezTo>
                <a:cubicBezTo>
                  <a:pt x="53395" y="1280"/>
                  <a:pt x="55777" y="705"/>
                  <a:pt x="57694" y="677"/>
                </a:cubicBezTo>
                <a:cubicBezTo>
                  <a:pt x="57749" y="676"/>
                  <a:pt x="57803" y="676"/>
                  <a:pt x="57858" y="676"/>
                </a:cubicBezTo>
                <a:cubicBezTo>
                  <a:pt x="61306" y="676"/>
                  <a:pt x="64683" y="2362"/>
                  <a:pt x="66866" y="5003"/>
                </a:cubicBezTo>
                <a:cubicBezTo>
                  <a:pt x="69112" y="7769"/>
                  <a:pt x="69769" y="11493"/>
                  <a:pt x="68920" y="14916"/>
                </a:cubicBezTo>
                <a:cubicBezTo>
                  <a:pt x="67989" y="18749"/>
                  <a:pt x="65141" y="21487"/>
                  <a:pt x="61637" y="23048"/>
                </a:cubicBezTo>
                <a:cubicBezTo>
                  <a:pt x="58796" y="24286"/>
                  <a:pt x="55942" y="24784"/>
                  <a:pt x="53085" y="24784"/>
                </a:cubicBezTo>
                <a:cubicBezTo>
                  <a:pt x="50131" y="24784"/>
                  <a:pt x="47173" y="24252"/>
                  <a:pt x="44222" y="23459"/>
                </a:cubicBezTo>
                <a:lnTo>
                  <a:pt x="44222" y="23459"/>
                </a:lnTo>
                <a:cubicBezTo>
                  <a:pt x="44800" y="23505"/>
                  <a:pt x="45379" y="23528"/>
                  <a:pt x="45957" y="23528"/>
                </a:cubicBezTo>
                <a:cubicBezTo>
                  <a:pt x="49464" y="23528"/>
                  <a:pt x="52956" y="22686"/>
                  <a:pt x="56105" y="21158"/>
                </a:cubicBezTo>
                <a:cubicBezTo>
                  <a:pt x="56270" y="21076"/>
                  <a:pt x="56242" y="20803"/>
                  <a:pt x="56078" y="20775"/>
                </a:cubicBezTo>
                <a:cubicBezTo>
                  <a:pt x="53565" y="20392"/>
                  <a:pt x="51009" y="20033"/>
                  <a:pt x="48493" y="20033"/>
                </a:cubicBezTo>
                <a:cubicBezTo>
                  <a:pt x="45609" y="20033"/>
                  <a:pt x="42776" y="20505"/>
                  <a:pt x="40115" y="21953"/>
                </a:cubicBezTo>
                <a:cubicBezTo>
                  <a:pt x="40033" y="22007"/>
                  <a:pt x="40005" y="22089"/>
                  <a:pt x="40005" y="22144"/>
                </a:cubicBezTo>
                <a:cubicBezTo>
                  <a:pt x="37294" y="21241"/>
                  <a:pt x="34584" y="20200"/>
                  <a:pt x="31900" y="19269"/>
                </a:cubicBezTo>
                <a:cubicBezTo>
                  <a:pt x="33762" y="19269"/>
                  <a:pt x="35569" y="18968"/>
                  <a:pt x="37185" y="18256"/>
                </a:cubicBezTo>
                <a:cubicBezTo>
                  <a:pt x="40197" y="16914"/>
                  <a:pt x="41703" y="13163"/>
                  <a:pt x="38800" y="10781"/>
                </a:cubicBezTo>
                <a:cubicBezTo>
                  <a:pt x="37832" y="9997"/>
                  <a:pt x="36500" y="9599"/>
                  <a:pt x="35166" y="9599"/>
                </a:cubicBezTo>
                <a:cubicBezTo>
                  <a:pt x="33143" y="9599"/>
                  <a:pt x="31115" y="10515"/>
                  <a:pt x="30340" y="12396"/>
                </a:cubicBezTo>
                <a:cubicBezTo>
                  <a:pt x="29819" y="13629"/>
                  <a:pt x="29956" y="14998"/>
                  <a:pt x="31106" y="15819"/>
                </a:cubicBezTo>
                <a:cubicBezTo>
                  <a:pt x="31643" y="16191"/>
                  <a:pt x="32222" y="16340"/>
                  <a:pt x="32808" y="16340"/>
                </a:cubicBezTo>
                <a:cubicBezTo>
                  <a:pt x="33776" y="16340"/>
                  <a:pt x="34761" y="15931"/>
                  <a:pt x="35597" y="15436"/>
                </a:cubicBezTo>
                <a:cubicBezTo>
                  <a:pt x="35830" y="15296"/>
                  <a:pt x="35685" y="14996"/>
                  <a:pt x="35485" y="14996"/>
                </a:cubicBezTo>
                <a:cubicBezTo>
                  <a:pt x="35450" y="14996"/>
                  <a:pt x="35414" y="15005"/>
                  <a:pt x="35378" y="15025"/>
                </a:cubicBezTo>
                <a:cubicBezTo>
                  <a:pt x="34700" y="15414"/>
                  <a:pt x="33706" y="15676"/>
                  <a:pt x="32791" y="15676"/>
                </a:cubicBezTo>
                <a:cubicBezTo>
                  <a:pt x="31191" y="15676"/>
                  <a:pt x="29830" y="14877"/>
                  <a:pt x="30805" y="12561"/>
                </a:cubicBezTo>
                <a:cubicBezTo>
                  <a:pt x="31462" y="10918"/>
                  <a:pt x="33160" y="10151"/>
                  <a:pt x="34858" y="10124"/>
                </a:cubicBezTo>
                <a:cubicBezTo>
                  <a:pt x="34885" y="10123"/>
                  <a:pt x="34912" y="10123"/>
                  <a:pt x="34939" y="10123"/>
                </a:cubicBezTo>
                <a:cubicBezTo>
                  <a:pt x="38282" y="10123"/>
                  <a:pt x="41706" y="13435"/>
                  <a:pt x="38773" y="16531"/>
                </a:cubicBezTo>
                <a:cubicBezTo>
                  <a:pt x="37149" y="18245"/>
                  <a:pt x="34710" y="18837"/>
                  <a:pt x="32149" y="18837"/>
                </a:cubicBezTo>
                <a:cubicBezTo>
                  <a:pt x="31558" y="18837"/>
                  <a:pt x="30962" y="18805"/>
                  <a:pt x="30367" y="18749"/>
                </a:cubicBezTo>
                <a:cubicBezTo>
                  <a:pt x="27738" y="17873"/>
                  <a:pt x="25165" y="17106"/>
                  <a:pt x="22591" y="16695"/>
                </a:cubicBezTo>
                <a:cubicBezTo>
                  <a:pt x="20961" y="16421"/>
                  <a:pt x="19276" y="16263"/>
                  <a:pt x="17590" y="16263"/>
                </a:cubicBezTo>
                <a:cubicBezTo>
                  <a:pt x="13555" y="16263"/>
                  <a:pt x="9511" y="17167"/>
                  <a:pt x="6189" y="19543"/>
                </a:cubicBezTo>
                <a:cubicBezTo>
                  <a:pt x="2493" y="22199"/>
                  <a:pt x="1" y="26717"/>
                  <a:pt x="795" y="31344"/>
                </a:cubicBezTo>
                <a:cubicBezTo>
                  <a:pt x="1526" y="35648"/>
                  <a:pt x="4959" y="39122"/>
                  <a:pt x="9455" y="39122"/>
                </a:cubicBezTo>
                <a:cubicBezTo>
                  <a:pt x="9507" y="39122"/>
                  <a:pt x="9559" y="39122"/>
                  <a:pt x="9612" y="39121"/>
                </a:cubicBezTo>
                <a:cubicBezTo>
                  <a:pt x="13856" y="39011"/>
                  <a:pt x="17142" y="35588"/>
                  <a:pt x="16704" y="31290"/>
                </a:cubicBezTo>
                <a:cubicBezTo>
                  <a:pt x="16431" y="28399"/>
                  <a:pt x="13836" y="25765"/>
                  <a:pt x="11013" y="25765"/>
                </a:cubicBezTo>
                <a:cubicBezTo>
                  <a:pt x="10145" y="25765"/>
                  <a:pt x="9257" y="26014"/>
                  <a:pt x="8407" y="26580"/>
                </a:cubicBezTo>
                <a:cubicBezTo>
                  <a:pt x="5215" y="28700"/>
                  <a:pt x="6274" y="33870"/>
                  <a:pt x="10102" y="33870"/>
                </a:cubicBezTo>
                <a:cubicBezTo>
                  <a:pt x="10280" y="33870"/>
                  <a:pt x="10463" y="33859"/>
                  <a:pt x="10652" y="33836"/>
                </a:cubicBezTo>
                <a:cubicBezTo>
                  <a:pt x="11101" y="33783"/>
                  <a:pt x="11117" y="33121"/>
                  <a:pt x="10702" y="33121"/>
                </a:cubicBezTo>
                <a:cubicBezTo>
                  <a:pt x="10686" y="33121"/>
                  <a:pt x="10670" y="33122"/>
                  <a:pt x="10652" y="33124"/>
                </a:cubicBezTo>
                <a:cubicBezTo>
                  <a:pt x="10504" y="33142"/>
                  <a:pt x="10360" y="33150"/>
                  <a:pt x="10219" y="33150"/>
                </a:cubicBezTo>
                <a:cubicBezTo>
                  <a:pt x="7277" y="33150"/>
                  <a:pt x="6133" y="29442"/>
                  <a:pt x="8407" y="27456"/>
                </a:cubicBezTo>
                <a:cubicBezTo>
                  <a:pt x="9147" y="26814"/>
                  <a:pt x="10046" y="26531"/>
                  <a:pt x="10960" y="26531"/>
                </a:cubicBezTo>
                <a:cubicBezTo>
                  <a:pt x="12346" y="26531"/>
                  <a:pt x="13764" y="27183"/>
                  <a:pt x="14705" y="28223"/>
                </a:cubicBezTo>
                <a:cubicBezTo>
                  <a:pt x="16977" y="30715"/>
                  <a:pt x="16266" y="35013"/>
                  <a:pt x="13692" y="37012"/>
                </a:cubicBezTo>
                <a:cubicBezTo>
                  <a:pt x="12452" y="37966"/>
                  <a:pt x="10954" y="38411"/>
                  <a:pt x="9446" y="38411"/>
                </a:cubicBezTo>
                <a:cubicBezTo>
                  <a:pt x="7490" y="38411"/>
                  <a:pt x="5519" y="37661"/>
                  <a:pt x="4081" y="36300"/>
                </a:cubicBezTo>
                <a:cubicBezTo>
                  <a:pt x="1589" y="33973"/>
                  <a:pt x="822" y="30140"/>
                  <a:pt x="1699" y="26909"/>
                </a:cubicBezTo>
                <a:cubicBezTo>
                  <a:pt x="3451" y="20583"/>
                  <a:pt x="9995" y="17352"/>
                  <a:pt x="16129" y="16996"/>
                </a:cubicBezTo>
                <a:cubicBezTo>
                  <a:pt x="16605" y="16970"/>
                  <a:pt x="17081" y="16957"/>
                  <a:pt x="17555" y="16957"/>
                </a:cubicBezTo>
                <a:cubicBezTo>
                  <a:pt x="19965" y="16957"/>
                  <a:pt x="22338" y="17292"/>
                  <a:pt x="24672" y="17818"/>
                </a:cubicBezTo>
                <a:cubicBezTo>
                  <a:pt x="26041" y="18366"/>
                  <a:pt x="27547" y="18776"/>
                  <a:pt x="29107" y="19023"/>
                </a:cubicBezTo>
                <a:cubicBezTo>
                  <a:pt x="31079" y="19652"/>
                  <a:pt x="33023" y="20337"/>
                  <a:pt x="34940" y="21049"/>
                </a:cubicBezTo>
                <a:cubicBezTo>
                  <a:pt x="40485" y="23032"/>
                  <a:pt x="47394" y="25433"/>
                  <a:pt x="53845" y="25433"/>
                </a:cubicBezTo>
                <a:cubicBezTo>
                  <a:pt x="53987" y="25433"/>
                  <a:pt x="54129" y="25432"/>
                  <a:pt x="54271" y="25430"/>
                </a:cubicBezTo>
                <a:cubicBezTo>
                  <a:pt x="58351" y="25978"/>
                  <a:pt x="62431" y="26553"/>
                  <a:pt x="66510" y="27128"/>
                </a:cubicBezTo>
                <a:cubicBezTo>
                  <a:pt x="65242" y="27328"/>
                  <a:pt x="63969" y="27426"/>
                  <a:pt x="62698" y="27426"/>
                </a:cubicBezTo>
                <a:cubicBezTo>
                  <a:pt x="59444" y="27426"/>
                  <a:pt x="56205" y="26780"/>
                  <a:pt x="53094" y="25539"/>
                </a:cubicBezTo>
                <a:cubicBezTo>
                  <a:pt x="53085" y="25537"/>
                  <a:pt x="53077" y="25536"/>
                  <a:pt x="53069" y="25536"/>
                </a:cubicBezTo>
                <a:cubicBezTo>
                  <a:pt x="52973" y="25536"/>
                  <a:pt x="52910" y="25681"/>
                  <a:pt x="53011" y="25731"/>
                </a:cubicBezTo>
                <a:cubicBezTo>
                  <a:pt x="56123" y="27188"/>
                  <a:pt x="59435" y="27904"/>
                  <a:pt x="62771" y="27904"/>
                </a:cubicBezTo>
                <a:cubicBezTo>
                  <a:pt x="64954" y="27904"/>
                  <a:pt x="67148" y="27597"/>
                  <a:pt x="69303" y="26991"/>
                </a:cubicBezTo>
                <a:cubicBezTo>
                  <a:pt x="69550" y="26936"/>
                  <a:pt x="69522" y="26607"/>
                  <a:pt x="69303" y="26553"/>
                </a:cubicBezTo>
                <a:cubicBezTo>
                  <a:pt x="66100" y="25430"/>
                  <a:pt x="62814" y="24800"/>
                  <a:pt x="59446" y="24718"/>
                </a:cubicBezTo>
                <a:cubicBezTo>
                  <a:pt x="61664" y="24116"/>
                  <a:pt x="63718" y="23075"/>
                  <a:pt x="65579" y="21487"/>
                </a:cubicBezTo>
                <a:cubicBezTo>
                  <a:pt x="68526" y="20000"/>
                  <a:pt x="71974" y="19098"/>
                  <a:pt x="75357" y="19098"/>
                </a:cubicBezTo>
                <a:cubicBezTo>
                  <a:pt x="78766" y="19098"/>
                  <a:pt x="82108" y="20014"/>
                  <a:pt x="84801" y="22172"/>
                </a:cubicBezTo>
                <a:cubicBezTo>
                  <a:pt x="84774" y="22199"/>
                  <a:pt x="84774" y="22226"/>
                  <a:pt x="84746" y="22254"/>
                </a:cubicBezTo>
                <a:cubicBezTo>
                  <a:pt x="83569" y="26690"/>
                  <a:pt x="86745" y="30194"/>
                  <a:pt x="90031" y="32713"/>
                </a:cubicBezTo>
                <a:cubicBezTo>
                  <a:pt x="90062" y="32738"/>
                  <a:pt x="90096" y="32749"/>
                  <a:pt x="90129" y="32749"/>
                </a:cubicBezTo>
                <a:cubicBezTo>
                  <a:pt x="90246" y="32749"/>
                  <a:pt x="90366" y="32622"/>
                  <a:pt x="90387" y="32494"/>
                </a:cubicBezTo>
                <a:cubicBezTo>
                  <a:pt x="90770" y="28469"/>
                  <a:pt x="89045" y="24472"/>
                  <a:pt x="85650" y="22226"/>
                </a:cubicBezTo>
                <a:lnTo>
                  <a:pt x="85650" y="22226"/>
                </a:lnTo>
                <a:cubicBezTo>
                  <a:pt x="86070" y="22264"/>
                  <a:pt x="86490" y="22283"/>
                  <a:pt x="86907" y="22283"/>
                </a:cubicBezTo>
                <a:cubicBezTo>
                  <a:pt x="89208" y="22283"/>
                  <a:pt x="91458" y="21721"/>
                  <a:pt x="93591" y="20748"/>
                </a:cubicBezTo>
                <a:cubicBezTo>
                  <a:pt x="93755" y="20666"/>
                  <a:pt x="93700" y="20419"/>
                  <a:pt x="93536" y="20364"/>
                </a:cubicBezTo>
                <a:cubicBezTo>
                  <a:pt x="91749" y="19740"/>
                  <a:pt x="89926" y="19432"/>
                  <a:pt x="88100" y="19432"/>
                </a:cubicBezTo>
                <a:cubicBezTo>
                  <a:pt x="86400" y="19432"/>
                  <a:pt x="84698" y="19699"/>
                  <a:pt x="83021" y="20228"/>
                </a:cubicBezTo>
                <a:cubicBezTo>
                  <a:pt x="80835" y="18985"/>
                  <a:pt x="78248" y="18431"/>
                  <a:pt x="75614" y="18431"/>
                </a:cubicBezTo>
                <a:cubicBezTo>
                  <a:pt x="72443" y="18431"/>
                  <a:pt x="69203" y="19235"/>
                  <a:pt x="66510" y="20611"/>
                </a:cubicBezTo>
                <a:cubicBezTo>
                  <a:pt x="73109" y="13957"/>
                  <a:pt x="69632" y="2457"/>
                  <a:pt x="60596" y="294"/>
                </a:cubicBezTo>
                <a:cubicBezTo>
                  <a:pt x="59824" y="111"/>
                  <a:pt x="58889" y="0"/>
                  <a:pt x="5791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139037">
            <a:off x="-661921" y="3674050"/>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795422">
            <a:off x="6605549" y="-771238"/>
            <a:ext cx="3307096" cy="1380017"/>
          </a:xfrm>
          <a:custGeom>
            <a:avLst/>
            <a:gdLst/>
            <a:ahLst/>
            <a:cxnLst/>
            <a:rect l="l" t="t" r="r" b="b"/>
            <a:pathLst>
              <a:path w="93755" h="39123" extrusionOk="0">
                <a:moveTo>
                  <a:pt x="88573" y="19675"/>
                </a:moveTo>
                <a:cubicBezTo>
                  <a:pt x="89790" y="19675"/>
                  <a:pt x="90965" y="19847"/>
                  <a:pt x="91948" y="20282"/>
                </a:cubicBezTo>
                <a:cubicBezTo>
                  <a:pt x="91311" y="20243"/>
                  <a:pt x="90674" y="20224"/>
                  <a:pt x="90038" y="20224"/>
                </a:cubicBezTo>
                <a:cubicBezTo>
                  <a:pt x="87991" y="20224"/>
                  <a:pt x="85944" y="20420"/>
                  <a:pt x="83898" y="20775"/>
                </a:cubicBezTo>
                <a:cubicBezTo>
                  <a:pt x="83761" y="20666"/>
                  <a:pt x="83624" y="20583"/>
                  <a:pt x="83459" y="20474"/>
                </a:cubicBezTo>
                <a:cubicBezTo>
                  <a:pt x="84951" y="20036"/>
                  <a:pt x="86807" y="19675"/>
                  <a:pt x="88573" y="19675"/>
                </a:cubicBezTo>
                <a:close/>
                <a:moveTo>
                  <a:pt x="90633" y="20440"/>
                </a:moveTo>
                <a:cubicBezTo>
                  <a:pt x="91350" y="20440"/>
                  <a:pt x="92071" y="20460"/>
                  <a:pt x="92797" y="20501"/>
                </a:cubicBezTo>
                <a:cubicBezTo>
                  <a:pt x="92797" y="20556"/>
                  <a:pt x="92714" y="20638"/>
                  <a:pt x="92495" y="20720"/>
                </a:cubicBezTo>
                <a:cubicBezTo>
                  <a:pt x="92222" y="20912"/>
                  <a:pt x="91948" y="21049"/>
                  <a:pt x="91619" y="21131"/>
                </a:cubicBezTo>
                <a:cubicBezTo>
                  <a:pt x="91017" y="21350"/>
                  <a:pt x="90332" y="21514"/>
                  <a:pt x="89702" y="21651"/>
                </a:cubicBezTo>
                <a:cubicBezTo>
                  <a:pt x="88490" y="21885"/>
                  <a:pt x="87257" y="21959"/>
                  <a:pt x="86022" y="21959"/>
                </a:cubicBezTo>
                <a:cubicBezTo>
                  <a:pt x="85807" y="21959"/>
                  <a:pt x="85591" y="21957"/>
                  <a:pt x="85376" y="21953"/>
                </a:cubicBezTo>
                <a:cubicBezTo>
                  <a:pt x="84993" y="21624"/>
                  <a:pt x="84610" y="21295"/>
                  <a:pt x="84226" y="20994"/>
                </a:cubicBezTo>
                <a:cubicBezTo>
                  <a:pt x="86362" y="20625"/>
                  <a:pt x="88482" y="20440"/>
                  <a:pt x="90633" y="20440"/>
                </a:cubicBezTo>
                <a:close/>
                <a:moveTo>
                  <a:pt x="48307" y="20403"/>
                </a:moveTo>
                <a:cubicBezTo>
                  <a:pt x="48807" y="20403"/>
                  <a:pt x="49307" y="20418"/>
                  <a:pt x="49808" y="20447"/>
                </a:cubicBezTo>
                <a:cubicBezTo>
                  <a:pt x="50657" y="20474"/>
                  <a:pt x="51505" y="20556"/>
                  <a:pt x="52354" y="20666"/>
                </a:cubicBezTo>
                <a:cubicBezTo>
                  <a:pt x="52436" y="20666"/>
                  <a:pt x="53121" y="20720"/>
                  <a:pt x="53805" y="20775"/>
                </a:cubicBezTo>
                <a:cubicBezTo>
                  <a:pt x="50164" y="21076"/>
                  <a:pt x="46522" y="21405"/>
                  <a:pt x="42908" y="21706"/>
                </a:cubicBezTo>
                <a:cubicBezTo>
                  <a:pt x="42567" y="21730"/>
                  <a:pt x="41359" y="21993"/>
                  <a:pt x="41000" y="21993"/>
                </a:cubicBezTo>
                <a:cubicBezTo>
                  <a:pt x="40956" y="21993"/>
                  <a:pt x="40924" y="21989"/>
                  <a:pt x="40909" y="21980"/>
                </a:cubicBezTo>
                <a:lnTo>
                  <a:pt x="40909" y="21980"/>
                </a:lnTo>
                <a:cubicBezTo>
                  <a:pt x="40915" y="21983"/>
                  <a:pt x="40924" y="21984"/>
                  <a:pt x="40935" y="21984"/>
                </a:cubicBezTo>
                <a:cubicBezTo>
                  <a:pt x="41250" y="21984"/>
                  <a:pt x="43581" y="20963"/>
                  <a:pt x="44003" y="20857"/>
                </a:cubicBezTo>
                <a:cubicBezTo>
                  <a:pt x="45426" y="20532"/>
                  <a:pt x="46865" y="20403"/>
                  <a:pt x="48307" y="20403"/>
                </a:cubicBezTo>
                <a:close/>
                <a:moveTo>
                  <a:pt x="54983" y="20939"/>
                </a:moveTo>
                <a:cubicBezTo>
                  <a:pt x="55147" y="20994"/>
                  <a:pt x="55257" y="21022"/>
                  <a:pt x="55311" y="21076"/>
                </a:cubicBezTo>
                <a:cubicBezTo>
                  <a:pt x="55339" y="21104"/>
                  <a:pt x="50273" y="22692"/>
                  <a:pt x="49726" y="22774"/>
                </a:cubicBezTo>
                <a:cubicBezTo>
                  <a:pt x="48523" y="22982"/>
                  <a:pt x="47330" y="23078"/>
                  <a:pt x="46145" y="23078"/>
                </a:cubicBezTo>
                <a:cubicBezTo>
                  <a:pt x="44524" y="23078"/>
                  <a:pt x="42917" y="22899"/>
                  <a:pt x="41320" y="22582"/>
                </a:cubicBezTo>
                <a:cubicBezTo>
                  <a:pt x="41046" y="22500"/>
                  <a:pt x="40745" y="22391"/>
                  <a:pt x="40471" y="22308"/>
                </a:cubicBezTo>
                <a:cubicBezTo>
                  <a:pt x="45262" y="21898"/>
                  <a:pt x="50027" y="21487"/>
                  <a:pt x="54819" y="21076"/>
                </a:cubicBezTo>
                <a:cubicBezTo>
                  <a:pt x="54901" y="21049"/>
                  <a:pt x="54955" y="21022"/>
                  <a:pt x="54983" y="20939"/>
                </a:cubicBezTo>
                <a:close/>
                <a:moveTo>
                  <a:pt x="59884" y="25222"/>
                </a:moveTo>
                <a:cubicBezTo>
                  <a:pt x="60640" y="25222"/>
                  <a:pt x="61396" y="25251"/>
                  <a:pt x="62157" y="25348"/>
                </a:cubicBezTo>
                <a:cubicBezTo>
                  <a:pt x="64293" y="25594"/>
                  <a:pt x="66374" y="26060"/>
                  <a:pt x="68427" y="26744"/>
                </a:cubicBezTo>
                <a:cubicBezTo>
                  <a:pt x="68181" y="26799"/>
                  <a:pt x="67907" y="26854"/>
                  <a:pt x="67660" y="26909"/>
                </a:cubicBezTo>
                <a:cubicBezTo>
                  <a:pt x="67633" y="26881"/>
                  <a:pt x="67606" y="26854"/>
                  <a:pt x="67551" y="26854"/>
                </a:cubicBezTo>
                <a:cubicBezTo>
                  <a:pt x="65443" y="26553"/>
                  <a:pt x="63307" y="26279"/>
                  <a:pt x="61198" y="25978"/>
                </a:cubicBezTo>
                <a:cubicBezTo>
                  <a:pt x="60103" y="25841"/>
                  <a:pt x="58981" y="25704"/>
                  <a:pt x="57858" y="25539"/>
                </a:cubicBezTo>
                <a:cubicBezTo>
                  <a:pt x="57420" y="25485"/>
                  <a:pt x="56872" y="25375"/>
                  <a:pt x="56352" y="25293"/>
                </a:cubicBezTo>
                <a:cubicBezTo>
                  <a:pt x="57535" y="25293"/>
                  <a:pt x="58708" y="25222"/>
                  <a:pt x="59884" y="25222"/>
                </a:cubicBezTo>
                <a:close/>
                <a:moveTo>
                  <a:pt x="85540" y="22500"/>
                </a:moveTo>
                <a:cubicBezTo>
                  <a:pt x="87512" y="24061"/>
                  <a:pt x="89018" y="26115"/>
                  <a:pt x="89648" y="28579"/>
                </a:cubicBezTo>
                <a:cubicBezTo>
                  <a:pt x="89839" y="29291"/>
                  <a:pt x="89949" y="30030"/>
                  <a:pt x="89976" y="30797"/>
                </a:cubicBezTo>
                <a:cubicBezTo>
                  <a:pt x="89976" y="30879"/>
                  <a:pt x="89976" y="30934"/>
                  <a:pt x="90004" y="31016"/>
                </a:cubicBezTo>
                <a:cubicBezTo>
                  <a:pt x="88443" y="28195"/>
                  <a:pt x="86910" y="25375"/>
                  <a:pt x="85376" y="22555"/>
                </a:cubicBezTo>
                <a:cubicBezTo>
                  <a:pt x="85431" y="22555"/>
                  <a:pt x="85486" y="22528"/>
                  <a:pt x="85540" y="22500"/>
                </a:cubicBezTo>
                <a:close/>
                <a:moveTo>
                  <a:pt x="85048" y="22966"/>
                </a:moveTo>
                <a:cubicBezTo>
                  <a:pt x="85185" y="22966"/>
                  <a:pt x="85869" y="24444"/>
                  <a:pt x="85869" y="24444"/>
                </a:cubicBezTo>
                <a:cubicBezTo>
                  <a:pt x="87211" y="26881"/>
                  <a:pt x="88552" y="29318"/>
                  <a:pt x="89894" y="31782"/>
                </a:cubicBezTo>
                <a:cubicBezTo>
                  <a:pt x="89785" y="31782"/>
                  <a:pt x="89620" y="31728"/>
                  <a:pt x="89346" y="31591"/>
                </a:cubicBezTo>
                <a:cubicBezTo>
                  <a:pt x="88552" y="31207"/>
                  <a:pt x="87704" y="30140"/>
                  <a:pt x="87129" y="29482"/>
                </a:cubicBezTo>
                <a:cubicBezTo>
                  <a:pt x="86115" y="28250"/>
                  <a:pt x="85349" y="26854"/>
                  <a:pt x="85075" y="25266"/>
                </a:cubicBezTo>
                <a:cubicBezTo>
                  <a:pt x="85048" y="25101"/>
                  <a:pt x="84829" y="22966"/>
                  <a:pt x="85048" y="22966"/>
                </a:cubicBezTo>
                <a:close/>
                <a:moveTo>
                  <a:pt x="57911" y="0"/>
                </a:moveTo>
                <a:cubicBezTo>
                  <a:pt x="54931" y="0"/>
                  <a:pt x="51555" y="1028"/>
                  <a:pt x="51204" y="4182"/>
                </a:cubicBezTo>
                <a:cubicBezTo>
                  <a:pt x="50920" y="6686"/>
                  <a:pt x="52804" y="8257"/>
                  <a:pt x="54845" y="8257"/>
                </a:cubicBezTo>
                <a:cubicBezTo>
                  <a:pt x="55749" y="8257"/>
                  <a:pt x="56684" y="7949"/>
                  <a:pt x="57475" y="7276"/>
                </a:cubicBezTo>
                <a:cubicBezTo>
                  <a:pt x="57602" y="7170"/>
                  <a:pt x="57498" y="7014"/>
                  <a:pt x="57369" y="7014"/>
                </a:cubicBezTo>
                <a:cubicBezTo>
                  <a:pt x="57331" y="7014"/>
                  <a:pt x="57292" y="7027"/>
                  <a:pt x="57255" y="7057"/>
                </a:cubicBezTo>
                <a:cubicBezTo>
                  <a:pt x="56597" y="7568"/>
                  <a:pt x="55872" y="7790"/>
                  <a:pt x="55171" y="7790"/>
                </a:cubicBezTo>
                <a:cubicBezTo>
                  <a:pt x="52870" y="7790"/>
                  <a:pt x="50837" y="5397"/>
                  <a:pt x="52327" y="3005"/>
                </a:cubicBezTo>
                <a:cubicBezTo>
                  <a:pt x="53395" y="1280"/>
                  <a:pt x="55777" y="705"/>
                  <a:pt x="57694" y="677"/>
                </a:cubicBezTo>
                <a:cubicBezTo>
                  <a:pt x="57749" y="676"/>
                  <a:pt x="57803" y="676"/>
                  <a:pt x="57858" y="676"/>
                </a:cubicBezTo>
                <a:cubicBezTo>
                  <a:pt x="61306" y="676"/>
                  <a:pt x="64683" y="2362"/>
                  <a:pt x="66866" y="5003"/>
                </a:cubicBezTo>
                <a:cubicBezTo>
                  <a:pt x="69112" y="7769"/>
                  <a:pt x="69769" y="11493"/>
                  <a:pt x="68920" y="14916"/>
                </a:cubicBezTo>
                <a:cubicBezTo>
                  <a:pt x="67989" y="18749"/>
                  <a:pt x="65141" y="21487"/>
                  <a:pt x="61637" y="23048"/>
                </a:cubicBezTo>
                <a:cubicBezTo>
                  <a:pt x="58796" y="24286"/>
                  <a:pt x="55942" y="24784"/>
                  <a:pt x="53085" y="24784"/>
                </a:cubicBezTo>
                <a:cubicBezTo>
                  <a:pt x="50131" y="24784"/>
                  <a:pt x="47173" y="24252"/>
                  <a:pt x="44222" y="23459"/>
                </a:cubicBezTo>
                <a:lnTo>
                  <a:pt x="44222" y="23459"/>
                </a:lnTo>
                <a:cubicBezTo>
                  <a:pt x="44800" y="23505"/>
                  <a:pt x="45379" y="23528"/>
                  <a:pt x="45957" y="23528"/>
                </a:cubicBezTo>
                <a:cubicBezTo>
                  <a:pt x="49464" y="23528"/>
                  <a:pt x="52956" y="22686"/>
                  <a:pt x="56105" y="21158"/>
                </a:cubicBezTo>
                <a:cubicBezTo>
                  <a:pt x="56270" y="21076"/>
                  <a:pt x="56242" y="20803"/>
                  <a:pt x="56078" y="20775"/>
                </a:cubicBezTo>
                <a:cubicBezTo>
                  <a:pt x="53565" y="20392"/>
                  <a:pt x="51009" y="20033"/>
                  <a:pt x="48493" y="20033"/>
                </a:cubicBezTo>
                <a:cubicBezTo>
                  <a:pt x="45609" y="20033"/>
                  <a:pt x="42776" y="20505"/>
                  <a:pt x="40115" y="21953"/>
                </a:cubicBezTo>
                <a:cubicBezTo>
                  <a:pt x="40033" y="22007"/>
                  <a:pt x="40005" y="22089"/>
                  <a:pt x="40005" y="22144"/>
                </a:cubicBezTo>
                <a:cubicBezTo>
                  <a:pt x="37294" y="21241"/>
                  <a:pt x="34584" y="20200"/>
                  <a:pt x="31900" y="19269"/>
                </a:cubicBezTo>
                <a:cubicBezTo>
                  <a:pt x="33762" y="19269"/>
                  <a:pt x="35569" y="18968"/>
                  <a:pt x="37185" y="18256"/>
                </a:cubicBezTo>
                <a:cubicBezTo>
                  <a:pt x="40197" y="16914"/>
                  <a:pt x="41703" y="13163"/>
                  <a:pt x="38800" y="10781"/>
                </a:cubicBezTo>
                <a:cubicBezTo>
                  <a:pt x="37832" y="9997"/>
                  <a:pt x="36500" y="9599"/>
                  <a:pt x="35166" y="9599"/>
                </a:cubicBezTo>
                <a:cubicBezTo>
                  <a:pt x="33143" y="9599"/>
                  <a:pt x="31115" y="10515"/>
                  <a:pt x="30340" y="12396"/>
                </a:cubicBezTo>
                <a:cubicBezTo>
                  <a:pt x="29819" y="13629"/>
                  <a:pt x="29956" y="14998"/>
                  <a:pt x="31106" y="15819"/>
                </a:cubicBezTo>
                <a:cubicBezTo>
                  <a:pt x="31643" y="16191"/>
                  <a:pt x="32222" y="16340"/>
                  <a:pt x="32808" y="16340"/>
                </a:cubicBezTo>
                <a:cubicBezTo>
                  <a:pt x="33776" y="16340"/>
                  <a:pt x="34761" y="15931"/>
                  <a:pt x="35597" y="15436"/>
                </a:cubicBezTo>
                <a:cubicBezTo>
                  <a:pt x="35830" y="15296"/>
                  <a:pt x="35685" y="14996"/>
                  <a:pt x="35485" y="14996"/>
                </a:cubicBezTo>
                <a:cubicBezTo>
                  <a:pt x="35450" y="14996"/>
                  <a:pt x="35414" y="15005"/>
                  <a:pt x="35378" y="15025"/>
                </a:cubicBezTo>
                <a:cubicBezTo>
                  <a:pt x="34700" y="15414"/>
                  <a:pt x="33706" y="15676"/>
                  <a:pt x="32791" y="15676"/>
                </a:cubicBezTo>
                <a:cubicBezTo>
                  <a:pt x="31191" y="15676"/>
                  <a:pt x="29830" y="14877"/>
                  <a:pt x="30805" y="12561"/>
                </a:cubicBezTo>
                <a:cubicBezTo>
                  <a:pt x="31462" y="10918"/>
                  <a:pt x="33160" y="10151"/>
                  <a:pt x="34858" y="10124"/>
                </a:cubicBezTo>
                <a:cubicBezTo>
                  <a:pt x="34885" y="10123"/>
                  <a:pt x="34912" y="10123"/>
                  <a:pt x="34939" y="10123"/>
                </a:cubicBezTo>
                <a:cubicBezTo>
                  <a:pt x="38282" y="10123"/>
                  <a:pt x="41706" y="13435"/>
                  <a:pt x="38773" y="16531"/>
                </a:cubicBezTo>
                <a:cubicBezTo>
                  <a:pt x="37149" y="18245"/>
                  <a:pt x="34710" y="18837"/>
                  <a:pt x="32149" y="18837"/>
                </a:cubicBezTo>
                <a:cubicBezTo>
                  <a:pt x="31558" y="18837"/>
                  <a:pt x="30962" y="18805"/>
                  <a:pt x="30367" y="18749"/>
                </a:cubicBezTo>
                <a:cubicBezTo>
                  <a:pt x="27738" y="17873"/>
                  <a:pt x="25165" y="17106"/>
                  <a:pt x="22591" y="16695"/>
                </a:cubicBezTo>
                <a:cubicBezTo>
                  <a:pt x="20961" y="16421"/>
                  <a:pt x="19276" y="16263"/>
                  <a:pt x="17590" y="16263"/>
                </a:cubicBezTo>
                <a:cubicBezTo>
                  <a:pt x="13555" y="16263"/>
                  <a:pt x="9511" y="17167"/>
                  <a:pt x="6189" y="19543"/>
                </a:cubicBezTo>
                <a:cubicBezTo>
                  <a:pt x="2493" y="22199"/>
                  <a:pt x="1" y="26717"/>
                  <a:pt x="795" y="31344"/>
                </a:cubicBezTo>
                <a:cubicBezTo>
                  <a:pt x="1526" y="35648"/>
                  <a:pt x="4959" y="39122"/>
                  <a:pt x="9455" y="39122"/>
                </a:cubicBezTo>
                <a:cubicBezTo>
                  <a:pt x="9507" y="39122"/>
                  <a:pt x="9559" y="39122"/>
                  <a:pt x="9612" y="39121"/>
                </a:cubicBezTo>
                <a:cubicBezTo>
                  <a:pt x="13856" y="39011"/>
                  <a:pt x="17142" y="35588"/>
                  <a:pt x="16704" y="31290"/>
                </a:cubicBezTo>
                <a:cubicBezTo>
                  <a:pt x="16431" y="28399"/>
                  <a:pt x="13836" y="25765"/>
                  <a:pt x="11013" y="25765"/>
                </a:cubicBezTo>
                <a:cubicBezTo>
                  <a:pt x="10145" y="25765"/>
                  <a:pt x="9257" y="26014"/>
                  <a:pt x="8407" y="26580"/>
                </a:cubicBezTo>
                <a:cubicBezTo>
                  <a:pt x="5215" y="28700"/>
                  <a:pt x="6274" y="33870"/>
                  <a:pt x="10102" y="33870"/>
                </a:cubicBezTo>
                <a:cubicBezTo>
                  <a:pt x="10280" y="33870"/>
                  <a:pt x="10463" y="33859"/>
                  <a:pt x="10652" y="33836"/>
                </a:cubicBezTo>
                <a:cubicBezTo>
                  <a:pt x="11101" y="33783"/>
                  <a:pt x="11117" y="33121"/>
                  <a:pt x="10702" y="33121"/>
                </a:cubicBezTo>
                <a:cubicBezTo>
                  <a:pt x="10686" y="33121"/>
                  <a:pt x="10670" y="33122"/>
                  <a:pt x="10652" y="33124"/>
                </a:cubicBezTo>
                <a:cubicBezTo>
                  <a:pt x="10504" y="33142"/>
                  <a:pt x="10360" y="33150"/>
                  <a:pt x="10219" y="33150"/>
                </a:cubicBezTo>
                <a:cubicBezTo>
                  <a:pt x="7277" y="33150"/>
                  <a:pt x="6133" y="29442"/>
                  <a:pt x="8407" y="27456"/>
                </a:cubicBezTo>
                <a:cubicBezTo>
                  <a:pt x="9147" y="26814"/>
                  <a:pt x="10046" y="26531"/>
                  <a:pt x="10960" y="26531"/>
                </a:cubicBezTo>
                <a:cubicBezTo>
                  <a:pt x="12346" y="26531"/>
                  <a:pt x="13764" y="27183"/>
                  <a:pt x="14705" y="28223"/>
                </a:cubicBezTo>
                <a:cubicBezTo>
                  <a:pt x="16977" y="30715"/>
                  <a:pt x="16266" y="35013"/>
                  <a:pt x="13692" y="37012"/>
                </a:cubicBezTo>
                <a:cubicBezTo>
                  <a:pt x="12452" y="37966"/>
                  <a:pt x="10954" y="38411"/>
                  <a:pt x="9446" y="38411"/>
                </a:cubicBezTo>
                <a:cubicBezTo>
                  <a:pt x="7490" y="38411"/>
                  <a:pt x="5519" y="37661"/>
                  <a:pt x="4081" y="36300"/>
                </a:cubicBezTo>
                <a:cubicBezTo>
                  <a:pt x="1589" y="33973"/>
                  <a:pt x="822" y="30140"/>
                  <a:pt x="1699" y="26909"/>
                </a:cubicBezTo>
                <a:cubicBezTo>
                  <a:pt x="3451" y="20583"/>
                  <a:pt x="9995" y="17352"/>
                  <a:pt x="16129" y="16996"/>
                </a:cubicBezTo>
                <a:cubicBezTo>
                  <a:pt x="16605" y="16970"/>
                  <a:pt x="17081" y="16957"/>
                  <a:pt x="17555" y="16957"/>
                </a:cubicBezTo>
                <a:cubicBezTo>
                  <a:pt x="19965" y="16957"/>
                  <a:pt x="22338" y="17292"/>
                  <a:pt x="24672" y="17818"/>
                </a:cubicBezTo>
                <a:cubicBezTo>
                  <a:pt x="26041" y="18366"/>
                  <a:pt x="27547" y="18776"/>
                  <a:pt x="29107" y="19023"/>
                </a:cubicBezTo>
                <a:cubicBezTo>
                  <a:pt x="31079" y="19652"/>
                  <a:pt x="33023" y="20337"/>
                  <a:pt x="34940" y="21049"/>
                </a:cubicBezTo>
                <a:cubicBezTo>
                  <a:pt x="40485" y="23032"/>
                  <a:pt x="47394" y="25433"/>
                  <a:pt x="53845" y="25433"/>
                </a:cubicBezTo>
                <a:cubicBezTo>
                  <a:pt x="53987" y="25433"/>
                  <a:pt x="54129" y="25432"/>
                  <a:pt x="54271" y="25430"/>
                </a:cubicBezTo>
                <a:cubicBezTo>
                  <a:pt x="58351" y="25978"/>
                  <a:pt x="62431" y="26553"/>
                  <a:pt x="66510" y="27128"/>
                </a:cubicBezTo>
                <a:cubicBezTo>
                  <a:pt x="65242" y="27328"/>
                  <a:pt x="63969" y="27426"/>
                  <a:pt x="62698" y="27426"/>
                </a:cubicBezTo>
                <a:cubicBezTo>
                  <a:pt x="59444" y="27426"/>
                  <a:pt x="56205" y="26780"/>
                  <a:pt x="53094" y="25539"/>
                </a:cubicBezTo>
                <a:cubicBezTo>
                  <a:pt x="53085" y="25537"/>
                  <a:pt x="53077" y="25536"/>
                  <a:pt x="53069" y="25536"/>
                </a:cubicBezTo>
                <a:cubicBezTo>
                  <a:pt x="52973" y="25536"/>
                  <a:pt x="52910" y="25681"/>
                  <a:pt x="53011" y="25731"/>
                </a:cubicBezTo>
                <a:cubicBezTo>
                  <a:pt x="56123" y="27188"/>
                  <a:pt x="59435" y="27904"/>
                  <a:pt x="62771" y="27904"/>
                </a:cubicBezTo>
                <a:cubicBezTo>
                  <a:pt x="64954" y="27904"/>
                  <a:pt x="67148" y="27597"/>
                  <a:pt x="69303" y="26991"/>
                </a:cubicBezTo>
                <a:cubicBezTo>
                  <a:pt x="69550" y="26936"/>
                  <a:pt x="69522" y="26607"/>
                  <a:pt x="69303" y="26553"/>
                </a:cubicBezTo>
                <a:cubicBezTo>
                  <a:pt x="66100" y="25430"/>
                  <a:pt x="62814" y="24800"/>
                  <a:pt x="59446" y="24718"/>
                </a:cubicBezTo>
                <a:cubicBezTo>
                  <a:pt x="61664" y="24116"/>
                  <a:pt x="63718" y="23075"/>
                  <a:pt x="65579" y="21487"/>
                </a:cubicBezTo>
                <a:cubicBezTo>
                  <a:pt x="68526" y="20000"/>
                  <a:pt x="71974" y="19098"/>
                  <a:pt x="75357" y="19098"/>
                </a:cubicBezTo>
                <a:cubicBezTo>
                  <a:pt x="78766" y="19098"/>
                  <a:pt x="82108" y="20014"/>
                  <a:pt x="84801" y="22172"/>
                </a:cubicBezTo>
                <a:cubicBezTo>
                  <a:pt x="84774" y="22199"/>
                  <a:pt x="84774" y="22226"/>
                  <a:pt x="84746" y="22254"/>
                </a:cubicBezTo>
                <a:cubicBezTo>
                  <a:pt x="83569" y="26690"/>
                  <a:pt x="86745" y="30194"/>
                  <a:pt x="90031" y="32713"/>
                </a:cubicBezTo>
                <a:cubicBezTo>
                  <a:pt x="90062" y="32738"/>
                  <a:pt x="90096" y="32749"/>
                  <a:pt x="90129" y="32749"/>
                </a:cubicBezTo>
                <a:cubicBezTo>
                  <a:pt x="90246" y="32749"/>
                  <a:pt x="90366" y="32622"/>
                  <a:pt x="90387" y="32494"/>
                </a:cubicBezTo>
                <a:cubicBezTo>
                  <a:pt x="90770" y="28469"/>
                  <a:pt x="89045" y="24472"/>
                  <a:pt x="85650" y="22226"/>
                </a:cubicBezTo>
                <a:lnTo>
                  <a:pt x="85650" y="22226"/>
                </a:lnTo>
                <a:cubicBezTo>
                  <a:pt x="86070" y="22264"/>
                  <a:pt x="86490" y="22283"/>
                  <a:pt x="86907" y="22283"/>
                </a:cubicBezTo>
                <a:cubicBezTo>
                  <a:pt x="89208" y="22283"/>
                  <a:pt x="91458" y="21721"/>
                  <a:pt x="93591" y="20748"/>
                </a:cubicBezTo>
                <a:cubicBezTo>
                  <a:pt x="93755" y="20666"/>
                  <a:pt x="93700" y="20419"/>
                  <a:pt x="93536" y="20364"/>
                </a:cubicBezTo>
                <a:cubicBezTo>
                  <a:pt x="91749" y="19740"/>
                  <a:pt x="89926" y="19432"/>
                  <a:pt x="88100" y="19432"/>
                </a:cubicBezTo>
                <a:cubicBezTo>
                  <a:pt x="86400" y="19432"/>
                  <a:pt x="84698" y="19699"/>
                  <a:pt x="83021" y="20228"/>
                </a:cubicBezTo>
                <a:cubicBezTo>
                  <a:pt x="80835" y="18985"/>
                  <a:pt x="78248" y="18431"/>
                  <a:pt x="75614" y="18431"/>
                </a:cubicBezTo>
                <a:cubicBezTo>
                  <a:pt x="72443" y="18431"/>
                  <a:pt x="69203" y="19235"/>
                  <a:pt x="66510" y="20611"/>
                </a:cubicBezTo>
                <a:cubicBezTo>
                  <a:pt x="73109" y="13957"/>
                  <a:pt x="69632" y="2457"/>
                  <a:pt x="60596" y="294"/>
                </a:cubicBezTo>
                <a:cubicBezTo>
                  <a:pt x="59824" y="111"/>
                  <a:pt x="58889" y="0"/>
                  <a:pt x="5791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660963">
            <a:off x="7973961" y="643986"/>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702600" y="1617975"/>
            <a:ext cx="5738700" cy="117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9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1702600" y="2834125"/>
            <a:ext cx="5738700" cy="49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1103"/>
        <p:cNvGrpSpPr/>
        <p:nvPr/>
      </p:nvGrpSpPr>
      <p:grpSpPr>
        <a:xfrm>
          <a:off x="0" y="0"/>
          <a:ext cx="0" cy="0"/>
          <a:chOff x="0" y="0"/>
          <a:chExt cx="0" cy="0"/>
        </a:xfrm>
      </p:grpSpPr>
      <p:pic>
        <p:nvPicPr>
          <p:cNvPr id="1104" name="Google Shape;1104;p27"/>
          <p:cNvPicPr preferRelativeResize="0"/>
          <p:nvPr/>
        </p:nvPicPr>
        <p:blipFill>
          <a:blip r:embed="rId2">
            <a:alphaModFix amt="95000"/>
          </a:blip>
          <a:stretch>
            <a:fillRect/>
          </a:stretch>
        </p:blipFill>
        <p:spPr>
          <a:xfrm>
            <a:off x="0" y="0"/>
            <a:ext cx="9144000" cy="5143500"/>
          </a:xfrm>
          <a:prstGeom prst="rect">
            <a:avLst/>
          </a:prstGeom>
          <a:noFill/>
          <a:ln>
            <a:noFill/>
          </a:ln>
        </p:spPr>
      </p:pic>
      <p:grpSp>
        <p:nvGrpSpPr>
          <p:cNvPr id="1105" name="Google Shape;1105;p27"/>
          <p:cNvGrpSpPr/>
          <p:nvPr/>
        </p:nvGrpSpPr>
        <p:grpSpPr>
          <a:xfrm>
            <a:off x="637017" y="3400823"/>
            <a:ext cx="3608792" cy="2344413"/>
            <a:chOff x="637017" y="3400823"/>
            <a:chExt cx="3608792" cy="2344413"/>
          </a:xfrm>
        </p:grpSpPr>
        <p:sp>
          <p:nvSpPr>
            <p:cNvPr id="1106" name="Google Shape;1106;p27"/>
            <p:cNvSpPr/>
            <p:nvPr/>
          </p:nvSpPr>
          <p:spPr>
            <a:xfrm rot="1563036">
              <a:off x="1325328" y="4466862"/>
              <a:ext cx="2964847" cy="483818"/>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7"/>
            <p:cNvSpPr/>
            <p:nvPr/>
          </p:nvSpPr>
          <p:spPr>
            <a:xfrm rot="1563036">
              <a:off x="2321885" y="3905840"/>
              <a:ext cx="444023" cy="748107"/>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7"/>
            <p:cNvSpPr/>
            <p:nvPr/>
          </p:nvSpPr>
          <p:spPr>
            <a:xfrm rot="1563036">
              <a:off x="2631414" y="3953402"/>
              <a:ext cx="237660" cy="444250"/>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7"/>
            <p:cNvSpPr/>
            <p:nvPr/>
          </p:nvSpPr>
          <p:spPr>
            <a:xfrm rot="1563036">
              <a:off x="3473969" y="4119514"/>
              <a:ext cx="242804" cy="456193"/>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7"/>
            <p:cNvSpPr/>
            <p:nvPr/>
          </p:nvSpPr>
          <p:spPr>
            <a:xfrm rot="1563036">
              <a:off x="1565002" y="4654373"/>
              <a:ext cx="1469676" cy="59985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7"/>
            <p:cNvSpPr/>
            <p:nvPr/>
          </p:nvSpPr>
          <p:spPr>
            <a:xfrm rot="1563036">
              <a:off x="1710038" y="4808666"/>
              <a:ext cx="736277" cy="134456"/>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7"/>
            <p:cNvSpPr/>
            <p:nvPr/>
          </p:nvSpPr>
          <p:spPr>
            <a:xfrm rot="1563036">
              <a:off x="1074194" y="4052964"/>
              <a:ext cx="949575" cy="222952"/>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7"/>
            <p:cNvSpPr/>
            <p:nvPr/>
          </p:nvSpPr>
          <p:spPr>
            <a:xfrm rot="1563036">
              <a:off x="2857393" y="4112353"/>
              <a:ext cx="1028281" cy="102927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7"/>
            <p:cNvSpPr/>
            <p:nvPr/>
          </p:nvSpPr>
          <p:spPr>
            <a:xfrm rot="1563036">
              <a:off x="3197184" y="4789354"/>
              <a:ext cx="357657" cy="81131"/>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7"/>
            <p:cNvSpPr/>
            <p:nvPr/>
          </p:nvSpPr>
          <p:spPr>
            <a:xfrm rot="1563036">
              <a:off x="1807094" y="3833516"/>
              <a:ext cx="94321" cy="29234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7"/>
            <p:cNvSpPr/>
            <p:nvPr/>
          </p:nvSpPr>
          <p:spPr>
            <a:xfrm rot="1563036">
              <a:off x="2543837" y="5002128"/>
              <a:ext cx="117504" cy="309500"/>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7"/>
            <p:cNvSpPr/>
            <p:nvPr/>
          </p:nvSpPr>
          <p:spPr>
            <a:xfrm rot="1563036">
              <a:off x="3601730" y="4817302"/>
              <a:ext cx="107420" cy="303789"/>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7"/>
            <p:cNvSpPr/>
            <p:nvPr/>
          </p:nvSpPr>
          <p:spPr>
            <a:xfrm rot="1563036">
              <a:off x="1573773" y="4454107"/>
              <a:ext cx="466595" cy="428840"/>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7"/>
            <p:cNvSpPr/>
            <p:nvPr/>
          </p:nvSpPr>
          <p:spPr>
            <a:xfrm rot="1563036">
              <a:off x="1707025" y="4567149"/>
              <a:ext cx="202488" cy="186035"/>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7"/>
            <p:cNvSpPr/>
            <p:nvPr/>
          </p:nvSpPr>
          <p:spPr>
            <a:xfrm rot="1563036">
              <a:off x="836711" y="3840284"/>
              <a:ext cx="466618" cy="428704"/>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7"/>
            <p:cNvSpPr/>
            <p:nvPr/>
          </p:nvSpPr>
          <p:spPr>
            <a:xfrm rot="1563036">
              <a:off x="969954" y="3953252"/>
              <a:ext cx="202488" cy="186081"/>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7"/>
            <p:cNvSpPr/>
            <p:nvPr/>
          </p:nvSpPr>
          <p:spPr>
            <a:xfrm rot="1563036">
              <a:off x="1720880" y="3481520"/>
              <a:ext cx="466618" cy="428454"/>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7"/>
            <p:cNvSpPr/>
            <p:nvPr/>
          </p:nvSpPr>
          <p:spPr>
            <a:xfrm rot="1563036">
              <a:off x="1854136" y="3594159"/>
              <a:ext cx="202035" cy="186330"/>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7"/>
            <p:cNvSpPr/>
            <p:nvPr/>
          </p:nvSpPr>
          <p:spPr>
            <a:xfrm rot="1563036">
              <a:off x="3538819" y="4028393"/>
              <a:ext cx="477994" cy="441984"/>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7"/>
            <p:cNvSpPr/>
            <p:nvPr/>
          </p:nvSpPr>
          <p:spPr>
            <a:xfrm rot="1563036">
              <a:off x="3681772" y="4165928"/>
              <a:ext cx="187327" cy="186420"/>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7"/>
            <p:cNvSpPr/>
            <p:nvPr/>
          </p:nvSpPr>
          <p:spPr>
            <a:xfrm rot="1563036">
              <a:off x="1888463" y="4611065"/>
              <a:ext cx="14731"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7"/>
            <p:cNvSpPr/>
            <p:nvPr/>
          </p:nvSpPr>
          <p:spPr>
            <a:xfrm rot="1563036">
              <a:off x="1869020" y="4670257"/>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7"/>
            <p:cNvSpPr/>
            <p:nvPr/>
          </p:nvSpPr>
          <p:spPr>
            <a:xfrm rot="1563036">
              <a:off x="1875365" y="464642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7"/>
            <p:cNvSpPr/>
            <p:nvPr/>
          </p:nvSpPr>
          <p:spPr>
            <a:xfrm rot="1563036">
              <a:off x="1854698" y="4610994"/>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7"/>
            <p:cNvSpPr/>
            <p:nvPr/>
          </p:nvSpPr>
          <p:spPr>
            <a:xfrm rot="1563036">
              <a:off x="1801595" y="4578182"/>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7"/>
            <p:cNvSpPr/>
            <p:nvPr/>
          </p:nvSpPr>
          <p:spPr>
            <a:xfrm rot="1563036">
              <a:off x="1825282" y="4597795"/>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7"/>
            <p:cNvSpPr/>
            <p:nvPr/>
          </p:nvSpPr>
          <p:spPr>
            <a:xfrm rot="1563036">
              <a:off x="1764531" y="4583830"/>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7"/>
            <p:cNvSpPr/>
            <p:nvPr/>
          </p:nvSpPr>
          <p:spPr>
            <a:xfrm rot="1563036">
              <a:off x="1767778" y="4614955"/>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7"/>
            <p:cNvSpPr/>
            <p:nvPr/>
          </p:nvSpPr>
          <p:spPr>
            <a:xfrm rot="1563036">
              <a:off x="1728984" y="4639279"/>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7"/>
            <p:cNvSpPr/>
            <p:nvPr/>
          </p:nvSpPr>
          <p:spPr>
            <a:xfrm rot="1563036">
              <a:off x="1744538" y="4670111"/>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7"/>
            <p:cNvSpPr/>
            <p:nvPr/>
          </p:nvSpPr>
          <p:spPr>
            <a:xfrm rot="1563036">
              <a:off x="1872483" y="4713671"/>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7"/>
            <p:cNvSpPr/>
            <p:nvPr/>
          </p:nvSpPr>
          <p:spPr>
            <a:xfrm rot="1563036">
              <a:off x="1857424" y="4689412"/>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7"/>
            <p:cNvSpPr/>
            <p:nvPr/>
          </p:nvSpPr>
          <p:spPr>
            <a:xfrm rot="1563036">
              <a:off x="1774576" y="4710121"/>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7"/>
            <p:cNvSpPr/>
            <p:nvPr/>
          </p:nvSpPr>
          <p:spPr>
            <a:xfrm rot="1563036">
              <a:off x="1848709" y="4744324"/>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7"/>
            <p:cNvSpPr/>
            <p:nvPr/>
          </p:nvSpPr>
          <p:spPr>
            <a:xfrm rot="1563036">
              <a:off x="1799543" y="472602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7"/>
            <p:cNvSpPr/>
            <p:nvPr/>
          </p:nvSpPr>
          <p:spPr>
            <a:xfrm rot="1563036">
              <a:off x="1744695" y="4710823"/>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7"/>
            <p:cNvSpPr/>
            <p:nvPr/>
          </p:nvSpPr>
          <p:spPr>
            <a:xfrm rot="1563036">
              <a:off x="1151258" y="3997453"/>
              <a:ext cx="14731" cy="14255"/>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7"/>
            <p:cNvSpPr/>
            <p:nvPr/>
          </p:nvSpPr>
          <p:spPr>
            <a:xfrm rot="1563036">
              <a:off x="1131820" y="4056646"/>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7"/>
            <p:cNvSpPr/>
            <p:nvPr/>
          </p:nvSpPr>
          <p:spPr>
            <a:xfrm rot="1563036">
              <a:off x="1138265" y="4032385"/>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7"/>
            <p:cNvSpPr/>
            <p:nvPr/>
          </p:nvSpPr>
          <p:spPr>
            <a:xfrm rot="1563036">
              <a:off x="1117592" y="3996952"/>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7"/>
            <p:cNvSpPr/>
            <p:nvPr/>
          </p:nvSpPr>
          <p:spPr>
            <a:xfrm rot="1563036">
              <a:off x="1064385" y="3964592"/>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7"/>
            <p:cNvSpPr/>
            <p:nvPr/>
          </p:nvSpPr>
          <p:spPr>
            <a:xfrm rot="1563036">
              <a:off x="1088281" y="3983777"/>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7"/>
            <p:cNvSpPr/>
            <p:nvPr/>
          </p:nvSpPr>
          <p:spPr>
            <a:xfrm rot="1563036">
              <a:off x="1027535" y="3969791"/>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7"/>
            <p:cNvSpPr/>
            <p:nvPr/>
          </p:nvSpPr>
          <p:spPr>
            <a:xfrm rot="1563036">
              <a:off x="1030573" y="4001366"/>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7"/>
            <p:cNvSpPr/>
            <p:nvPr/>
          </p:nvSpPr>
          <p:spPr>
            <a:xfrm rot="1563036">
              <a:off x="991982" y="4025261"/>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7"/>
            <p:cNvSpPr/>
            <p:nvPr/>
          </p:nvSpPr>
          <p:spPr>
            <a:xfrm rot="1563036">
              <a:off x="1007536" y="4056093"/>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7"/>
            <p:cNvSpPr/>
            <p:nvPr/>
          </p:nvSpPr>
          <p:spPr>
            <a:xfrm rot="1563036">
              <a:off x="1135387" y="4100084"/>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1563036">
              <a:off x="1120319" y="4075846"/>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7"/>
            <p:cNvSpPr/>
            <p:nvPr/>
          </p:nvSpPr>
          <p:spPr>
            <a:xfrm rot="1563036">
              <a:off x="1037492" y="4096084"/>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7"/>
            <p:cNvSpPr/>
            <p:nvPr/>
          </p:nvSpPr>
          <p:spPr>
            <a:xfrm rot="1563036">
              <a:off x="1112546" y="4130617"/>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1563036">
              <a:off x="1062552" y="4111986"/>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7"/>
            <p:cNvSpPr/>
            <p:nvPr/>
          </p:nvSpPr>
          <p:spPr>
            <a:xfrm rot="1563036">
              <a:off x="1007589" y="4096781"/>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7"/>
            <p:cNvSpPr/>
            <p:nvPr/>
          </p:nvSpPr>
          <p:spPr>
            <a:xfrm rot="1563036">
              <a:off x="2035511" y="3638349"/>
              <a:ext cx="14255"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rot="1563036">
              <a:off x="2015616" y="3697436"/>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rot="1563036">
              <a:off x="2022405" y="3673841"/>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7"/>
            <p:cNvSpPr/>
            <p:nvPr/>
          </p:nvSpPr>
          <p:spPr>
            <a:xfrm rot="1563036">
              <a:off x="2001292" y="3638179"/>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7"/>
            <p:cNvSpPr/>
            <p:nvPr/>
          </p:nvSpPr>
          <p:spPr>
            <a:xfrm rot="1563036">
              <a:off x="1948617" y="3605576"/>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7"/>
            <p:cNvSpPr/>
            <p:nvPr/>
          </p:nvSpPr>
          <p:spPr>
            <a:xfrm rot="1563036">
              <a:off x="1972350" y="3625089"/>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rot="1563036">
              <a:off x="1911762" y="3610796"/>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rot="1563036">
              <a:off x="1914817" y="3642375"/>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7"/>
            <p:cNvSpPr/>
            <p:nvPr/>
          </p:nvSpPr>
          <p:spPr>
            <a:xfrm rot="1563036">
              <a:off x="1876231" y="3666249"/>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7"/>
            <p:cNvSpPr/>
            <p:nvPr/>
          </p:nvSpPr>
          <p:spPr>
            <a:xfrm rot="1563036">
              <a:off x="1891770" y="369707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7"/>
            <p:cNvSpPr/>
            <p:nvPr/>
          </p:nvSpPr>
          <p:spPr>
            <a:xfrm rot="1563036">
              <a:off x="2019203" y="3740884"/>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7"/>
            <p:cNvSpPr/>
            <p:nvPr/>
          </p:nvSpPr>
          <p:spPr>
            <a:xfrm rot="1563036">
              <a:off x="2004145" y="3716625"/>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7"/>
            <p:cNvSpPr/>
            <p:nvPr/>
          </p:nvSpPr>
          <p:spPr>
            <a:xfrm rot="1563036">
              <a:off x="1921621" y="3737514"/>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p:nvPr/>
          </p:nvSpPr>
          <p:spPr>
            <a:xfrm rot="1563036">
              <a:off x="1996153" y="377184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7"/>
            <p:cNvSpPr/>
            <p:nvPr/>
          </p:nvSpPr>
          <p:spPr>
            <a:xfrm rot="1563036">
              <a:off x="1946775" y="3752985"/>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7"/>
            <p:cNvSpPr/>
            <p:nvPr/>
          </p:nvSpPr>
          <p:spPr>
            <a:xfrm rot="1563036">
              <a:off x="1891290" y="3738003"/>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7"/>
            <p:cNvSpPr/>
            <p:nvPr/>
          </p:nvSpPr>
          <p:spPr>
            <a:xfrm rot="1563036">
              <a:off x="3863805" y="4252623"/>
              <a:ext cx="14255" cy="14255"/>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rot="1563036">
              <a:off x="3818085" y="4293288"/>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rot="1563036">
              <a:off x="3835533" y="4275960"/>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7"/>
            <p:cNvSpPr/>
            <p:nvPr/>
          </p:nvSpPr>
          <p:spPr>
            <a:xfrm rot="1563036">
              <a:off x="3835157" y="4234611"/>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7"/>
            <p:cNvSpPr/>
            <p:nvPr/>
          </p:nvSpPr>
          <p:spPr>
            <a:xfrm rot="1563036">
              <a:off x="3805822" y="4180146"/>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7"/>
            <p:cNvSpPr/>
            <p:nvPr/>
          </p:nvSpPr>
          <p:spPr>
            <a:xfrm rot="1563036">
              <a:off x="3816677" y="4208686"/>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7"/>
            <p:cNvSpPr/>
            <p:nvPr/>
          </p:nvSpPr>
          <p:spPr>
            <a:xfrm rot="1563036">
              <a:off x="3770917" y="4166265"/>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7"/>
            <p:cNvSpPr/>
            <p:nvPr/>
          </p:nvSpPr>
          <p:spPr>
            <a:xfrm rot="1563036">
              <a:off x="3757926" y="4194777"/>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rot="1563036">
              <a:off x="3712232" y="4196686"/>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rot="1563036">
              <a:off x="3710750" y="4230821"/>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rot="1563036">
              <a:off x="3799359" y="4332691"/>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7"/>
            <p:cNvSpPr/>
            <p:nvPr/>
          </p:nvSpPr>
          <p:spPr>
            <a:xfrm rot="1563036">
              <a:off x="3798462" y="4304280"/>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7"/>
            <p:cNvSpPr/>
            <p:nvPr/>
          </p:nvSpPr>
          <p:spPr>
            <a:xfrm rot="1563036">
              <a:off x="3716027" y="4280851"/>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7"/>
            <p:cNvSpPr/>
            <p:nvPr/>
          </p:nvSpPr>
          <p:spPr>
            <a:xfrm rot="1563036">
              <a:off x="3763849" y="4348169"/>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7"/>
            <p:cNvSpPr/>
            <p:nvPr/>
          </p:nvSpPr>
          <p:spPr>
            <a:xfrm rot="1563036">
              <a:off x="3730631" y="4307025"/>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7"/>
            <p:cNvSpPr/>
            <p:nvPr/>
          </p:nvSpPr>
          <p:spPr>
            <a:xfrm rot="1563036">
              <a:off x="3690294" y="4266227"/>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7"/>
            <p:cNvSpPr/>
            <p:nvPr/>
          </p:nvSpPr>
          <p:spPr>
            <a:xfrm rot="1563036">
              <a:off x="1731600" y="4585897"/>
              <a:ext cx="168812" cy="158999"/>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7"/>
            <p:cNvSpPr/>
            <p:nvPr/>
          </p:nvSpPr>
          <p:spPr>
            <a:xfrm rot="1563036">
              <a:off x="994514" y="3971882"/>
              <a:ext cx="168812" cy="159339"/>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p:nvPr/>
          </p:nvSpPr>
          <p:spPr>
            <a:xfrm rot="1563036">
              <a:off x="1878617" y="3613312"/>
              <a:ext cx="168834" cy="1589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7"/>
            <p:cNvSpPr/>
            <p:nvPr/>
          </p:nvSpPr>
          <p:spPr>
            <a:xfrm rot="1563036">
              <a:off x="3693912" y="4177760"/>
              <a:ext cx="169310" cy="175905"/>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7"/>
            <p:cNvSpPr/>
            <p:nvPr/>
          </p:nvSpPr>
          <p:spPr>
            <a:xfrm rot="1563036">
              <a:off x="3061328" y="4549973"/>
              <a:ext cx="338122" cy="327086"/>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7"/>
            <p:cNvSpPr/>
            <p:nvPr/>
          </p:nvSpPr>
          <p:spPr>
            <a:xfrm rot="1563036">
              <a:off x="3157197" y="4645108"/>
              <a:ext cx="147962" cy="136881"/>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7"/>
            <p:cNvSpPr/>
            <p:nvPr/>
          </p:nvSpPr>
          <p:spPr>
            <a:xfrm rot="1563036">
              <a:off x="3244216" y="4686728"/>
              <a:ext cx="54072" cy="40838"/>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7"/>
            <p:cNvSpPr/>
            <p:nvPr/>
          </p:nvSpPr>
          <p:spPr>
            <a:xfrm rot="1563036">
              <a:off x="3216264" y="4732345"/>
              <a:ext cx="44124"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rot="1563036">
              <a:off x="3227052" y="4737491"/>
              <a:ext cx="49812"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rot="1563036">
              <a:off x="3245159" y="4711128"/>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rot="1563036">
              <a:off x="3205842" y="4658494"/>
              <a:ext cx="38911" cy="41291"/>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rot="1563036">
              <a:off x="3243170" y="4677651"/>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rot="1563036">
              <a:off x="3180230" y="4710903"/>
              <a:ext cx="38911" cy="41291"/>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rot="1563036">
              <a:off x="3177213" y="4692206"/>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rot="1563036">
              <a:off x="3185266" y="4703112"/>
              <a:ext cx="49336" cy="21439"/>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rot="1563036">
              <a:off x="3198633" y="4715261"/>
              <a:ext cx="28464" cy="47750"/>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rot="1563036">
              <a:off x="3204844" y="4681398"/>
              <a:ext cx="33223" cy="26334"/>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rot="1563036">
              <a:off x="3231420" y="4656872"/>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rot="1563036">
              <a:off x="3295189" y="4695193"/>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rot="1563036">
              <a:off x="3269370" y="4732531"/>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rot="1563036">
              <a:off x="3278970" y="4717175"/>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p:nvPr/>
          </p:nvSpPr>
          <p:spPr>
            <a:xfrm rot="1563036">
              <a:off x="3271699" y="4687768"/>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7"/>
            <p:cNvSpPr/>
            <p:nvPr/>
          </p:nvSpPr>
          <p:spPr>
            <a:xfrm rot="1563036">
              <a:off x="3240857" y="4653701"/>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rot="1563036">
              <a:off x="3253859" y="4672691"/>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rot="1563036">
              <a:off x="3213721" y="4649803"/>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rot="1563036">
              <a:off x="3209344" y="4673102"/>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rot="1563036">
              <a:off x="3176873" y="4682057"/>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rot="1563036">
              <a:off x="3181643" y="4707068"/>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7"/>
            <p:cNvSpPr/>
            <p:nvPr/>
          </p:nvSpPr>
          <p:spPr>
            <a:xfrm rot="1563036">
              <a:off x="3263308" y="4764292"/>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7"/>
            <p:cNvSpPr/>
            <p:nvPr/>
          </p:nvSpPr>
          <p:spPr>
            <a:xfrm rot="1563036">
              <a:off x="3257489" y="4744128"/>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rot="1563036">
              <a:off x="3194800" y="4741491"/>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rot="1563036">
              <a:off x="3240769" y="4781250"/>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7"/>
            <p:cNvSpPr/>
            <p:nvPr/>
          </p:nvSpPr>
          <p:spPr>
            <a:xfrm rot="1563036">
              <a:off x="3209377" y="4758013"/>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7"/>
            <p:cNvSpPr/>
            <p:nvPr/>
          </p:nvSpPr>
          <p:spPr>
            <a:xfrm rot="1563036">
              <a:off x="3173316" y="4735741"/>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7"/>
            <p:cNvSpPr/>
            <p:nvPr/>
          </p:nvSpPr>
          <p:spPr>
            <a:xfrm rot="1563036">
              <a:off x="3209711" y="4694542"/>
              <a:ext cx="42220" cy="42696"/>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7"/>
            <p:cNvSpPr/>
            <p:nvPr/>
          </p:nvSpPr>
          <p:spPr>
            <a:xfrm rot="1563036">
              <a:off x="1408701" y="3665929"/>
              <a:ext cx="338575" cy="327086"/>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rot="1563036">
              <a:off x="1504995" y="3761186"/>
              <a:ext cx="147962" cy="136858"/>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rot="1563036">
              <a:off x="1591541" y="3802795"/>
              <a:ext cx="54095"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rot="1563036">
              <a:off x="1564068" y="3848496"/>
              <a:ext cx="44124" cy="50764"/>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rot="1563036">
              <a:off x="1574876" y="3853556"/>
              <a:ext cx="49812"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rot="1563036">
              <a:off x="1592983" y="3827194"/>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7"/>
            <p:cNvSpPr/>
            <p:nvPr/>
          </p:nvSpPr>
          <p:spPr>
            <a:xfrm rot="1563036">
              <a:off x="1553146" y="3774751"/>
              <a:ext cx="39364" cy="40974"/>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7"/>
            <p:cNvSpPr/>
            <p:nvPr/>
          </p:nvSpPr>
          <p:spPr>
            <a:xfrm rot="1563036">
              <a:off x="1590994" y="3793717"/>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7"/>
            <p:cNvSpPr/>
            <p:nvPr/>
          </p:nvSpPr>
          <p:spPr>
            <a:xfrm rot="1563036">
              <a:off x="1527400" y="3827265"/>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7"/>
            <p:cNvSpPr/>
            <p:nvPr/>
          </p:nvSpPr>
          <p:spPr>
            <a:xfrm rot="1563036">
              <a:off x="1525037" y="3808272"/>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7"/>
            <p:cNvSpPr/>
            <p:nvPr/>
          </p:nvSpPr>
          <p:spPr>
            <a:xfrm rot="1563036">
              <a:off x="1532931" y="3819294"/>
              <a:ext cx="49336"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7"/>
            <p:cNvSpPr/>
            <p:nvPr/>
          </p:nvSpPr>
          <p:spPr>
            <a:xfrm rot="1563036">
              <a:off x="1546415" y="3831408"/>
              <a:ext cx="28487" cy="47659"/>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7"/>
            <p:cNvSpPr/>
            <p:nvPr/>
          </p:nvSpPr>
          <p:spPr>
            <a:xfrm rot="1563036">
              <a:off x="1552659" y="3797501"/>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7"/>
            <p:cNvSpPr/>
            <p:nvPr/>
          </p:nvSpPr>
          <p:spPr>
            <a:xfrm rot="1563036">
              <a:off x="1579244" y="3772938"/>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7"/>
            <p:cNvSpPr/>
            <p:nvPr/>
          </p:nvSpPr>
          <p:spPr>
            <a:xfrm rot="1563036">
              <a:off x="1643038" y="3811149"/>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7"/>
            <p:cNvSpPr/>
            <p:nvPr/>
          </p:nvSpPr>
          <p:spPr>
            <a:xfrm rot="1563036">
              <a:off x="1617168" y="3848614"/>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7"/>
            <p:cNvSpPr/>
            <p:nvPr/>
          </p:nvSpPr>
          <p:spPr>
            <a:xfrm rot="1563036">
              <a:off x="1626794" y="3833241"/>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7"/>
            <p:cNvSpPr/>
            <p:nvPr/>
          </p:nvSpPr>
          <p:spPr>
            <a:xfrm rot="1563036">
              <a:off x="1619547" y="3803729"/>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7"/>
            <p:cNvSpPr/>
            <p:nvPr/>
          </p:nvSpPr>
          <p:spPr>
            <a:xfrm rot="1563036">
              <a:off x="1588700" y="3769661"/>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7"/>
            <p:cNvSpPr/>
            <p:nvPr/>
          </p:nvSpPr>
          <p:spPr>
            <a:xfrm rot="1563036">
              <a:off x="1601604" y="3788623"/>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7"/>
            <p:cNvSpPr/>
            <p:nvPr/>
          </p:nvSpPr>
          <p:spPr>
            <a:xfrm rot="1563036">
              <a:off x="1560967" y="3766211"/>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7"/>
            <p:cNvSpPr/>
            <p:nvPr/>
          </p:nvSpPr>
          <p:spPr>
            <a:xfrm rot="1563036">
              <a:off x="1557066" y="3789034"/>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1563036">
              <a:off x="1524676" y="3798118"/>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1563036">
              <a:off x="1529364" y="3823104"/>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rot="1563036">
              <a:off x="1610680" y="3880253"/>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7"/>
            <p:cNvSpPr/>
            <p:nvPr/>
          </p:nvSpPr>
          <p:spPr>
            <a:xfrm rot="1563036">
              <a:off x="1605187" y="3860164"/>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7"/>
            <p:cNvSpPr/>
            <p:nvPr/>
          </p:nvSpPr>
          <p:spPr>
            <a:xfrm rot="1563036">
              <a:off x="1542493" y="3858002"/>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7"/>
            <p:cNvSpPr/>
            <p:nvPr/>
          </p:nvSpPr>
          <p:spPr>
            <a:xfrm rot="1563036">
              <a:off x="1588141" y="3897211"/>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7"/>
            <p:cNvSpPr/>
            <p:nvPr/>
          </p:nvSpPr>
          <p:spPr>
            <a:xfrm rot="1563036">
              <a:off x="1556749" y="3873974"/>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7"/>
            <p:cNvSpPr/>
            <p:nvPr/>
          </p:nvSpPr>
          <p:spPr>
            <a:xfrm rot="1563036">
              <a:off x="1521060" y="3852153"/>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7"/>
            <p:cNvSpPr/>
            <p:nvPr/>
          </p:nvSpPr>
          <p:spPr>
            <a:xfrm rot="1563036">
              <a:off x="1556979" y="3810955"/>
              <a:ext cx="42696"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7"/>
            <p:cNvSpPr/>
            <p:nvPr/>
          </p:nvSpPr>
          <p:spPr>
            <a:xfrm rot="1563036">
              <a:off x="2733568" y="3893188"/>
              <a:ext cx="338100" cy="327494"/>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7"/>
            <p:cNvSpPr/>
            <p:nvPr/>
          </p:nvSpPr>
          <p:spPr>
            <a:xfrm rot="1563036">
              <a:off x="2829417" y="3988820"/>
              <a:ext cx="148438" cy="13649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7"/>
            <p:cNvSpPr/>
            <p:nvPr/>
          </p:nvSpPr>
          <p:spPr>
            <a:xfrm rot="1563036">
              <a:off x="2916480" y="4030271"/>
              <a:ext cx="54072" cy="40498"/>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7"/>
            <p:cNvSpPr/>
            <p:nvPr/>
          </p:nvSpPr>
          <p:spPr>
            <a:xfrm rot="1563036">
              <a:off x="2888469" y="4075648"/>
              <a:ext cx="44124" cy="51240"/>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7"/>
            <p:cNvSpPr/>
            <p:nvPr/>
          </p:nvSpPr>
          <p:spPr>
            <a:xfrm rot="1563036">
              <a:off x="2899758" y="4081159"/>
              <a:ext cx="49336"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7"/>
            <p:cNvSpPr/>
            <p:nvPr/>
          </p:nvSpPr>
          <p:spPr>
            <a:xfrm rot="1563036">
              <a:off x="2917419" y="4054671"/>
              <a:ext cx="38911" cy="25337"/>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7"/>
            <p:cNvSpPr/>
            <p:nvPr/>
          </p:nvSpPr>
          <p:spPr>
            <a:xfrm rot="1563036">
              <a:off x="2877997" y="4002012"/>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7"/>
            <p:cNvSpPr/>
            <p:nvPr/>
          </p:nvSpPr>
          <p:spPr>
            <a:xfrm rot="1563036">
              <a:off x="2915394" y="4020869"/>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7"/>
            <p:cNvSpPr/>
            <p:nvPr/>
          </p:nvSpPr>
          <p:spPr>
            <a:xfrm rot="1563036">
              <a:off x="2852360" y="4054529"/>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7"/>
            <p:cNvSpPr/>
            <p:nvPr/>
          </p:nvSpPr>
          <p:spPr>
            <a:xfrm rot="1563036">
              <a:off x="2849417" y="4035509"/>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7"/>
            <p:cNvSpPr/>
            <p:nvPr/>
          </p:nvSpPr>
          <p:spPr>
            <a:xfrm rot="1563036">
              <a:off x="2857386" y="4046780"/>
              <a:ext cx="49336" cy="21439"/>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7"/>
            <p:cNvSpPr/>
            <p:nvPr/>
          </p:nvSpPr>
          <p:spPr>
            <a:xfrm rot="1563036">
              <a:off x="2870883" y="4058843"/>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7"/>
            <p:cNvSpPr/>
            <p:nvPr/>
          </p:nvSpPr>
          <p:spPr>
            <a:xfrm rot="1563036">
              <a:off x="2876964" y="4025066"/>
              <a:ext cx="33223" cy="26334"/>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7"/>
            <p:cNvSpPr/>
            <p:nvPr/>
          </p:nvSpPr>
          <p:spPr>
            <a:xfrm rot="1563036">
              <a:off x="2903580" y="4000369"/>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7"/>
            <p:cNvSpPr/>
            <p:nvPr/>
          </p:nvSpPr>
          <p:spPr>
            <a:xfrm rot="1563036">
              <a:off x="2967413" y="4038410"/>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7"/>
            <p:cNvSpPr/>
            <p:nvPr/>
          </p:nvSpPr>
          <p:spPr>
            <a:xfrm rot="1563036">
              <a:off x="2942025" y="4076324"/>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7"/>
            <p:cNvSpPr/>
            <p:nvPr/>
          </p:nvSpPr>
          <p:spPr>
            <a:xfrm rot="1563036">
              <a:off x="2951299" y="4060417"/>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7"/>
            <p:cNvSpPr/>
            <p:nvPr/>
          </p:nvSpPr>
          <p:spPr>
            <a:xfrm rot="1563036">
              <a:off x="2943923" y="403146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7"/>
            <p:cNvSpPr/>
            <p:nvPr/>
          </p:nvSpPr>
          <p:spPr>
            <a:xfrm rot="1563036">
              <a:off x="2912977" y="3997370"/>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7"/>
            <p:cNvSpPr/>
            <p:nvPr/>
          </p:nvSpPr>
          <p:spPr>
            <a:xfrm rot="1563036">
              <a:off x="2926083" y="4015909"/>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7"/>
            <p:cNvSpPr/>
            <p:nvPr/>
          </p:nvSpPr>
          <p:spPr>
            <a:xfrm rot="1563036">
              <a:off x="2885795" y="3993572"/>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7"/>
            <p:cNvSpPr/>
            <p:nvPr/>
          </p:nvSpPr>
          <p:spPr>
            <a:xfrm rot="1563036">
              <a:off x="2881547" y="4016314"/>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7"/>
            <p:cNvSpPr/>
            <p:nvPr/>
          </p:nvSpPr>
          <p:spPr>
            <a:xfrm rot="1563036">
              <a:off x="2849181" y="4025293"/>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7"/>
            <p:cNvSpPr/>
            <p:nvPr/>
          </p:nvSpPr>
          <p:spPr>
            <a:xfrm rot="1563036">
              <a:off x="2853872" y="4050286"/>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7"/>
            <p:cNvSpPr/>
            <p:nvPr/>
          </p:nvSpPr>
          <p:spPr>
            <a:xfrm rot="1563036">
              <a:off x="2935637" y="4107533"/>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7"/>
            <p:cNvSpPr/>
            <p:nvPr/>
          </p:nvSpPr>
          <p:spPr>
            <a:xfrm rot="1563036">
              <a:off x="2929697" y="4087341"/>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7"/>
            <p:cNvSpPr/>
            <p:nvPr/>
          </p:nvSpPr>
          <p:spPr>
            <a:xfrm rot="1563036">
              <a:off x="2866920" y="4085160"/>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7"/>
            <p:cNvSpPr/>
            <p:nvPr/>
          </p:nvSpPr>
          <p:spPr>
            <a:xfrm rot="1563036">
              <a:off x="2912969" y="4125048"/>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7"/>
            <p:cNvSpPr/>
            <p:nvPr/>
          </p:nvSpPr>
          <p:spPr>
            <a:xfrm rot="1563036">
              <a:off x="2881686" y="4101337"/>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7"/>
            <p:cNvSpPr/>
            <p:nvPr/>
          </p:nvSpPr>
          <p:spPr>
            <a:xfrm rot="1563036">
              <a:off x="2845436" y="4079409"/>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7"/>
            <p:cNvSpPr/>
            <p:nvPr/>
          </p:nvSpPr>
          <p:spPr>
            <a:xfrm rot="1563036">
              <a:off x="2881935" y="4038235"/>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7"/>
            <p:cNvSpPr/>
            <p:nvPr/>
          </p:nvSpPr>
          <p:spPr>
            <a:xfrm rot="1563036">
              <a:off x="3002191" y="3830752"/>
              <a:ext cx="338122" cy="327086"/>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p:nvPr/>
          </p:nvSpPr>
          <p:spPr>
            <a:xfrm rot="1563036">
              <a:off x="3098035" y="3925992"/>
              <a:ext cx="148438" cy="136881"/>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7"/>
            <p:cNvSpPr/>
            <p:nvPr/>
          </p:nvSpPr>
          <p:spPr>
            <a:xfrm rot="1563036">
              <a:off x="3185009" y="3967808"/>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7"/>
            <p:cNvSpPr/>
            <p:nvPr/>
          </p:nvSpPr>
          <p:spPr>
            <a:xfrm rot="1563036">
              <a:off x="3157129" y="4013215"/>
              <a:ext cx="44101" cy="50764"/>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7"/>
            <p:cNvSpPr/>
            <p:nvPr/>
          </p:nvSpPr>
          <p:spPr>
            <a:xfrm rot="1563036">
              <a:off x="3168326" y="4018552"/>
              <a:ext cx="49359"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7"/>
            <p:cNvSpPr/>
            <p:nvPr/>
          </p:nvSpPr>
          <p:spPr>
            <a:xfrm rot="1563036">
              <a:off x="3185999" y="3992106"/>
              <a:ext cx="38889"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7"/>
            <p:cNvSpPr/>
            <p:nvPr/>
          </p:nvSpPr>
          <p:spPr>
            <a:xfrm rot="1563036">
              <a:off x="3146553" y="3939555"/>
              <a:ext cx="38889"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7"/>
            <p:cNvSpPr/>
            <p:nvPr/>
          </p:nvSpPr>
          <p:spPr>
            <a:xfrm rot="1563036">
              <a:off x="3184054" y="3958441"/>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7"/>
            <p:cNvSpPr/>
            <p:nvPr/>
          </p:nvSpPr>
          <p:spPr>
            <a:xfrm rot="1563036">
              <a:off x="3120916" y="3992072"/>
              <a:ext cx="38889"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7"/>
            <p:cNvSpPr/>
            <p:nvPr/>
          </p:nvSpPr>
          <p:spPr>
            <a:xfrm rot="1563036">
              <a:off x="3118076" y="3973082"/>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7"/>
            <p:cNvSpPr/>
            <p:nvPr/>
          </p:nvSpPr>
          <p:spPr>
            <a:xfrm rot="1563036">
              <a:off x="3125990" y="3984017"/>
              <a:ext cx="49336"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7"/>
            <p:cNvSpPr/>
            <p:nvPr/>
          </p:nvSpPr>
          <p:spPr>
            <a:xfrm rot="1563036">
              <a:off x="3139455" y="3996214"/>
              <a:ext cx="28962" cy="4768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7"/>
            <p:cNvSpPr/>
            <p:nvPr/>
          </p:nvSpPr>
          <p:spPr>
            <a:xfrm rot="1563036">
              <a:off x="3145689" y="3962354"/>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7"/>
            <p:cNvSpPr/>
            <p:nvPr/>
          </p:nvSpPr>
          <p:spPr>
            <a:xfrm rot="1563036">
              <a:off x="3172133" y="3937826"/>
              <a:ext cx="17110" cy="5389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7"/>
            <p:cNvSpPr/>
            <p:nvPr/>
          </p:nvSpPr>
          <p:spPr>
            <a:xfrm rot="1563036">
              <a:off x="3236073" y="3975977"/>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rot="1563036">
              <a:off x="3210684" y="4013420"/>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7"/>
            <p:cNvSpPr/>
            <p:nvPr/>
          </p:nvSpPr>
          <p:spPr>
            <a:xfrm rot="1563036">
              <a:off x="3219854" y="3997960"/>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7"/>
            <p:cNvSpPr/>
            <p:nvPr/>
          </p:nvSpPr>
          <p:spPr>
            <a:xfrm rot="1563036">
              <a:off x="3212584" y="3968552"/>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7"/>
            <p:cNvSpPr/>
            <p:nvPr/>
          </p:nvSpPr>
          <p:spPr>
            <a:xfrm rot="1563036">
              <a:off x="3181637" y="3934937"/>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7"/>
            <p:cNvSpPr/>
            <p:nvPr/>
          </p:nvSpPr>
          <p:spPr>
            <a:xfrm rot="1563036">
              <a:off x="3194639" y="3953452"/>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7"/>
            <p:cNvSpPr/>
            <p:nvPr/>
          </p:nvSpPr>
          <p:spPr>
            <a:xfrm rot="1563036">
              <a:off x="3154454" y="3931144"/>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7"/>
            <p:cNvSpPr/>
            <p:nvPr/>
          </p:nvSpPr>
          <p:spPr>
            <a:xfrm rot="1563036">
              <a:off x="3150102" y="3953863"/>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7"/>
            <p:cNvSpPr/>
            <p:nvPr/>
          </p:nvSpPr>
          <p:spPr>
            <a:xfrm rot="1563036">
              <a:off x="3117735" y="3962842"/>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7"/>
            <p:cNvSpPr/>
            <p:nvPr/>
          </p:nvSpPr>
          <p:spPr>
            <a:xfrm rot="1563036">
              <a:off x="3122428" y="3987829"/>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7"/>
            <p:cNvSpPr/>
            <p:nvPr/>
          </p:nvSpPr>
          <p:spPr>
            <a:xfrm rot="1563036">
              <a:off x="3204192" y="4045076"/>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7"/>
            <p:cNvSpPr/>
            <p:nvPr/>
          </p:nvSpPr>
          <p:spPr>
            <a:xfrm rot="1563036">
              <a:off x="3198251" y="4024889"/>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7"/>
            <p:cNvSpPr/>
            <p:nvPr/>
          </p:nvSpPr>
          <p:spPr>
            <a:xfrm rot="1563036">
              <a:off x="3135453" y="4022703"/>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7"/>
            <p:cNvSpPr/>
            <p:nvPr/>
          </p:nvSpPr>
          <p:spPr>
            <a:xfrm rot="1563036">
              <a:off x="3181629" y="4062139"/>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7"/>
            <p:cNvSpPr/>
            <p:nvPr/>
          </p:nvSpPr>
          <p:spPr>
            <a:xfrm rot="1563036">
              <a:off x="3150241" y="4038885"/>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7"/>
            <p:cNvSpPr/>
            <p:nvPr/>
          </p:nvSpPr>
          <p:spPr>
            <a:xfrm rot="1563036">
              <a:off x="3114096" y="4016977"/>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7"/>
            <p:cNvSpPr/>
            <p:nvPr/>
          </p:nvSpPr>
          <p:spPr>
            <a:xfrm rot="1563036">
              <a:off x="3150468" y="3975778"/>
              <a:ext cx="42243"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7"/>
            <p:cNvSpPr/>
            <p:nvPr/>
          </p:nvSpPr>
          <p:spPr>
            <a:xfrm rot="1563036">
              <a:off x="2343830" y="3655212"/>
              <a:ext cx="338122" cy="327086"/>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7"/>
            <p:cNvSpPr/>
            <p:nvPr/>
          </p:nvSpPr>
          <p:spPr>
            <a:xfrm rot="1563036">
              <a:off x="2439699" y="3750348"/>
              <a:ext cx="147962" cy="136881"/>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7"/>
            <p:cNvSpPr/>
            <p:nvPr/>
          </p:nvSpPr>
          <p:spPr>
            <a:xfrm rot="1563036">
              <a:off x="2526723" y="3791969"/>
              <a:ext cx="54072" cy="40815"/>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7"/>
            <p:cNvSpPr/>
            <p:nvPr/>
          </p:nvSpPr>
          <p:spPr>
            <a:xfrm rot="1563036">
              <a:off x="2498766" y="3837585"/>
              <a:ext cx="44124"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7"/>
            <p:cNvSpPr/>
            <p:nvPr/>
          </p:nvSpPr>
          <p:spPr>
            <a:xfrm rot="1563036">
              <a:off x="2509559" y="3842709"/>
              <a:ext cx="49812"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7"/>
            <p:cNvSpPr/>
            <p:nvPr/>
          </p:nvSpPr>
          <p:spPr>
            <a:xfrm rot="1563036">
              <a:off x="2527662" y="3816368"/>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7"/>
            <p:cNvSpPr/>
            <p:nvPr/>
          </p:nvSpPr>
          <p:spPr>
            <a:xfrm rot="1563036">
              <a:off x="2488344" y="3763733"/>
              <a:ext cx="38911" cy="41291"/>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7"/>
            <p:cNvSpPr/>
            <p:nvPr/>
          </p:nvSpPr>
          <p:spPr>
            <a:xfrm rot="1563036">
              <a:off x="2525671" y="3782896"/>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7"/>
            <p:cNvSpPr/>
            <p:nvPr/>
          </p:nvSpPr>
          <p:spPr>
            <a:xfrm rot="1563036">
              <a:off x="2462737" y="3816121"/>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7"/>
            <p:cNvSpPr/>
            <p:nvPr/>
          </p:nvSpPr>
          <p:spPr>
            <a:xfrm rot="1563036">
              <a:off x="2459715" y="3797446"/>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7"/>
            <p:cNvSpPr/>
            <p:nvPr/>
          </p:nvSpPr>
          <p:spPr>
            <a:xfrm rot="1563036">
              <a:off x="2467769" y="3808351"/>
              <a:ext cx="49336" cy="21439"/>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7"/>
            <p:cNvSpPr/>
            <p:nvPr/>
          </p:nvSpPr>
          <p:spPr>
            <a:xfrm rot="1563036">
              <a:off x="2481135" y="3820501"/>
              <a:ext cx="28464" cy="47750"/>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7"/>
            <p:cNvSpPr/>
            <p:nvPr/>
          </p:nvSpPr>
          <p:spPr>
            <a:xfrm rot="1563036">
              <a:off x="2487346" y="3786637"/>
              <a:ext cx="33223" cy="26334"/>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7"/>
            <p:cNvSpPr/>
            <p:nvPr/>
          </p:nvSpPr>
          <p:spPr>
            <a:xfrm rot="1563036">
              <a:off x="2513928" y="3762091"/>
              <a:ext cx="17087" cy="53642"/>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7"/>
            <p:cNvSpPr/>
            <p:nvPr/>
          </p:nvSpPr>
          <p:spPr>
            <a:xfrm rot="1563036">
              <a:off x="2577712" y="3800438"/>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rot="1563036">
              <a:off x="2551873" y="3837771"/>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rot="1563036">
              <a:off x="2561472" y="3822415"/>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rot="1563036">
              <a:off x="2554228" y="3793014"/>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rot="1563036">
              <a:off x="2523359" y="3758941"/>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rot="1563036">
              <a:off x="2536366" y="3777932"/>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7"/>
            <p:cNvSpPr/>
            <p:nvPr/>
          </p:nvSpPr>
          <p:spPr>
            <a:xfrm rot="1563036">
              <a:off x="2496223" y="3755043"/>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7"/>
            <p:cNvSpPr/>
            <p:nvPr/>
          </p:nvSpPr>
          <p:spPr>
            <a:xfrm rot="1563036">
              <a:off x="2491847" y="3778342"/>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rot="1563036">
              <a:off x="2459480" y="3787321"/>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rot="1563036">
              <a:off x="2464150" y="3812309"/>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rot="1563036">
              <a:off x="2545810" y="3869532"/>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7"/>
            <p:cNvSpPr/>
            <p:nvPr/>
          </p:nvSpPr>
          <p:spPr>
            <a:xfrm rot="1563036">
              <a:off x="2539996" y="3849369"/>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7"/>
            <p:cNvSpPr/>
            <p:nvPr/>
          </p:nvSpPr>
          <p:spPr>
            <a:xfrm rot="1563036">
              <a:off x="2477301" y="3846736"/>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rot="1563036">
              <a:off x="2523271" y="3886490"/>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rot="1563036">
              <a:off x="2491905" y="3863236"/>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rot="1563036">
              <a:off x="2455818" y="3840980"/>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7"/>
            <p:cNvSpPr/>
            <p:nvPr/>
          </p:nvSpPr>
          <p:spPr>
            <a:xfrm rot="1563036">
              <a:off x="2492213" y="3799782"/>
              <a:ext cx="42220" cy="42696"/>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7"/>
            <p:cNvSpPr/>
            <p:nvPr/>
          </p:nvSpPr>
          <p:spPr>
            <a:xfrm rot="1563036">
              <a:off x="2349864" y="5156431"/>
              <a:ext cx="338598" cy="326111"/>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rot="1563036">
              <a:off x="3717618" y="4759077"/>
              <a:ext cx="101505" cy="142523"/>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rot="1563036">
              <a:off x="3683437" y="4823145"/>
              <a:ext cx="116507" cy="108099"/>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rot="1563036">
              <a:off x="2644838" y="4311568"/>
              <a:ext cx="278248"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rot="1563036">
              <a:off x="2835708" y="4335332"/>
              <a:ext cx="127090" cy="84508"/>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rot="1563036">
              <a:off x="2806812" y="4313243"/>
              <a:ext cx="117618" cy="97856"/>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7"/>
            <p:cNvSpPr/>
            <p:nvPr/>
          </p:nvSpPr>
          <p:spPr>
            <a:xfrm rot="1563036">
              <a:off x="1260951" y="4489061"/>
              <a:ext cx="143702" cy="156212"/>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7"/>
            <p:cNvSpPr/>
            <p:nvPr/>
          </p:nvSpPr>
          <p:spPr>
            <a:xfrm rot="1563036">
              <a:off x="653603" y="3516862"/>
              <a:ext cx="175452" cy="116122"/>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rot="1563036">
              <a:off x="3259031" y="5535339"/>
              <a:ext cx="192063" cy="176698"/>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27"/>
          <p:cNvGrpSpPr/>
          <p:nvPr/>
        </p:nvGrpSpPr>
        <p:grpSpPr>
          <a:xfrm>
            <a:off x="4475592" y="-473752"/>
            <a:ext cx="3608792" cy="2344413"/>
            <a:chOff x="-1618533" y="662898"/>
            <a:chExt cx="3608792" cy="2344413"/>
          </a:xfrm>
        </p:grpSpPr>
        <p:sp>
          <p:nvSpPr>
            <p:cNvPr id="1359" name="Google Shape;1359;p27"/>
            <p:cNvSpPr/>
            <p:nvPr/>
          </p:nvSpPr>
          <p:spPr>
            <a:xfrm rot="-9236964">
              <a:off x="-1662900" y="1457453"/>
              <a:ext cx="2964847" cy="483818"/>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7"/>
            <p:cNvSpPr/>
            <p:nvPr/>
          </p:nvSpPr>
          <p:spPr>
            <a:xfrm rot="-9236964">
              <a:off x="-138633" y="1754187"/>
              <a:ext cx="444023" cy="748107"/>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7"/>
            <p:cNvSpPr/>
            <p:nvPr/>
          </p:nvSpPr>
          <p:spPr>
            <a:xfrm rot="-9236964">
              <a:off x="-241799" y="2010482"/>
              <a:ext cx="237660" cy="444250"/>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7"/>
            <p:cNvSpPr/>
            <p:nvPr/>
          </p:nvSpPr>
          <p:spPr>
            <a:xfrm rot="-9236964">
              <a:off x="-1089498" y="1832427"/>
              <a:ext cx="242804" cy="456193"/>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7"/>
            <p:cNvSpPr/>
            <p:nvPr/>
          </p:nvSpPr>
          <p:spPr>
            <a:xfrm rot="-9236964">
              <a:off x="-407403" y="1153911"/>
              <a:ext cx="1469676" cy="59985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rot="-9236964">
              <a:off x="180960" y="1465012"/>
              <a:ext cx="736277" cy="134456"/>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rot="-9236964">
              <a:off x="603506" y="2132217"/>
              <a:ext cx="949575" cy="222952"/>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rot="-9236964">
              <a:off x="-1258399" y="1266502"/>
              <a:ext cx="1028281" cy="102927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rot="-9236964">
              <a:off x="-927566" y="1537648"/>
              <a:ext cx="357657" cy="81131"/>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rot="-9236964">
              <a:off x="725860" y="2282273"/>
              <a:ext cx="94321" cy="29234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7"/>
            <p:cNvSpPr/>
            <p:nvPr/>
          </p:nvSpPr>
          <p:spPr>
            <a:xfrm rot="-9236964">
              <a:off x="-34067" y="1096506"/>
              <a:ext cx="117504" cy="309500"/>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7"/>
            <p:cNvSpPr/>
            <p:nvPr/>
          </p:nvSpPr>
          <p:spPr>
            <a:xfrm rot="-9236964">
              <a:off x="-1081875" y="1287043"/>
              <a:ext cx="107420" cy="303789"/>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rot="-9236964">
              <a:off x="586907" y="1525187"/>
              <a:ext cx="466595" cy="428840"/>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rot="-9236964">
              <a:off x="717762" y="1654949"/>
              <a:ext cx="202488" cy="186035"/>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rot="-9236964">
              <a:off x="1323946" y="2139146"/>
              <a:ext cx="466618" cy="428704"/>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rot="-9236964">
              <a:off x="1454833" y="2268802"/>
              <a:ext cx="202488" cy="186081"/>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rot="-9236964">
              <a:off x="439778" y="2498159"/>
              <a:ext cx="466618" cy="428454"/>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rot="-9236964">
              <a:off x="571104" y="2627645"/>
              <a:ext cx="202035" cy="186330"/>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rot="-9236964">
              <a:off x="-1389538" y="1937757"/>
              <a:ext cx="477994" cy="441984"/>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rot="-9236964">
              <a:off x="-1241824" y="2055785"/>
              <a:ext cx="187327" cy="186420"/>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7"/>
            <p:cNvSpPr/>
            <p:nvPr/>
          </p:nvSpPr>
          <p:spPr>
            <a:xfrm rot="-9236964">
              <a:off x="724081" y="1782837"/>
              <a:ext cx="14731"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9236964">
              <a:off x="746855" y="1726478"/>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9236964">
              <a:off x="740488" y="175028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9236964">
              <a:off x="761178" y="1785740"/>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9236964">
              <a:off x="814281" y="1818552"/>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9236964">
              <a:off x="790118" y="1798940"/>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7"/>
            <p:cNvSpPr/>
            <p:nvPr/>
          </p:nvSpPr>
          <p:spPr>
            <a:xfrm rot="-9236964">
              <a:off x="851345" y="181290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rot="-9236964">
              <a:off x="848097" y="1781756"/>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rot="-9236964">
              <a:off x="886892" y="1757455"/>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rot="-9236964">
              <a:off x="871338" y="1726623"/>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rot="-9236964">
              <a:off x="743393" y="1682588"/>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rot="-9236964">
              <a:off x="758451" y="1706847"/>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rot="-9236964">
              <a:off x="841277" y="1686614"/>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rot="-9236964">
              <a:off x="765739" y="1652365"/>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7"/>
            <p:cNvSpPr/>
            <p:nvPr/>
          </p:nvSpPr>
          <p:spPr>
            <a:xfrm rot="-9236964">
              <a:off x="816333" y="1670710"/>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7"/>
            <p:cNvSpPr/>
            <p:nvPr/>
          </p:nvSpPr>
          <p:spPr>
            <a:xfrm rot="-9236964">
              <a:off x="871181" y="1685911"/>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rot="-9236964">
              <a:off x="1461286" y="2396426"/>
              <a:ext cx="14731" cy="14255"/>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rot="-9236964">
              <a:off x="1484056" y="2340088"/>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rot="-9236964">
              <a:off x="1477589" y="2363874"/>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rot="-9236964">
              <a:off x="1498284" y="2399306"/>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7"/>
            <p:cNvSpPr/>
            <p:nvPr/>
          </p:nvSpPr>
          <p:spPr>
            <a:xfrm rot="-9236964">
              <a:off x="1551491" y="2432142"/>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7"/>
            <p:cNvSpPr/>
            <p:nvPr/>
          </p:nvSpPr>
          <p:spPr>
            <a:xfrm rot="-9236964">
              <a:off x="1527119" y="2412957"/>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rot="-9236964">
              <a:off x="1588341" y="2426921"/>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7"/>
            <p:cNvSpPr/>
            <p:nvPr/>
          </p:nvSpPr>
          <p:spPr>
            <a:xfrm rot="-9236964">
              <a:off x="1585303" y="2395368"/>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7"/>
            <p:cNvSpPr/>
            <p:nvPr/>
          </p:nvSpPr>
          <p:spPr>
            <a:xfrm rot="-9236964">
              <a:off x="1623894" y="2371473"/>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rot="-9236964">
              <a:off x="1608340" y="2340641"/>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rot="-9236964">
              <a:off x="1480489" y="2296650"/>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rot="-9236964">
              <a:off x="1495557" y="2320889"/>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rot="-9236964">
              <a:off x="1578384" y="2300175"/>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rot="-9236964">
              <a:off x="1503330" y="2266118"/>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rot="-9236964">
              <a:off x="1553324" y="2284748"/>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rot="-9236964">
              <a:off x="1608287" y="2299477"/>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rot="-9236964">
              <a:off x="577510" y="2755553"/>
              <a:ext cx="14255"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rot="-9236964">
              <a:off x="600260" y="2699298"/>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rot="-9236964">
              <a:off x="593471" y="272289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rot="-9236964">
              <a:off x="614561" y="2758556"/>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rot="-9236964">
              <a:off x="667236" y="2791159"/>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rot="-9236964">
              <a:off x="643526" y="2771646"/>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rot="-9236964">
              <a:off x="704091" y="2785938"/>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rot="-9236964">
              <a:off x="701059" y="2754359"/>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rot="-9236964">
              <a:off x="739645" y="2730463"/>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rot="-9236964">
              <a:off x="724106" y="269966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rot="-9236964">
              <a:off x="596672" y="2655850"/>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rot="-9236964">
              <a:off x="611731" y="2680109"/>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rot="-9236964">
              <a:off x="694255" y="2659220"/>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rot="-9236964">
              <a:off x="619723" y="2624890"/>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rot="-9236964">
              <a:off x="669101" y="2643749"/>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rot="-9236964">
              <a:off x="724586" y="2658732"/>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7"/>
            <p:cNvSpPr/>
            <p:nvPr/>
          </p:nvSpPr>
          <p:spPr>
            <a:xfrm rot="-9236964">
              <a:off x="-1250785" y="2141256"/>
              <a:ext cx="14255" cy="14255"/>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rot="-9236964">
              <a:off x="-1202209" y="2103447"/>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rot="-9236964">
              <a:off x="-1219657" y="2120775"/>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rot="-9236964">
              <a:off x="-1219281" y="2162123"/>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rot="-9236964">
              <a:off x="-1189947" y="2216566"/>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rot="-9236964">
              <a:off x="-1200824" y="2188049"/>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7"/>
            <p:cNvSpPr/>
            <p:nvPr/>
          </p:nvSpPr>
          <p:spPr>
            <a:xfrm rot="-9236964">
              <a:off x="-1155041" y="2230470"/>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7"/>
            <p:cNvSpPr/>
            <p:nvPr/>
          </p:nvSpPr>
          <p:spPr>
            <a:xfrm rot="-9236964">
              <a:off x="-1142051" y="2201481"/>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rot="-9236964">
              <a:off x="-1096356" y="2200026"/>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rot="-9236964">
              <a:off x="-1094874" y="2165437"/>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rot="-9236964">
              <a:off x="-1183483" y="2064043"/>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rot="-9236964">
              <a:off x="-1182586" y="2092454"/>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7"/>
            <p:cNvSpPr/>
            <p:nvPr/>
          </p:nvSpPr>
          <p:spPr>
            <a:xfrm rot="-9236964">
              <a:off x="-1101103" y="2115861"/>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rot="-9236964">
              <a:off x="-1148449" y="2048565"/>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rot="-9236964">
              <a:off x="-1114755" y="2089709"/>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rot="-9236964">
              <a:off x="-1074418" y="2130031"/>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rot="-9236964">
              <a:off x="726863" y="1663238"/>
              <a:ext cx="168812" cy="158999"/>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rot="-9236964">
              <a:off x="1463949" y="2276912"/>
              <a:ext cx="168812" cy="159339"/>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rot="-9236964">
              <a:off x="579823" y="2635845"/>
              <a:ext cx="168834" cy="1589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rot="-9236964">
              <a:off x="-1235947" y="2054469"/>
              <a:ext cx="169310" cy="175905"/>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7"/>
            <p:cNvSpPr/>
            <p:nvPr/>
          </p:nvSpPr>
          <p:spPr>
            <a:xfrm rot="-9236964">
              <a:off x="-772175" y="1531075"/>
              <a:ext cx="338122" cy="327086"/>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7"/>
            <p:cNvSpPr/>
            <p:nvPr/>
          </p:nvSpPr>
          <p:spPr>
            <a:xfrm rot="-9236964">
              <a:off x="-677884" y="1626145"/>
              <a:ext cx="147962" cy="136881"/>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rot="-9236964">
              <a:off x="-671013" y="1680568"/>
              <a:ext cx="54072" cy="40838"/>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rot="-9236964">
              <a:off x="-633113" y="1624935"/>
              <a:ext cx="44124"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rot="-9236964">
              <a:off x="-649589" y="1644830"/>
              <a:ext cx="49812"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rot="-9236964">
              <a:off x="-656796" y="1671352"/>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rot="-9236964">
              <a:off x="-617478" y="1708349"/>
              <a:ext cx="38911" cy="41291"/>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rot="-9236964">
              <a:off x="-644835" y="1683866"/>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rot="-9236964">
              <a:off x="-591866" y="1655940"/>
              <a:ext cx="38911" cy="41291"/>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rot="-9236964">
              <a:off x="-605438" y="1707452"/>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rot="-9236964">
              <a:off x="-607327" y="1683583"/>
              <a:ext cx="49336" cy="21439"/>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rot="-9236964">
              <a:off x="-599822" y="1645123"/>
              <a:ext cx="28464" cy="47750"/>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rot="-9236964">
              <a:off x="-610792" y="1700402"/>
              <a:ext cx="33223" cy="26334"/>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rot="-9236964">
              <a:off x="-621233" y="1697642"/>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rot="-9236964">
              <a:off x="-678859" y="1702493"/>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rot="-9236964">
              <a:off x="-650639" y="1667036"/>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rot="-9236964">
              <a:off x="-660261" y="1682392"/>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rot="-9236964">
              <a:off x="-652990" y="1711799"/>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rot="-9236964">
              <a:off x="-622148" y="1745889"/>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rot="-9236964">
              <a:off x="-635150" y="1727352"/>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rot="-9236964">
              <a:off x="-594514" y="1749764"/>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rot="-9236964">
              <a:off x="-590613" y="1726963"/>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rot="-9236964">
              <a:off x="-558142" y="1717510"/>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7"/>
            <p:cNvSpPr/>
            <p:nvPr/>
          </p:nvSpPr>
          <p:spPr>
            <a:xfrm rot="-9236964">
              <a:off x="-562934" y="1692975"/>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7"/>
            <p:cNvSpPr/>
            <p:nvPr/>
          </p:nvSpPr>
          <p:spPr>
            <a:xfrm rot="-9236964">
              <a:off x="-644123" y="1635275"/>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rot="-9236964">
              <a:off x="-638757" y="1655916"/>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7"/>
            <p:cNvSpPr/>
            <p:nvPr/>
          </p:nvSpPr>
          <p:spPr>
            <a:xfrm rot="-9236964">
              <a:off x="-576069" y="1658099"/>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7"/>
            <p:cNvSpPr/>
            <p:nvPr/>
          </p:nvSpPr>
          <p:spPr>
            <a:xfrm rot="-9236964">
              <a:off x="-621585" y="1618317"/>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rot="-9236964">
              <a:off x="-590192" y="1641577"/>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rot="-9236964">
              <a:off x="-554607" y="1663827"/>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7"/>
            <p:cNvSpPr/>
            <p:nvPr/>
          </p:nvSpPr>
          <p:spPr>
            <a:xfrm rot="-9236964">
              <a:off x="-624656" y="1670895"/>
              <a:ext cx="42220" cy="42696"/>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7"/>
            <p:cNvSpPr/>
            <p:nvPr/>
          </p:nvSpPr>
          <p:spPr>
            <a:xfrm rot="-9236964">
              <a:off x="879999" y="2415119"/>
              <a:ext cx="338575" cy="327086"/>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rot="-9236964">
              <a:off x="974317" y="2510090"/>
              <a:ext cx="147962" cy="136858"/>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rot="-9236964">
              <a:off x="981639" y="2564728"/>
              <a:ext cx="54095"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7"/>
            <p:cNvSpPr/>
            <p:nvPr/>
          </p:nvSpPr>
          <p:spPr>
            <a:xfrm rot="-9236964">
              <a:off x="1019083" y="2508874"/>
              <a:ext cx="44124" cy="50764"/>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rot="-9236964">
              <a:off x="1002587" y="2528765"/>
              <a:ext cx="49812"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rot="-9236964">
              <a:off x="995380" y="2555286"/>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7"/>
            <p:cNvSpPr/>
            <p:nvPr/>
          </p:nvSpPr>
          <p:spPr>
            <a:xfrm rot="-9236964">
              <a:off x="1034765" y="2592409"/>
              <a:ext cx="39364" cy="40974"/>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7"/>
            <p:cNvSpPr/>
            <p:nvPr/>
          </p:nvSpPr>
          <p:spPr>
            <a:xfrm rot="-9236964">
              <a:off x="1007341" y="2567800"/>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rot="-9236964">
              <a:off x="1060511" y="2539555"/>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rot="-9236964">
              <a:off x="1046738" y="2591386"/>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rot="-9236964">
              <a:off x="1045008" y="2567084"/>
              <a:ext cx="49336"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rot="-9236964">
              <a:off x="1052373" y="2529067"/>
              <a:ext cx="28487" cy="47659"/>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rot="-9236964">
              <a:off x="1041415" y="2584344"/>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7"/>
            <p:cNvSpPr/>
            <p:nvPr/>
          </p:nvSpPr>
          <p:spPr>
            <a:xfrm rot="-9236964">
              <a:off x="1030943" y="2581577"/>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rot="-9236964">
              <a:off x="973790" y="2586537"/>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rot="-9236964">
              <a:off x="1001541" y="2550976"/>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rot="-9236964">
              <a:off x="991915" y="2566326"/>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rot="-9236964">
              <a:off x="999637" y="2595838"/>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rot="-9236964">
              <a:off x="1030484" y="2629906"/>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rot="-9236964">
              <a:off x="1017604" y="2610944"/>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7"/>
            <p:cNvSpPr/>
            <p:nvPr/>
          </p:nvSpPr>
          <p:spPr>
            <a:xfrm rot="-9236964">
              <a:off x="1057741" y="2633832"/>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7"/>
            <p:cNvSpPr/>
            <p:nvPr/>
          </p:nvSpPr>
          <p:spPr>
            <a:xfrm rot="-9236964">
              <a:off x="1062118" y="2610556"/>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7"/>
            <p:cNvSpPr/>
            <p:nvPr/>
          </p:nvSpPr>
          <p:spPr>
            <a:xfrm rot="-9236964">
              <a:off x="1094033" y="2601449"/>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7"/>
            <p:cNvSpPr/>
            <p:nvPr/>
          </p:nvSpPr>
          <p:spPr>
            <a:xfrm rot="-9236964">
              <a:off x="1089368" y="2576463"/>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7"/>
            <p:cNvSpPr/>
            <p:nvPr/>
          </p:nvSpPr>
          <p:spPr>
            <a:xfrm rot="-9236964">
              <a:off x="1008028" y="2519314"/>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7"/>
            <p:cNvSpPr/>
            <p:nvPr/>
          </p:nvSpPr>
          <p:spPr>
            <a:xfrm rot="-9236964">
              <a:off x="1013522" y="2539403"/>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7"/>
            <p:cNvSpPr/>
            <p:nvPr/>
          </p:nvSpPr>
          <p:spPr>
            <a:xfrm rot="-9236964">
              <a:off x="1076215" y="254204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7"/>
            <p:cNvSpPr/>
            <p:nvPr/>
          </p:nvSpPr>
          <p:spPr>
            <a:xfrm rot="-9236964">
              <a:off x="1030567" y="2502356"/>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7"/>
            <p:cNvSpPr/>
            <p:nvPr/>
          </p:nvSpPr>
          <p:spPr>
            <a:xfrm rot="-9236964">
              <a:off x="1061960" y="2525616"/>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7"/>
            <p:cNvSpPr/>
            <p:nvPr/>
          </p:nvSpPr>
          <p:spPr>
            <a:xfrm rot="-9236964">
              <a:off x="1098125" y="2547890"/>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7"/>
            <p:cNvSpPr/>
            <p:nvPr/>
          </p:nvSpPr>
          <p:spPr>
            <a:xfrm rot="-9236964">
              <a:off x="1027600" y="2554958"/>
              <a:ext cx="42696"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7"/>
            <p:cNvSpPr/>
            <p:nvPr/>
          </p:nvSpPr>
          <p:spPr>
            <a:xfrm rot="-9236964">
              <a:off x="-444393" y="2187452"/>
              <a:ext cx="338100" cy="327494"/>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7"/>
            <p:cNvSpPr/>
            <p:nvPr/>
          </p:nvSpPr>
          <p:spPr>
            <a:xfrm rot="-9236964">
              <a:off x="-350580" y="2282818"/>
              <a:ext cx="148438" cy="13649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7"/>
            <p:cNvSpPr/>
            <p:nvPr/>
          </p:nvSpPr>
          <p:spPr>
            <a:xfrm rot="-9236964">
              <a:off x="-343277" y="2337365"/>
              <a:ext cx="54072" cy="40498"/>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7"/>
            <p:cNvSpPr/>
            <p:nvPr/>
          </p:nvSpPr>
          <p:spPr>
            <a:xfrm rot="-9236964">
              <a:off x="-305317" y="2281246"/>
              <a:ext cx="44124" cy="51240"/>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7"/>
            <p:cNvSpPr/>
            <p:nvPr/>
          </p:nvSpPr>
          <p:spPr>
            <a:xfrm rot="-9236964">
              <a:off x="-321819" y="2301502"/>
              <a:ext cx="49336"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7"/>
            <p:cNvSpPr/>
            <p:nvPr/>
          </p:nvSpPr>
          <p:spPr>
            <a:xfrm rot="-9236964">
              <a:off x="-329055" y="2328127"/>
              <a:ext cx="38911" cy="25337"/>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7"/>
            <p:cNvSpPr/>
            <p:nvPr/>
          </p:nvSpPr>
          <p:spPr>
            <a:xfrm rot="-9236964">
              <a:off x="-289633" y="2364672"/>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7"/>
            <p:cNvSpPr/>
            <p:nvPr/>
          </p:nvSpPr>
          <p:spPr>
            <a:xfrm rot="-9236964">
              <a:off x="-317059" y="2340173"/>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7"/>
            <p:cNvSpPr/>
            <p:nvPr/>
          </p:nvSpPr>
          <p:spPr>
            <a:xfrm rot="-9236964">
              <a:off x="-263996" y="2312269"/>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7"/>
            <p:cNvSpPr/>
            <p:nvPr/>
          </p:nvSpPr>
          <p:spPr>
            <a:xfrm rot="-9236964">
              <a:off x="-277642" y="2363763"/>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7"/>
            <p:cNvSpPr/>
            <p:nvPr/>
          </p:nvSpPr>
          <p:spPr>
            <a:xfrm rot="-9236964">
              <a:off x="-279447" y="2339915"/>
              <a:ext cx="49336" cy="21439"/>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7"/>
            <p:cNvSpPr/>
            <p:nvPr/>
          </p:nvSpPr>
          <p:spPr>
            <a:xfrm rot="-9236964">
              <a:off x="-272547" y="2301790"/>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7"/>
            <p:cNvSpPr/>
            <p:nvPr/>
          </p:nvSpPr>
          <p:spPr>
            <a:xfrm rot="-9236964">
              <a:off x="-282912" y="2356734"/>
              <a:ext cx="33223" cy="26334"/>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7"/>
            <p:cNvSpPr/>
            <p:nvPr/>
          </p:nvSpPr>
          <p:spPr>
            <a:xfrm rot="-9236964">
              <a:off x="-293393" y="2353964"/>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7"/>
            <p:cNvSpPr/>
            <p:nvPr/>
          </p:nvSpPr>
          <p:spPr>
            <a:xfrm rot="-9236964">
              <a:off x="-351084" y="2358800"/>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7"/>
            <p:cNvSpPr/>
            <p:nvPr/>
          </p:nvSpPr>
          <p:spPr>
            <a:xfrm rot="-9236964">
              <a:off x="-322841" y="2323719"/>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7"/>
            <p:cNvSpPr/>
            <p:nvPr/>
          </p:nvSpPr>
          <p:spPr>
            <a:xfrm rot="-9236964">
              <a:off x="-332590" y="2339151"/>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7"/>
            <p:cNvSpPr/>
            <p:nvPr/>
          </p:nvSpPr>
          <p:spPr>
            <a:xfrm rot="-9236964">
              <a:off x="-325215" y="2368582"/>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7"/>
            <p:cNvSpPr/>
            <p:nvPr/>
          </p:nvSpPr>
          <p:spPr>
            <a:xfrm rot="-9236964">
              <a:off x="-294268" y="2402220"/>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7"/>
            <p:cNvSpPr/>
            <p:nvPr/>
          </p:nvSpPr>
          <p:spPr>
            <a:xfrm rot="-9236964">
              <a:off x="-307374" y="2383659"/>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7"/>
            <p:cNvSpPr/>
            <p:nvPr/>
          </p:nvSpPr>
          <p:spPr>
            <a:xfrm rot="-9236964">
              <a:off x="-267086" y="2405996"/>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7"/>
            <p:cNvSpPr/>
            <p:nvPr/>
          </p:nvSpPr>
          <p:spPr>
            <a:xfrm rot="-9236964">
              <a:off x="-262839" y="2383275"/>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7"/>
            <p:cNvSpPr/>
            <p:nvPr/>
          </p:nvSpPr>
          <p:spPr>
            <a:xfrm rot="-9236964">
              <a:off x="-230472" y="2374274"/>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7"/>
            <p:cNvSpPr/>
            <p:nvPr/>
          </p:nvSpPr>
          <p:spPr>
            <a:xfrm rot="-9236964">
              <a:off x="-235164" y="2349304"/>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7"/>
            <p:cNvSpPr/>
            <p:nvPr/>
          </p:nvSpPr>
          <p:spPr>
            <a:xfrm rot="-9236964">
              <a:off x="-316452" y="2292034"/>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7"/>
            <p:cNvSpPr/>
            <p:nvPr/>
          </p:nvSpPr>
          <p:spPr>
            <a:xfrm rot="-9236964">
              <a:off x="-310988" y="2312249"/>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7"/>
            <p:cNvSpPr/>
            <p:nvPr/>
          </p:nvSpPr>
          <p:spPr>
            <a:xfrm rot="-9236964">
              <a:off x="-248189" y="2314430"/>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7"/>
            <p:cNvSpPr/>
            <p:nvPr/>
          </p:nvSpPr>
          <p:spPr>
            <a:xfrm rot="-9236964">
              <a:off x="-294261" y="2274995"/>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7"/>
            <p:cNvSpPr/>
            <p:nvPr/>
          </p:nvSpPr>
          <p:spPr>
            <a:xfrm rot="-9236964">
              <a:off x="-262978" y="2298230"/>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7"/>
            <p:cNvSpPr/>
            <p:nvPr/>
          </p:nvSpPr>
          <p:spPr>
            <a:xfrm rot="-9236964">
              <a:off x="-226727" y="2320158"/>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7"/>
            <p:cNvSpPr/>
            <p:nvPr/>
          </p:nvSpPr>
          <p:spPr>
            <a:xfrm rot="-9236964">
              <a:off x="-296880" y="2327678"/>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7"/>
            <p:cNvSpPr/>
            <p:nvPr/>
          </p:nvSpPr>
          <p:spPr>
            <a:xfrm rot="-9236964">
              <a:off x="-713038" y="2250296"/>
              <a:ext cx="338122" cy="327086"/>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7"/>
            <p:cNvSpPr/>
            <p:nvPr/>
          </p:nvSpPr>
          <p:spPr>
            <a:xfrm rot="-9236964">
              <a:off x="-619199" y="2345261"/>
              <a:ext cx="148438" cy="136881"/>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7"/>
            <p:cNvSpPr/>
            <p:nvPr/>
          </p:nvSpPr>
          <p:spPr>
            <a:xfrm rot="-9236964">
              <a:off x="-611807" y="2399805"/>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7"/>
            <p:cNvSpPr/>
            <p:nvPr/>
          </p:nvSpPr>
          <p:spPr>
            <a:xfrm rot="-9236964">
              <a:off x="-573955" y="2344155"/>
              <a:ext cx="44101" cy="50764"/>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7"/>
            <p:cNvSpPr/>
            <p:nvPr/>
          </p:nvSpPr>
          <p:spPr>
            <a:xfrm rot="-9236964">
              <a:off x="-590409" y="2363951"/>
              <a:ext cx="49359"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7"/>
            <p:cNvSpPr/>
            <p:nvPr/>
          </p:nvSpPr>
          <p:spPr>
            <a:xfrm rot="-9236964">
              <a:off x="-597613" y="2390578"/>
              <a:ext cx="38889"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7"/>
            <p:cNvSpPr/>
            <p:nvPr/>
          </p:nvSpPr>
          <p:spPr>
            <a:xfrm rot="-9236964">
              <a:off x="-558166" y="2427129"/>
              <a:ext cx="38889"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7"/>
            <p:cNvSpPr/>
            <p:nvPr/>
          </p:nvSpPr>
          <p:spPr>
            <a:xfrm rot="-9236964">
              <a:off x="-585718" y="2403076"/>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7"/>
            <p:cNvSpPr/>
            <p:nvPr/>
          </p:nvSpPr>
          <p:spPr>
            <a:xfrm rot="-9236964">
              <a:off x="-532529" y="2374726"/>
              <a:ext cx="38889"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7"/>
            <p:cNvSpPr/>
            <p:nvPr/>
          </p:nvSpPr>
          <p:spPr>
            <a:xfrm rot="-9236964">
              <a:off x="-546301" y="2426667"/>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7"/>
            <p:cNvSpPr/>
            <p:nvPr/>
          </p:nvSpPr>
          <p:spPr>
            <a:xfrm rot="-9236964">
              <a:off x="-548051" y="2402360"/>
              <a:ext cx="49336"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7"/>
            <p:cNvSpPr/>
            <p:nvPr/>
          </p:nvSpPr>
          <p:spPr>
            <a:xfrm rot="-9236964">
              <a:off x="-541143" y="2364238"/>
              <a:ext cx="28962" cy="4768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7"/>
            <p:cNvSpPr/>
            <p:nvPr/>
          </p:nvSpPr>
          <p:spPr>
            <a:xfrm rot="-9236964">
              <a:off x="-551614" y="2419627"/>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7"/>
            <p:cNvSpPr/>
            <p:nvPr/>
          </p:nvSpPr>
          <p:spPr>
            <a:xfrm rot="-9236964">
              <a:off x="-561968" y="2416416"/>
              <a:ext cx="17110" cy="5389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7"/>
            <p:cNvSpPr/>
            <p:nvPr/>
          </p:nvSpPr>
          <p:spPr>
            <a:xfrm rot="-9236964">
              <a:off x="-619721" y="2421709"/>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7"/>
            <p:cNvSpPr/>
            <p:nvPr/>
          </p:nvSpPr>
          <p:spPr>
            <a:xfrm rot="-9236964">
              <a:off x="-591500" y="2386147"/>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7"/>
            <p:cNvSpPr/>
            <p:nvPr/>
          </p:nvSpPr>
          <p:spPr>
            <a:xfrm rot="-9236964">
              <a:off x="-601123" y="2401607"/>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7"/>
            <p:cNvSpPr/>
            <p:nvPr/>
          </p:nvSpPr>
          <p:spPr>
            <a:xfrm rot="-9236964">
              <a:off x="-593852" y="2431015"/>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7"/>
            <p:cNvSpPr/>
            <p:nvPr/>
          </p:nvSpPr>
          <p:spPr>
            <a:xfrm rot="-9236964">
              <a:off x="-562906" y="2465129"/>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7"/>
            <p:cNvSpPr/>
            <p:nvPr/>
          </p:nvSpPr>
          <p:spPr>
            <a:xfrm rot="-9236964">
              <a:off x="-575907" y="2446115"/>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7"/>
            <p:cNvSpPr/>
            <p:nvPr/>
          </p:nvSpPr>
          <p:spPr>
            <a:xfrm rot="-9236964">
              <a:off x="-535746" y="2468899"/>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7"/>
            <p:cNvSpPr/>
            <p:nvPr/>
          </p:nvSpPr>
          <p:spPr>
            <a:xfrm rot="-9236964">
              <a:off x="-531393" y="2445727"/>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7"/>
            <p:cNvSpPr/>
            <p:nvPr/>
          </p:nvSpPr>
          <p:spPr>
            <a:xfrm rot="-9236964">
              <a:off x="-499027" y="2436726"/>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7"/>
            <p:cNvSpPr/>
            <p:nvPr/>
          </p:nvSpPr>
          <p:spPr>
            <a:xfrm rot="-9236964">
              <a:off x="-503697" y="2411761"/>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7"/>
            <p:cNvSpPr/>
            <p:nvPr/>
          </p:nvSpPr>
          <p:spPr>
            <a:xfrm rot="-9236964">
              <a:off x="-584985" y="2354491"/>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7"/>
            <p:cNvSpPr/>
            <p:nvPr/>
          </p:nvSpPr>
          <p:spPr>
            <a:xfrm rot="-9236964">
              <a:off x="-579542" y="2374701"/>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7"/>
            <p:cNvSpPr/>
            <p:nvPr/>
          </p:nvSpPr>
          <p:spPr>
            <a:xfrm rot="-9236964">
              <a:off x="-516745" y="2376887"/>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7"/>
            <p:cNvSpPr/>
            <p:nvPr/>
          </p:nvSpPr>
          <p:spPr>
            <a:xfrm rot="-9236964">
              <a:off x="-562898" y="2337428"/>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7"/>
            <p:cNvSpPr/>
            <p:nvPr/>
          </p:nvSpPr>
          <p:spPr>
            <a:xfrm rot="-9236964">
              <a:off x="-531532" y="2360682"/>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7"/>
            <p:cNvSpPr/>
            <p:nvPr/>
          </p:nvSpPr>
          <p:spPr>
            <a:xfrm rot="-9236964">
              <a:off x="-495365" y="2383066"/>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7"/>
            <p:cNvSpPr/>
            <p:nvPr/>
          </p:nvSpPr>
          <p:spPr>
            <a:xfrm rot="-9236964">
              <a:off x="-565436" y="2390135"/>
              <a:ext cx="42243"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7"/>
            <p:cNvSpPr/>
            <p:nvPr/>
          </p:nvSpPr>
          <p:spPr>
            <a:xfrm rot="-9236964">
              <a:off x="-54677" y="2425836"/>
              <a:ext cx="338122" cy="327086"/>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7"/>
            <p:cNvSpPr/>
            <p:nvPr/>
          </p:nvSpPr>
          <p:spPr>
            <a:xfrm rot="-9236964">
              <a:off x="39614" y="2520905"/>
              <a:ext cx="147962" cy="136881"/>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7"/>
            <p:cNvSpPr/>
            <p:nvPr/>
          </p:nvSpPr>
          <p:spPr>
            <a:xfrm rot="-9236964">
              <a:off x="46480" y="2575350"/>
              <a:ext cx="54072" cy="40815"/>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7"/>
            <p:cNvSpPr/>
            <p:nvPr/>
          </p:nvSpPr>
          <p:spPr>
            <a:xfrm rot="-9236964">
              <a:off x="84385" y="2519695"/>
              <a:ext cx="44124"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7"/>
            <p:cNvSpPr/>
            <p:nvPr/>
          </p:nvSpPr>
          <p:spPr>
            <a:xfrm rot="-9236964">
              <a:off x="67904" y="2539589"/>
              <a:ext cx="49812"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7"/>
            <p:cNvSpPr/>
            <p:nvPr/>
          </p:nvSpPr>
          <p:spPr>
            <a:xfrm rot="-9236964">
              <a:off x="60702" y="2566112"/>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7"/>
            <p:cNvSpPr/>
            <p:nvPr/>
          </p:nvSpPr>
          <p:spPr>
            <a:xfrm rot="-9236964">
              <a:off x="100019" y="2603109"/>
              <a:ext cx="38911" cy="41291"/>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7"/>
            <p:cNvSpPr/>
            <p:nvPr/>
          </p:nvSpPr>
          <p:spPr>
            <a:xfrm rot="-9236964">
              <a:off x="72641" y="2578621"/>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7"/>
            <p:cNvSpPr/>
            <p:nvPr/>
          </p:nvSpPr>
          <p:spPr>
            <a:xfrm rot="-9236964">
              <a:off x="125626" y="2550699"/>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7"/>
            <p:cNvSpPr/>
            <p:nvPr/>
          </p:nvSpPr>
          <p:spPr>
            <a:xfrm rot="-9236964">
              <a:off x="112060" y="2602212"/>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7"/>
            <p:cNvSpPr/>
            <p:nvPr/>
          </p:nvSpPr>
          <p:spPr>
            <a:xfrm rot="-9236964">
              <a:off x="110170" y="2578344"/>
              <a:ext cx="49336" cy="21439"/>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7"/>
            <p:cNvSpPr/>
            <p:nvPr/>
          </p:nvSpPr>
          <p:spPr>
            <a:xfrm rot="-9236964">
              <a:off x="117676" y="2539883"/>
              <a:ext cx="28464" cy="47750"/>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7"/>
            <p:cNvSpPr/>
            <p:nvPr/>
          </p:nvSpPr>
          <p:spPr>
            <a:xfrm rot="-9236964">
              <a:off x="106706" y="2595163"/>
              <a:ext cx="33223" cy="26334"/>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7"/>
            <p:cNvSpPr/>
            <p:nvPr/>
          </p:nvSpPr>
          <p:spPr>
            <a:xfrm rot="-9236964">
              <a:off x="96260" y="2592401"/>
              <a:ext cx="17087" cy="53642"/>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7"/>
            <p:cNvSpPr/>
            <p:nvPr/>
          </p:nvSpPr>
          <p:spPr>
            <a:xfrm rot="-9236964">
              <a:off x="38639" y="2597249"/>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7"/>
            <p:cNvSpPr/>
            <p:nvPr/>
          </p:nvSpPr>
          <p:spPr>
            <a:xfrm rot="-9236964">
              <a:off x="66859" y="2561796"/>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7"/>
            <p:cNvSpPr/>
            <p:nvPr/>
          </p:nvSpPr>
          <p:spPr>
            <a:xfrm rot="-9236964">
              <a:off x="57237" y="2577152"/>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7"/>
            <p:cNvSpPr/>
            <p:nvPr/>
          </p:nvSpPr>
          <p:spPr>
            <a:xfrm rot="-9236964">
              <a:off x="64504" y="2606576"/>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7"/>
            <p:cNvSpPr/>
            <p:nvPr/>
          </p:nvSpPr>
          <p:spPr>
            <a:xfrm rot="-9236964">
              <a:off x="95350" y="2640649"/>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7"/>
            <p:cNvSpPr/>
            <p:nvPr/>
          </p:nvSpPr>
          <p:spPr>
            <a:xfrm rot="-9236964">
              <a:off x="82343" y="2622133"/>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7"/>
            <p:cNvSpPr/>
            <p:nvPr/>
          </p:nvSpPr>
          <p:spPr>
            <a:xfrm rot="-9236964">
              <a:off x="122984" y="2644524"/>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7"/>
            <p:cNvSpPr/>
            <p:nvPr/>
          </p:nvSpPr>
          <p:spPr>
            <a:xfrm rot="-9236964">
              <a:off x="126885" y="2621724"/>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7"/>
            <p:cNvSpPr/>
            <p:nvPr/>
          </p:nvSpPr>
          <p:spPr>
            <a:xfrm rot="-9236964">
              <a:off x="159251" y="2612722"/>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7"/>
            <p:cNvSpPr/>
            <p:nvPr/>
          </p:nvSpPr>
          <p:spPr>
            <a:xfrm rot="-9236964">
              <a:off x="154558" y="2587757"/>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7"/>
            <p:cNvSpPr/>
            <p:nvPr/>
          </p:nvSpPr>
          <p:spPr>
            <a:xfrm rot="-9236964">
              <a:off x="73374" y="2530036"/>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7"/>
            <p:cNvSpPr/>
            <p:nvPr/>
          </p:nvSpPr>
          <p:spPr>
            <a:xfrm rot="-9236964">
              <a:off x="78735" y="2550697"/>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7"/>
            <p:cNvSpPr/>
            <p:nvPr/>
          </p:nvSpPr>
          <p:spPr>
            <a:xfrm rot="-9236964">
              <a:off x="141407" y="2552854"/>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7"/>
            <p:cNvSpPr/>
            <p:nvPr/>
          </p:nvSpPr>
          <p:spPr>
            <a:xfrm rot="-9236964">
              <a:off x="95913" y="2513077"/>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7"/>
            <p:cNvSpPr/>
            <p:nvPr/>
          </p:nvSpPr>
          <p:spPr>
            <a:xfrm rot="-9236964">
              <a:off x="127302" y="2536331"/>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7"/>
            <p:cNvSpPr/>
            <p:nvPr/>
          </p:nvSpPr>
          <p:spPr>
            <a:xfrm rot="-9236964">
              <a:off x="162890" y="2558587"/>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7"/>
            <p:cNvSpPr/>
            <p:nvPr/>
          </p:nvSpPr>
          <p:spPr>
            <a:xfrm rot="-9236964">
              <a:off x="92842" y="2565656"/>
              <a:ext cx="42220" cy="42696"/>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7"/>
            <p:cNvSpPr/>
            <p:nvPr/>
          </p:nvSpPr>
          <p:spPr>
            <a:xfrm rot="-9236964">
              <a:off x="-61187" y="925591"/>
              <a:ext cx="338598" cy="326111"/>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7"/>
            <p:cNvSpPr/>
            <p:nvPr/>
          </p:nvSpPr>
          <p:spPr>
            <a:xfrm rot="-9236964">
              <a:off x="-1191848" y="1506533"/>
              <a:ext cx="101505" cy="142523"/>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7"/>
            <p:cNvSpPr/>
            <p:nvPr/>
          </p:nvSpPr>
          <p:spPr>
            <a:xfrm rot="-9236964">
              <a:off x="-1172669" y="1476889"/>
              <a:ext cx="116507" cy="108099"/>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7"/>
            <p:cNvSpPr/>
            <p:nvPr/>
          </p:nvSpPr>
          <p:spPr>
            <a:xfrm rot="-9236964">
              <a:off x="-295811" y="2059717"/>
              <a:ext cx="278248"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7"/>
            <p:cNvSpPr/>
            <p:nvPr/>
          </p:nvSpPr>
          <p:spPr>
            <a:xfrm rot="-9236964">
              <a:off x="-335524" y="1988294"/>
              <a:ext cx="127090" cy="84508"/>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7"/>
            <p:cNvSpPr/>
            <p:nvPr/>
          </p:nvSpPr>
          <p:spPr>
            <a:xfrm rot="-9236964">
              <a:off x="-297155" y="1997035"/>
              <a:ext cx="117618" cy="97856"/>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7"/>
            <p:cNvSpPr/>
            <p:nvPr/>
          </p:nvSpPr>
          <p:spPr>
            <a:xfrm rot="-9236964">
              <a:off x="1222622" y="1762861"/>
              <a:ext cx="143702" cy="156212"/>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7"/>
            <p:cNvSpPr/>
            <p:nvPr/>
          </p:nvSpPr>
          <p:spPr>
            <a:xfrm rot="-9236964">
              <a:off x="1798221" y="2775150"/>
              <a:ext cx="175452" cy="116122"/>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7"/>
            <p:cNvSpPr/>
            <p:nvPr/>
          </p:nvSpPr>
          <p:spPr>
            <a:xfrm rot="-9236964">
              <a:off x="-823819" y="696096"/>
              <a:ext cx="192063" cy="176698"/>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27"/>
          <p:cNvGrpSpPr/>
          <p:nvPr/>
        </p:nvGrpSpPr>
        <p:grpSpPr>
          <a:xfrm>
            <a:off x="7353626" y="2125499"/>
            <a:ext cx="920900" cy="892509"/>
            <a:chOff x="7353626" y="2125499"/>
            <a:chExt cx="920900" cy="892509"/>
          </a:xfrm>
        </p:grpSpPr>
        <p:sp>
          <p:nvSpPr>
            <p:cNvPr id="1612" name="Google Shape;1612;p27"/>
            <p:cNvSpPr/>
            <p:nvPr/>
          </p:nvSpPr>
          <p:spPr>
            <a:xfrm>
              <a:off x="7353626" y="212549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7"/>
            <p:cNvSpPr/>
            <p:nvPr/>
          </p:nvSpPr>
          <p:spPr>
            <a:xfrm>
              <a:off x="7855377" y="231731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7"/>
            <p:cNvSpPr/>
            <p:nvPr/>
          </p:nvSpPr>
          <p:spPr>
            <a:xfrm>
              <a:off x="7867466" y="238539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7"/>
            <p:cNvSpPr/>
            <p:nvPr/>
          </p:nvSpPr>
          <p:spPr>
            <a:xfrm>
              <a:off x="7970905" y="226980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7"/>
            <p:cNvSpPr/>
            <p:nvPr/>
          </p:nvSpPr>
          <p:spPr>
            <a:xfrm>
              <a:off x="7841951" y="232951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7"/>
            <p:cNvSpPr/>
            <p:nvPr/>
          </p:nvSpPr>
          <p:spPr>
            <a:xfrm>
              <a:off x="7897020" y="228860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7"/>
            <p:cNvSpPr/>
            <p:nvPr/>
          </p:nvSpPr>
          <p:spPr>
            <a:xfrm>
              <a:off x="7899039" y="257206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7"/>
            <p:cNvSpPr/>
            <p:nvPr/>
          </p:nvSpPr>
          <p:spPr>
            <a:xfrm>
              <a:off x="7891644" y="258684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7"/>
            <p:cNvSpPr/>
            <p:nvPr/>
          </p:nvSpPr>
          <p:spPr>
            <a:xfrm>
              <a:off x="7903064" y="255528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7"/>
            <p:cNvSpPr/>
            <p:nvPr/>
          </p:nvSpPr>
          <p:spPr>
            <a:xfrm>
              <a:off x="7811046" y="264797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7"/>
            <p:cNvSpPr/>
            <p:nvPr/>
          </p:nvSpPr>
          <p:spPr>
            <a:xfrm>
              <a:off x="7764026" y="264797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7"/>
            <p:cNvSpPr/>
            <p:nvPr/>
          </p:nvSpPr>
          <p:spPr>
            <a:xfrm>
              <a:off x="7805001" y="286156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7"/>
            <p:cNvSpPr/>
            <p:nvPr/>
          </p:nvSpPr>
          <p:spPr>
            <a:xfrm>
              <a:off x="7749249" y="281523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7"/>
            <p:cNvSpPr/>
            <p:nvPr/>
          </p:nvSpPr>
          <p:spPr>
            <a:xfrm>
              <a:off x="7827842" y="264326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7"/>
            <p:cNvSpPr/>
            <p:nvPr/>
          </p:nvSpPr>
          <p:spPr>
            <a:xfrm>
              <a:off x="7874861" y="281523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7"/>
            <p:cNvSpPr/>
            <p:nvPr/>
          </p:nvSpPr>
          <p:spPr>
            <a:xfrm>
              <a:off x="7559836" y="258617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7"/>
            <p:cNvSpPr/>
            <p:nvPr/>
          </p:nvSpPr>
          <p:spPr>
            <a:xfrm>
              <a:off x="7584682" y="256737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7"/>
            <p:cNvSpPr/>
            <p:nvPr/>
          </p:nvSpPr>
          <p:spPr>
            <a:xfrm>
              <a:off x="7512148" y="266208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7"/>
            <p:cNvSpPr/>
            <p:nvPr/>
          </p:nvSpPr>
          <p:spPr>
            <a:xfrm>
              <a:off x="7543708" y="259088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7"/>
            <p:cNvSpPr/>
            <p:nvPr/>
          </p:nvSpPr>
          <p:spPr>
            <a:xfrm>
              <a:off x="7621632" y="260162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7"/>
            <p:cNvSpPr/>
            <p:nvPr/>
          </p:nvSpPr>
          <p:spPr>
            <a:xfrm>
              <a:off x="7591409" y="270641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7"/>
            <p:cNvSpPr/>
            <p:nvPr/>
          </p:nvSpPr>
          <p:spPr>
            <a:xfrm>
              <a:off x="7627677" y="234600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7"/>
            <p:cNvSpPr/>
            <p:nvPr/>
          </p:nvSpPr>
          <p:spPr>
            <a:xfrm>
              <a:off x="7698205" y="234692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7"/>
            <p:cNvSpPr/>
            <p:nvPr/>
          </p:nvSpPr>
          <p:spPr>
            <a:xfrm>
              <a:off x="7592078" y="230204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7"/>
            <p:cNvSpPr/>
            <p:nvPr/>
          </p:nvSpPr>
          <p:spPr>
            <a:xfrm>
              <a:off x="7681409" y="230741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7"/>
            <p:cNvSpPr/>
            <p:nvPr/>
          </p:nvSpPr>
          <p:spPr>
            <a:xfrm>
              <a:off x="7620281" y="241594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7"/>
            <p:cNvSpPr/>
            <p:nvPr/>
          </p:nvSpPr>
          <p:spPr>
            <a:xfrm>
              <a:off x="7586702" y="239003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7"/>
            <p:cNvSpPr/>
            <p:nvPr/>
          </p:nvSpPr>
          <p:spPr>
            <a:xfrm>
              <a:off x="7705623" y="2455252"/>
              <a:ext cx="216900" cy="216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7"/>
            <p:cNvSpPr/>
            <p:nvPr/>
          </p:nvSpPr>
          <p:spPr>
            <a:xfrm rot="-3865991">
              <a:off x="8114219" y="263734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7"/>
            <p:cNvSpPr/>
            <p:nvPr/>
          </p:nvSpPr>
          <p:spPr>
            <a:xfrm rot="-3865991">
              <a:off x="8046310" y="267783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7"/>
            <p:cNvSpPr/>
            <p:nvPr/>
          </p:nvSpPr>
          <p:spPr>
            <a:xfrm rot="-3865991">
              <a:off x="8100503" y="256451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27"/>
          <p:cNvGrpSpPr/>
          <p:nvPr/>
        </p:nvGrpSpPr>
        <p:grpSpPr>
          <a:xfrm>
            <a:off x="932126" y="2125499"/>
            <a:ext cx="920900" cy="892509"/>
            <a:chOff x="7353626" y="2125499"/>
            <a:chExt cx="920900" cy="892509"/>
          </a:xfrm>
        </p:grpSpPr>
        <p:sp>
          <p:nvSpPr>
            <p:cNvPr id="1644" name="Google Shape;1644;p27"/>
            <p:cNvSpPr/>
            <p:nvPr/>
          </p:nvSpPr>
          <p:spPr>
            <a:xfrm flipH="1">
              <a:off x="7353626" y="212549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7"/>
            <p:cNvSpPr/>
            <p:nvPr/>
          </p:nvSpPr>
          <p:spPr>
            <a:xfrm flipH="1">
              <a:off x="7650506" y="231731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flipH="1">
              <a:off x="7631703" y="238539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flipH="1">
              <a:off x="7619615" y="226980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flipH="1">
              <a:off x="7719697" y="232951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flipH="1">
              <a:off x="7707608" y="228860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7"/>
            <p:cNvSpPr/>
            <p:nvPr/>
          </p:nvSpPr>
          <p:spPr>
            <a:xfrm flipH="1">
              <a:off x="7535646" y="257206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7"/>
            <p:cNvSpPr/>
            <p:nvPr/>
          </p:nvSpPr>
          <p:spPr>
            <a:xfrm flipH="1">
              <a:off x="7593417" y="258684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flipH="1">
              <a:off x="7569907" y="255528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flipH="1">
              <a:off x="7790895" y="264797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flipH="1">
              <a:off x="7807691" y="264797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flipH="1">
              <a:off x="7785519" y="286156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flipH="1">
              <a:off x="7855379" y="281523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flipH="1">
              <a:off x="7744544" y="264326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flipH="1">
              <a:off x="7729767" y="281523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flipH="1">
              <a:off x="7887621" y="258617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flipH="1">
              <a:off x="7895002" y="256737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flipH="1">
              <a:off x="8079054" y="266208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flipH="1">
              <a:off x="8060238" y="259088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flipH="1">
              <a:off x="7876869" y="260162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flipH="1">
              <a:off x="8012550" y="270641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flipH="1">
              <a:off x="7858067" y="234600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flipH="1">
              <a:off x="7843290" y="234692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flipH="1">
              <a:off x="7999124" y="230204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flipH="1">
              <a:off x="7923220" y="230741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flipH="1">
              <a:off x="7870156" y="241594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flipH="1">
              <a:off x="8017926" y="239003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flipH="1">
              <a:off x="7705629" y="2455252"/>
              <a:ext cx="216900" cy="216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rot="3865991" flipH="1">
              <a:off x="7476304" y="263734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rot="3865991" flipH="1">
              <a:off x="7558321" y="267783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rot="3865991" flipH="1">
              <a:off x="7504127" y="256451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9" name="Google Shape;19;p3"/>
          <p:cNvSpPr txBox="1">
            <a:spLocks noGrp="1"/>
          </p:cNvSpPr>
          <p:nvPr>
            <p:ph type="title"/>
          </p:nvPr>
        </p:nvSpPr>
        <p:spPr>
          <a:xfrm>
            <a:off x="2957400" y="2008400"/>
            <a:ext cx="4674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1512300" y="2099450"/>
            <a:ext cx="1445100" cy="10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 name="Google Shape;21;p3"/>
          <p:cNvSpPr txBox="1">
            <a:spLocks noGrp="1"/>
          </p:cNvSpPr>
          <p:nvPr>
            <p:ph type="subTitle" idx="1"/>
          </p:nvPr>
        </p:nvSpPr>
        <p:spPr>
          <a:xfrm>
            <a:off x="2957400" y="2894269"/>
            <a:ext cx="4674300" cy="38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1200"/>
              </a:spcBef>
              <a:spcAft>
                <a:spcPts val="0"/>
              </a:spcAft>
              <a:buNone/>
              <a:defRPr sz="2000"/>
            </a:lvl3pPr>
            <a:lvl4pPr lvl="3" rtl="0">
              <a:lnSpc>
                <a:spcPct val="100000"/>
              </a:lnSpc>
              <a:spcBef>
                <a:spcPts val="1200"/>
              </a:spcBef>
              <a:spcAft>
                <a:spcPts val="0"/>
              </a:spcAft>
              <a:buNone/>
              <a:defRPr sz="2000"/>
            </a:lvl4pPr>
            <a:lvl5pPr lvl="4" rtl="0">
              <a:lnSpc>
                <a:spcPct val="100000"/>
              </a:lnSpc>
              <a:spcBef>
                <a:spcPts val="1200"/>
              </a:spcBef>
              <a:spcAft>
                <a:spcPts val="0"/>
              </a:spcAft>
              <a:buNone/>
              <a:defRPr sz="2000"/>
            </a:lvl5pPr>
            <a:lvl6pPr lvl="5" rtl="0">
              <a:lnSpc>
                <a:spcPct val="100000"/>
              </a:lnSpc>
              <a:spcBef>
                <a:spcPts val="1200"/>
              </a:spcBef>
              <a:spcAft>
                <a:spcPts val="0"/>
              </a:spcAft>
              <a:buNone/>
              <a:defRPr sz="2000"/>
            </a:lvl6pPr>
            <a:lvl7pPr lvl="6" rtl="0">
              <a:lnSpc>
                <a:spcPct val="100000"/>
              </a:lnSpc>
              <a:spcBef>
                <a:spcPts val="1200"/>
              </a:spcBef>
              <a:spcAft>
                <a:spcPts val="0"/>
              </a:spcAft>
              <a:buNone/>
              <a:defRPr sz="2000"/>
            </a:lvl7pPr>
            <a:lvl8pPr lvl="7" rtl="0">
              <a:lnSpc>
                <a:spcPct val="100000"/>
              </a:lnSpc>
              <a:spcBef>
                <a:spcPts val="1200"/>
              </a:spcBef>
              <a:spcAft>
                <a:spcPts val="0"/>
              </a:spcAft>
              <a:buNone/>
              <a:defRPr sz="2000"/>
            </a:lvl8pPr>
            <a:lvl9pPr lvl="8" rtl="0">
              <a:lnSpc>
                <a:spcPct val="100000"/>
              </a:lnSpc>
              <a:spcBef>
                <a:spcPts val="1200"/>
              </a:spcBef>
              <a:spcAft>
                <a:spcPts val="1200"/>
              </a:spcAft>
              <a:buNone/>
              <a:defRPr sz="2000"/>
            </a:lvl9pPr>
          </a:lstStyle>
          <a:p>
            <a:endParaRPr/>
          </a:p>
        </p:txBody>
      </p:sp>
      <p:sp>
        <p:nvSpPr>
          <p:cNvPr id="22" name="Google Shape;22;p3"/>
          <p:cNvSpPr/>
          <p:nvPr/>
        </p:nvSpPr>
        <p:spPr>
          <a:xfrm rot="8798339" flipH="1">
            <a:off x="-1595782" y="281450"/>
            <a:ext cx="3198332" cy="866395"/>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202298" flipH="1">
            <a:off x="-540439" y="1483688"/>
            <a:ext cx="1789790" cy="71979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2255355" flipH="1">
            <a:off x="750654" y="431157"/>
            <a:ext cx="367432" cy="760635"/>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525570" flipH="1">
            <a:off x="-324497" y="316816"/>
            <a:ext cx="1006949" cy="1723440"/>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4410802" flipH="1">
            <a:off x="328588" y="-716328"/>
            <a:ext cx="3198216" cy="866364"/>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7134461">
            <a:off x="1636934" y="11894"/>
            <a:ext cx="1615101" cy="378125"/>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2001661" flipH="1">
            <a:off x="7909339" y="3879878"/>
            <a:ext cx="3198332" cy="866395"/>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597702" flipH="1">
            <a:off x="8262538" y="2824240"/>
            <a:ext cx="1789790" cy="71979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8544645" flipH="1">
            <a:off x="8393803" y="3835931"/>
            <a:ext cx="367432" cy="760635"/>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5274430" flipH="1">
            <a:off x="8829437" y="2987467"/>
            <a:ext cx="1006949" cy="1723440"/>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6389198" flipH="1">
            <a:off x="5985085" y="4877688"/>
            <a:ext cx="3198216" cy="866364"/>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3665539">
            <a:off x="6259854" y="4637704"/>
            <a:ext cx="1615101" cy="378125"/>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pic>
        <p:nvPicPr>
          <p:cNvPr id="35" name="Google Shape;35;p4"/>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36" name="Google Shape;36;p4"/>
          <p:cNvSpPr txBox="1">
            <a:spLocks noGrp="1"/>
          </p:cNvSpPr>
          <p:nvPr>
            <p:ph type="title"/>
          </p:nvPr>
        </p:nvSpPr>
        <p:spPr>
          <a:xfrm>
            <a:off x="4886650" y="1411175"/>
            <a:ext cx="3449700" cy="572700"/>
          </a:xfrm>
          <a:prstGeom prst="rect">
            <a:avLst/>
          </a:prstGeom>
        </p:spPr>
        <p:txBody>
          <a:bodyPr spcFirstLastPara="1" wrap="square" lIns="91425" tIns="91425" rIns="91425" bIns="91425" anchor="ctr" anchorCtr="0">
            <a:noAutofit/>
          </a:bodyPr>
          <a:lstStyle>
            <a:lvl1pPr lvl="0">
              <a:spcBef>
                <a:spcPts val="0"/>
              </a:spcBef>
              <a:spcAft>
                <a:spcPts val="0"/>
              </a:spcAft>
              <a:buSzPts val="44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7" name="Google Shape;37;p4"/>
          <p:cNvSpPr txBox="1">
            <a:spLocks noGrp="1"/>
          </p:cNvSpPr>
          <p:nvPr>
            <p:ph type="body" idx="1"/>
          </p:nvPr>
        </p:nvSpPr>
        <p:spPr>
          <a:xfrm>
            <a:off x="4886700" y="2096850"/>
            <a:ext cx="3449700" cy="16806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8" name="Google Shape;38;p4"/>
          <p:cNvSpPr/>
          <p:nvPr/>
        </p:nvSpPr>
        <p:spPr>
          <a:xfrm rot="6558958">
            <a:off x="139277" y="3557527"/>
            <a:ext cx="1006944" cy="1723433"/>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rot="6619377">
            <a:off x="112120" y="3258657"/>
            <a:ext cx="408951" cy="846621"/>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rot="9391908">
            <a:off x="5811836" y="-212765"/>
            <a:ext cx="3198345" cy="866398"/>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1212556">
            <a:off x="7495535" y="33815"/>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8705549">
            <a:off x="8655631" y="423520"/>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291298">
            <a:off x="8424277" y="447482"/>
            <a:ext cx="1006941" cy="1723427"/>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pic>
        <p:nvPicPr>
          <p:cNvPr id="56" name="Google Shape;56;p6"/>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57" name="Google Shape;57;p6"/>
          <p:cNvSpPr txBox="1">
            <a:spLocks noGrp="1"/>
          </p:cNvSpPr>
          <p:nvPr>
            <p:ph type="title"/>
          </p:nvPr>
        </p:nvSpPr>
        <p:spPr>
          <a:xfrm>
            <a:off x="713225" y="539500"/>
            <a:ext cx="77175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58" name="Google Shape;58;p6"/>
          <p:cNvSpPr/>
          <p:nvPr/>
        </p:nvSpPr>
        <p:spPr>
          <a:xfrm rot="-1212556">
            <a:off x="7495535" y="-13712"/>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6633582">
            <a:off x="6986772" y="-917301"/>
            <a:ext cx="1006933" cy="172341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8705549">
            <a:off x="8655631" y="375992"/>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9587444">
            <a:off x="-158957" y="4442078"/>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4166418">
            <a:off x="1132688" y="4342058"/>
            <a:ext cx="1006933" cy="172341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rot="2094451">
            <a:off x="61817" y="3925570"/>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pic>
        <p:nvPicPr>
          <p:cNvPr id="65" name="Google Shape;65;p7"/>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66" name="Google Shape;66;p7"/>
          <p:cNvSpPr/>
          <p:nvPr/>
        </p:nvSpPr>
        <p:spPr>
          <a:xfrm rot="-1212556">
            <a:off x="7495535" y="33815"/>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rot="-6633582">
            <a:off x="6986772" y="-869774"/>
            <a:ext cx="1006933" cy="172341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rot="-8705549">
            <a:off x="8655631" y="423520"/>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0291298">
            <a:off x="8424277" y="447482"/>
            <a:ext cx="1006941" cy="1723427"/>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txBox="1">
            <a:spLocks noGrp="1"/>
          </p:cNvSpPr>
          <p:nvPr>
            <p:ph type="title"/>
          </p:nvPr>
        </p:nvSpPr>
        <p:spPr>
          <a:xfrm>
            <a:off x="713225" y="535125"/>
            <a:ext cx="3718800" cy="1074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 name="Google Shape;71;p7"/>
          <p:cNvSpPr txBox="1">
            <a:spLocks noGrp="1"/>
          </p:cNvSpPr>
          <p:nvPr>
            <p:ph type="body" idx="1"/>
          </p:nvPr>
        </p:nvSpPr>
        <p:spPr>
          <a:xfrm>
            <a:off x="713225" y="1877200"/>
            <a:ext cx="3718800" cy="2656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7"/>
        <p:cNvGrpSpPr/>
        <p:nvPr/>
      </p:nvGrpSpPr>
      <p:grpSpPr>
        <a:xfrm>
          <a:off x="0" y="0"/>
          <a:ext cx="0" cy="0"/>
          <a:chOff x="0" y="0"/>
          <a:chExt cx="0" cy="0"/>
        </a:xfrm>
      </p:grpSpPr>
      <p:pic>
        <p:nvPicPr>
          <p:cNvPr id="128" name="Google Shape;128;p13"/>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29" name="Google Shape;129;p13"/>
          <p:cNvSpPr txBox="1">
            <a:spLocks noGrp="1"/>
          </p:cNvSpPr>
          <p:nvPr>
            <p:ph type="title" hasCustomPrompt="1"/>
          </p:nvPr>
        </p:nvSpPr>
        <p:spPr>
          <a:xfrm>
            <a:off x="618531" y="1724568"/>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0" name="Google Shape;130;p13"/>
          <p:cNvSpPr txBox="1">
            <a:spLocks noGrp="1"/>
          </p:cNvSpPr>
          <p:nvPr>
            <p:ph type="subTitle" idx="1"/>
          </p:nvPr>
        </p:nvSpPr>
        <p:spPr>
          <a:xfrm>
            <a:off x="1479650" y="1938038"/>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1" name="Google Shape;131;p13"/>
          <p:cNvSpPr txBox="1">
            <a:spLocks noGrp="1"/>
          </p:cNvSpPr>
          <p:nvPr>
            <p:ph type="subTitle" idx="2"/>
          </p:nvPr>
        </p:nvSpPr>
        <p:spPr>
          <a:xfrm>
            <a:off x="1479677" y="1500121"/>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32" name="Google Shape;132;p13"/>
          <p:cNvSpPr txBox="1">
            <a:spLocks noGrp="1"/>
          </p:cNvSpPr>
          <p:nvPr>
            <p:ph type="title" idx="3" hasCustomPrompt="1"/>
          </p:nvPr>
        </p:nvSpPr>
        <p:spPr>
          <a:xfrm>
            <a:off x="3257165" y="1724568"/>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3" name="Google Shape;133;p13"/>
          <p:cNvSpPr txBox="1">
            <a:spLocks noGrp="1"/>
          </p:cNvSpPr>
          <p:nvPr>
            <p:ph type="subTitle" idx="4"/>
          </p:nvPr>
        </p:nvSpPr>
        <p:spPr>
          <a:xfrm>
            <a:off x="4124742" y="1938035"/>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4" name="Google Shape;134;p13"/>
          <p:cNvSpPr txBox="1">
            <a:spLocks noGrp="1"/>
          </p:cNvSpPr>
          <p:nvPr>
            <p:ph type="subTitle" idx="5"/>
          </p:nvPr>
        </p:nvSpPr>
        <p:spPr>
          <a:xfrm>
            <a:off x="4124761" y="1500121"/>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35" name="Google Shape;135;p13"/>
          <p:cNvSpPr txBox="1">
            <a:spLocks noGrp="1"/>
          </p:cNvSpPr>
          <p:nvPr>
            <p:ph type="title" idx="6" hasCustomPrompt="1"/>
          </p:nvPr>
        </p:nvSpPr>
        <p:spPr>
          <a:xfrm>
            <a:off x="5945292" y="1724568"/>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6" name="Google Shape;136;p13"/>
          <p:cNvSpPr txBox="1">
            <a:spLocks noGrp="1"/>
          </p:cNvSpPr>
          <p:nvPr>
            <p:ph type="subTitle" idx="7"/>
          </p:nvPr>
        </p:nvSpPr>
        <p:spPr>
          <a:xfrm>
            <a:off x="6851450" y="1938038"/>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7" name="Google Shape;137;p13"/>
          <p:cNvSpPr txBox="1">
            <a:spLocks noGrp="1"/>
          </p:cNvSpPr>
          <p:nvPr>
            <p:ph type="subTitle" idx="8"/>
          </p:nvPr>
        </p:nvSpPr>
        <p:spPr>
          <a:xfrm>
            <a:off x="6851461" y="1500121"/>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38" name="Google Shape;138;p13"/>
          <p:cNvSpPr txBox="1">
            <a:spLocks noGrp="1"/>
          </p:cNvSpPr>
          <p:nvPr>
            <p:ph type="title" idx="9" hasCustomPrompt="1"/>
          </p:nvPr>
        </p:nvSpPr>
        <p:spPr>
          <a:xfrm>
            <a:off x="618531" y="3342280"/>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9" name="Google Shape;139;p13"/>
          <p:cNvSpPr txBox="1">
            <a:spLocks noGrp="1"/>
          </p:cNvSpPr>
          <p:nvPr>
            <p:ph type="subTitle" idx="13"/>
          </p:nvPr>
        </p:nvSpPr>
        <p:spPr>
          <a:xfrm>
            <a:off x="1479400" y="3530063"/>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0" name="Google Shape;140;p13"/>
          <p:cNvSpPr txBox="1">
            <a:spLocks noGrp="1"/>
          </p:cNvSpPr>
          <p:nvPr>
            <p:ph type="subTitle" idx="14"/>
          </p:nvPr>
        </p:nvSpPr>
        <p:spPr>
          <a:xfrm>
            <a:off x="1479402" y="3061746"/>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41" name="Google Shape;141;p13"/>
          <p:cNvSpPr txBox="1">
            <a:spLocks noGrp="1"/>
          </p:cNvSpPr>
          <p:nvPr>
            <p:ph type="title" idx="15" hasCustomPrompt="1"/>
          </p:nvPr>
        </p:nvSpPr>
        <p:spPr>
          <a:xfrm>
            <a:off x="3257165" y="3342280"/>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2" name="Google Shape;142;p13"/>
          <p:cNvSpPr txBox="1">
            <a:spLocks noGrp="1"/>
          </p:cNvSpPr>
          <p:nvPr>
            <p:ph type="subTitle" idx="16"/>
          </p:nvPr>
        </p:nvSpPr>
        <p:spPr>
          <a:xfrm>
            <a:off x="4124475" y="3530060"/>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3" name="Google Shape;143;p13"/>
          <p:cNvSpPr txBox="1">
            <a:spLocks noGrp="1"/>
          </p:cNvSpPr>
          <p:nvPr>
            <p:ph type="subTitle" idx="17"/>
          </p:nvPr>
        </p:nvSpPr>
        <p:spPr>
          <a:xfrm>
            <a:off x="4124486" y="3061746"/>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44" name="Google Shape;144;p13"/>
          <p:cNvSpPr txBox="1">
            <a:spLocks noGrp="1"/>
          </p:cNvSpPr>
          <p:nvPr>
            <p:ph type="title" idx="18" hasCustomPrompt="1"/>
          </p:nvPr>
        </p:nvSpPr>
        <p:spPr>
          <a:xfrm>
            <a:off x="5945292" y="3342280"/>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5" name="Google Shape;145;p13"/>
          <p:cNvSpPr txBox="1">
            <a:spLocks noGrp="1"/>
          </p:cNvSpPr>
          <p:nvPr>
            <p:ph type="subTitle" idx="19"/>
          </p:nvPr>
        </p:nvSpPr>
        <p:spPr>
          <a:xfrm>
            <a:off x="6851450" y="3530063"/>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6" name="Google Shape;146;p13"/>
          <p:cNvSpPr txBox="1">
            <a:spLocks noGrp="1"/>
          </p:cNvSpPr>
          <p:nvPr>
            <p:ph type="subTitle" idx="20"/>
          </p:nvPr>
        </p:nvSpPr>
        <p:spPr>
          <a:xfrm>
            <a:off x="6851461" y="3061750"/>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47" name="Google Shape;147;p13"/>
          <p:cNvSpPr txBox="1">
            <a:spLocks noGrp="1"/>
          </p:cNvSpPr>
          <p:nvPr>
            <p:ph type="title" idx="21"/>
          </p:nvPr>
        </p:nvSpPr>
        <p:spPr>
          <a:xfrm>
            <a:off x="713225" y="539500"/>
            <a:ext cx="77175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48" name="Google Shape;148;p13"/>
          <p:cNvSpPr/>
          <p:nvPr/>
        </p:nvSpPr>
        <p:spPr>
          <a:xfrm flipH="1">
            <a:off x="6896825" y="39775"/>
            <a:ext cx="2255326" cy="528014"/>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flipH="1">
            <a:off x="7982051" y="124288"/>
            <a:ext cx="2343875" cy="978075"/>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rot="10800000" flipH="1">
            <a:off x="-77075" y="4608899"/>
            <a:ext cx="2255326" cy="528014"/>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rot="10800000" flipH="1">
            <a:off x="-1250850" y="4074325"/>
            <a:ext cx="2343875" cy="978075"/>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2">
  <p:cSld name="BIG_NUMBER_1_1_1">
    <p:spTree>
      <p:nvGrpSpPr>
        <p:cNvPr id="1" name="Shape 287"/>
        <p:cNvGrpSpPr/>
        <p:nvPr/>
      </p:nvGrpSpPr>
      <p:grpSpPr>
        <a:xfrm>
          <a:off x="0" y="0"/>
          <a:ext cx="0" cy="0"/>
          <a:chOff x="0" y="0"/>
          <a:chExt cx="0" cy="0"/>
        </a:xfrm>
      </p:grpSpPr>
      <p:pic>
        <p:nvPicPr>
          <p:cNvPr id="288" name="Google Shape;288;p23"/>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289" name="Google Shape;289;p23"/>
          <p:cNvSpPr/>
          <p:nvPr/>
        </p:nvSpPr>
        <p:spPr>
          <a:xfrm rot="-1139037" flipH="1">
            <a:off x="8103566" y="4563362"/>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rot="9660963" flipH="1">
            <a:off x="-551771" y="376478"/>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txBox="1">
            <a:spLocks noGrp="1"/>
          </p:cNvSpPr>
          <p:nvPr>
            <p:ph type="body" idx="1"/>
          </p:nvPr>
        </p:nvSpPr>
        <p:spPr>
          <a:xfrm>
            <a:off x="713125" y="1085925"/>
            <a:ext cx="7564800" cy="3589200"/>
          </a:xfrm>
          <a:prstGeom prst="rect">
            <a:avLst/>
          </a:prstGeom>
        </p:spPr>
        <p:txBody>
          <a:bodyPr spcFirstLastPara="1" wrap="square" lIns="91425" tIns="91425" rIns="91425" bIns="91425" anchor="t" anchorCtr="0">
            <a:normAutofit/>
          </a:bodyPr>
          <a:lstStyle>
            <a:lvl1pPr marL="457200" lvl="0" indent="-304800" rtl="0">
              <a:lnSpc>
                <a:spcPct val="100000"/>
              </a:lnSpc>
              <a:spcBef>
                <a:spcPts val="0"/>
              </a:spcBef>
              <a:spcAft>
                <a:spcPts val="0"/>
              </a:spcAft>
              <a:buSzPts val="1200"/>
              <a:buAutoNum type="arabicPeriod"/>
              <a:defRPr sz="1200"/>
            </a:lvl1pPr>
            <a:lvl2pPr marL="914400" lvl="1" indent="-304800" rtl="0">
              <a:spcBef>
                <a:spcPts val="0"/>
              </a:spcBef>
              <a:spcAft>
                <a:spcPts val="0"/>
              </a:spcAft>
              <a:buSzPts val="1200"/>
              <a:buAutoNum type="alphaLcPeriod"/>
              <a:defRPr sz="1200"/>
            </a:lvl2pPr>
            <a:lvl3pPr marL="1371600" lvl="2" indent="-304800" rtl="0">
              <a:spcBef>
                <a:spcPts val="0"/>
              </a:spcBef>
              <a:spcAft>
                <a:spcPts val="0"/>
              </a:spcAft>
              <a:buSzPts val="1200"/>
              <a:buAutoNum type="romanLcPeriod"/>
              <a:defRPr sz="1200"/>
            </a:lvl3pPr>
            <a:lvl4pPr marL="1828800" lvl="3" indent="-304800" rtl="0">
              <a:spcBef>
                <a:spcPts val="0"/>
              </a:spcBef>
              <a:spcAft>
                <a:spcPts val="0"/>
              </a:spcAft>
              <a:buSzPts val="1200"/>
              <a:buAutoNum type="arabicPeriod"/>
              <a:defRPr sz="1200"/>
            </a:lvl4pPr>
            <a:lvl5pPr marL="2286000" lvl="4" indent="-304800" rtl="0">
              <a:spcBef>
                <a:spcPts val="0"/>
              </a:spcBef>
              <a:spcAft>
                <a:spcPts val="0"/>
              </a:spcAft>
              <a:buSzPts val="1200"/>
              <a:buAutoNum type="alphaLcPeriod"/>
              <a:defRPr sz="1200"/>
            </a:lvl5pPr>
            <a:lvl6pPr marL="2743200" lvl="5" indent="-304800" rtl="0">
              <a:spcBef>
                <a:spcPts val="0"/>
              </a:spcBef>
              <a:spcAft>
                <a:spcPts val="0"/>
              </a:spcAft>
              <a:buSzPts val="1200"/>
              <a:buAutoNum type="romanLcPeriod"/>
              <a:defRPr sz="1200"/>
            </a:lvl6pPr>
            <a:lvl7pPr marL="3200400" lvl="6" indent="-304800" rtl="0">
              <a:spcBef>
                <a:spcPts val="0"/>
              </a:spcBef>
              <a:spcAft>
                <a:spcPts val="0"/>
              </a:spcAft>
              <a:buSzPts val="1200"/>
              <a:buAutoNum type="arabicPeriod"/>
              <a:defRPr sz="1200"/>
            </a:lvl7pPr>
            <a:lvl8pPr marL="3657600" lvl="7" indent="-304800" rtl="0">
              <a:spcBef>
                <a:spcPts val="0"/>
              </a:spcBef>
              <a:spcAft>
                <a:spcPts val="0"/>
              </a:spcAft>
              <a:buSzPts val="1200"/>
              <a:buAutoNum type="alphaLcPeriod"/>
              <a:defRPr sz="1200"/>
            </a:lvl8pPr>
            <a:lvl9pPr marL="4114800" lvl="8" indent="-304800" rtl="0">
              <a:spcBef>
                <a:spcPts val="0"/>
              </a:spcBef>
              <a:spcAft>
                <a:spcPts val="0"/>
              </a:spcAft>
              <a:buSzPts val="1200"/>
              <a:buAutoNum type="romanLcPeriod"/>
              <a:defRPr sz="1200"/>
            </a:lvl9pPr>
          </a:lstStyle>
          <a:p>
            <a:endParaRPr/>
          </a:p>
        </p:txBody>
      </p:sp>
      <p:sp>
        <p:nvSpPr>
          <p:cNvPr id="292" name="Google Shape;292;p23"/>
          <p:cNvSpPr txBox="1">
            <a:spLocks noGrp="1"/>
          </p:cNvSpPr>
          <p:nvPr>
            <p:ph type="title"/>
          </p:nvPr>
        </p:nvSpPr>
        <p:spPr>
          <a:xfrm>
            <a:off x="720000" y="540000"/>
            <a:ext cx="7704000" cy="4029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
  <p:cSld name="CUSTOM_12">
    <p:spTree>
      <p:nvGrpSpPr>
        <p:cNvPr id="1" name="Shape 311"/>
        <p:cNvGrpSpPr/>
        <p:nvPr/>
      </p:nvGrpSpPr>
      <p:grpSpPr>
        <a:xfrm>
          <a:off x="0" y="0"/>
          <a:ext cx="0" cy="0"/>
          <a:chOff x="0" y="0"/>
          <a:chExt cx="0" cy="0"/>
        </a:xfrm>
      </p:grpSpPr>
      <p:pic>
        <p:nvPicPr>
          <p:cNvPr id="312" name="Google Shape;312;p26"/>
          <p:cNvPicPr preferRelativeResize="0"/>
          <p:nvPr/>
        </p:nvPicPr>
        <p:blipFill>
          <a:blip r:embed="rId2">
            <a:alphaModFix amt="95000"/>
          </a:blip>
          <a:stretch>
            <a:fillRect/>
          </a:stretch>
        </p:blipFill>
        <p:spPr>
          <a:xfrm>
            <a:off x="0" y="0"/>
            <a:ext cx="9144000" cy="5143500"/>
          </a:xfrm>
          <a:prstGeom prst="rect">
            <a:avLst/>
          </a:prstGeom>
          <a:noFill/>
          <a:ln>
            <a:noFill/>
          </a:ln>
        </p:spPr>
      </p:pic>
      <p:grpSp>
        <p:nvGrpSpPr>
          <p:cNvPr id="313" name="Google Shape;313;p26"/>
          <p:cNvGrpSpPr/>
          <p:nvPr/>
        </p:nvGrpSpPr>
        <p:grpSpPr>
          <a:xfrm>
            <a:off x="81355" y="-959118"/>
            <a:ext cx="3541230" cy="4766570"/>
            <a:chOff x="5030755" y="1111232"/>
            <a:chExt cx="3541230" cy="4766570"/>
          </a:xfrm>
        </p:grpSpPr>
        <p:sp>
          <p:nvSpPr>
            <p:cNvPr id="314" name="Google Shape;314;p26"/>
            <p:cNvSpPr/>
            <p:nvPr/>
          </p:nvSpPr>
          <p:spPr>
            <a:xfrm rot="6663139">
              <a:off x="5799199" y="2288650"/>
              <a:ext cx="2703722" cy="262835"/>
            </a:xfrm>
            <a:custGeom>
              <a:avLst/>
              <a:gdLst/>
              <a:ahLst/>
              <a:cxnLst/>
              <a:rect l="l" t="t" r="r" b="b"/>
              <a:pathLst>
                <a:path w="108155" h="10514" extrusionOk="0">
                  <a:moveTo>
                    <a:pt x="107269" y="1"/>
                  </a:moveTo>
                  <a:cubicBezTo>
                    <a:pt x="106984" y="1"/>
                    <a:pt x="106674" y="93"/>
                    <a:pt x="106459" y="164"/>
                  </a:cubicBezTo>
                  <a:cubicBezTo>
                    <a:pt x="99450" y="2654"/>
                    <a:pt x="91959" y="3805"/>
                    <a:pt x="84615" y="4767"/>
                  </a:cubicBezTo>
                  <a:cubicBezTo>
                    <a:pt x="75388" y="5960"/>
                    <a:pt x="66077" y="6650"/>
                    <a:pt x="56787" y="7153"/>
                  </a:cubicBezTo>
                  <a:cubicBezTo>
                    <a:pt x="46373" y="7701"/>
                    <a:pt x="35941" y="7872"/>
                    <a:pt x="25508" y="7872"/>
                  </a:cubicBezTo>
                  <a:cubicBezTo>
                    <a:pt x="20011" y="7872"/>
                    <a:pt x="14513" y="7824"/>
                    <a:pt x="9018" y="7759"/>
                  </a:cubicBezTo>
                  <a:cubicBezTo>
                    <a:pt x="6549" y="7738"/>
                    <a:pt x="4101" y="6755"/>
                    <a:pt x="1653" y="6692"/>
                  </a:cubicBezTo>
                  <a:cubicBezTo>
                    <a:pt x="1649" y="6692"/>
                    <a:pt x="1646" y="6692"/>
                    <a:pt x="1642" y="6692"/>
                  </a:cubicBezTo>
                  <a:cubicBezTo>
                    <a:pt x="1162" y="6692"/>
                    <a:pt x="563" y="8034"/>
                    <a:pt x="293" y="8429"/>
                  </a:cubicBezTo>
                  <a:cubicBezTo>
                    <a:pt x="0" y="8847"/>
                    <a:pt x="523" y="9057"/>
                    <a:pt x="837" y="9057"/>
                  </a:cubicBezTo>
                  <a:lnTo>
                    <a:pt x="837" y="10479"/>
                  </a:lnTo>
                  <a:cubicBezTo>
                    <a:pt x="1671" y="10502"/>
                    <a:pt x="2506" y="10513"/>
                    <a:pt x="3340" y="10513"/>
                  </a:cubicBezTo>
                  <a:cubicBezTo>
                    <a:pt x="12364" y="10513"/>
                    <a:pt x="21402" y="9276"/>
                    <a:pt x="30423" y="9161"/>
                  </a:cubicBezTo>
                  <a:cubicBezTo>
                    <a:pt x="48836" y="8889"/>
                    <a:pt x="67374" y="8220"/>
                    <a:pt x="85640" y="5751"/>
                  </a:cubicBezTo>
                  <a:cubicBezTo>
                    <a:pt x="92922" y="4767"/>
                    <a:pt x="100329" y="3512"/>
                    <a:pt x="107275" y="1043"/>
                  </a:cubicBezTo>
                  <a:cubicBezTo>
                    <a:pt x="107547" y="959"/>
                    <a:pt x="108154" y="541"/>
                    <a:pt x="107819" y="206"/>
                  </a:cubicBezTo>
                  <a:cubicBezTo>
                    <a:pt x="107684" y="53"/>
                    <a:pt x="107484" y="1"/>
                    <a:pt x="107269"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rot="6663139">
              <a:off x="5265991" y="3499815"/>
              <a:ext cx="2428113" cy="289784"/>
            </a:xfrm>
            <a:custGeom>
              <a:avLst/>
              <a:gdLst/>
              <a:ahLst/>
              <a:cxnLst/>
              <a:rect l="l" t="t" r="r" b="b"/>
              <a:pathLst>
                <a:path w="97130" h="11592" extrusionOk="0">
                  <a:moveTo>
                    <a:pt x="2146" y="1"/>
                  </a:moveTo>
                  <a:cubicBezTo>
                    <a:pt x="1477" y="1"/>
                    <a:pt x="0" y="695"/>
                    <a:pt x="646" y="923"/>
                  </a:cubicBezTo>
                  <a:cubicBezTo>
                    <a:pt x="4350" y="2137"/>
                    <a:pt x="8158" y="3120"/>
                    <a:pt x="11945" y="4062"/>
                  </a:cubicBezTo>
                  <a:cubicBezTo>
                    <a:pt x="21570" y="6426"/>
                    <a:pt x="31362" y="8225"/>
                    <a:pt x="41196" y="9502"/>
                  </a:cubicBezTo>
                  <a:cubicBezTo>
                    <a:pt x="51678" y="10856"/>
                    <a:pt x="62253" y="11592"/>
                    <a:pt x="72825" y="11592"/>
                  </a:cubicBezTo>
                  <a:cubicBezTo>
                    <a:pt x="80380" y="11592"/>
                    <a:pt x="87934" y="11216"/>
                    <a:pt x="95451" y="10422"/>
                  </a:cubicBezTo>
                  <a:cubicBezTo>
                    <a:pt x="96308" y="10325"/>
                    <a:pt x="97129" y="9466"/>
                    <a:pt x="96057" y="9466"/>
                  </a:cubicBezTo>
                  <a:cubicBezTo>
                    <a:pt x="95977" y="9466"/>
                    <a:pt x="95887" y="9471"/>
                    <a:pt x="95786" y="9481"/>
                  </a:cubicBezTo>
                  <a:cubicBezTo>
                    <a:pt x="88405" y="10265"/>
                    <a:pt x="80979" y="10638"/>
                    <a:pt x="73547" y="10638"/>
                  </a:cubicBezTo>
                  <a:cubicBezTo>
                    <a:pt x="55403" y="10638"/>
                    <a:pt x="37219" y="8417"/>
                    <a:pt x="19540" y="4543"/>
                  </a:cubicBezTo>
                  <a:cubicBezTo>
                    <a:pt x="13766" y="3266"/>
                    <a:pt x="7949" y="1906"/>
                    <a:pt x="2320" y="23"/>
                  </a:cubicBezTo>
                  <a:cubicBezTo>
                    <a:pt x="2272" y="8"/>
                    <a:pt x="2213" y="1"/>
                    <a:pt x="2146"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rot="6663139">
              <a:off x="6767607" y="3155200"/>
              <a:ext cx="505221" cy="484323"/>
            </a:xfrm>
            <a:custGeom>
              <a:avLst/>
              <a:gdLst/>
              <a:ahLst/>
              <a:cxnLst/>
              <a:rect l="l" t="t" r="r" b="b"/>
              <a:pathLst>
                <a:path w="20210" h="19374" extrusionOk="0">
                  <a:moveTo>
                    <a:pt x="18985" y="1"/>
                  </a:moveTo>
                  <a:cubicBezTo>
                    <a:pt x="18787" y="1"/>
                    <a:pt x="18574" y="44"/>
                    <a:pt x="18371" y="143"/>
                  </a:cubicBezTo>
                  <a:cubicBezTo>
                    <a:pt x="13789" y="2361"/>
                    <a:pt x="10148" y="6734"/>
                    <a:pt x="6884" y="10500"/>
                  </a:cubicBezTo>
                  <a:cubicBezTo>
                    <a:pt x="4583" y="13157"/>
                    <a:pt x="2386" y="15877"/>
                    <a:pt x="293" y="18702"/>
                  </a:cubicBezTo>
                  <a:cubicBezTo>
                    <a:pt x="0" y="19120"/>
                    <a:pt x="544" y="19351"/>
                    <a:pt x="879" y="19372"/>
                  </a:cubicBezTo>
                  <a:cubicBezTo>
                    <a:pt x="903" y="19373"/>
                    <a:pt x="927" y="19373"/>
                    <a:pt x="952" y="19373"/>
                  </a:cubicBezTo>
                  <a:cubicBezTo>
                    <a:pt x="1416" y="19373"/>
                    <a:pt x="1940" y="19183"/>
                    <a:pt x="2218" y="18786"/>
                  </a:cubicBezTo>
                  <a:cubicBezTo>
                    <a:pt x="4164" y="16149"/>
                    <a:pt x="6236" y="13597"/>
                    <a:pt x="8370" y="11107"/>
                  </a:cubicBezTo>
                  <a:cubicBezTo>
                    <a:pt x="10148" y="9035"/>
                    <a:pt x="11990" y="7027"/>
                    <a:pt x="13936" y="5143"/>
                  </a:cubicBezTo>
                  <a:cubicBezTo>
                    <a:pt x="15505" y="3616"/>
                    <a:pt x="17221" y="2026"/>
                    <a:pt x="19208" y="1063"/>
                  </a:cubicBezTo>
                  <a:cubicBezTo>
                    <a:pt x="20210" y="571"/>
                    <a:pt x="19704" y="1"/>
                    <a:pt x="1898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rot="6663139">
              <a:off x="6035173" y="4034032"/>
              <a:ext cx="677412" cy="519946"/>
            </a:xfrm>
            <a:custGeom>
              <a:avLst/>
              <a:gdLst/>
              <a:ahLst/>
              <a:cxnLst/>
              <a:rect l="l" t="t" r="r" b="b"/>
              <a:pathLst>
                <a:path w="27098" h="20799" extrusionOk="0">
                  <a:moveTo>
                    <a:pt x="26565" y="1"/>
                  </a:moveTo>
                  <a:cubicBezTo>
                    <a:pt x="26299" y="1"/>
                    <a:pt x="25990" y="75"/>
                    <a:pt x="25884" y="110"/>
                  </a:cubicBezTo>
                  <a:cubicBezTo>
                    <a:pt x="19001" y="2161"/>
                    <a:pt x="13121" y="6597"/>
                    <a:pt x="8037" y="11535"/>
                  </a:cubicBezTo>
                  <a:cubicBezTo>
                    <a:pt x="5212" y="14276"/>
                    <a:pt x="2492" y="17247"/>
                    <a:pt x="169" y="20469"/>
                  </a:cubicBezTo>
                  <a:cubicBezTo>
                    <a:pt x="1" y="20705"/>
                    <a:pt x="226" y="20798"/>
                    <a:pt x="575" y="20798"/>
                  </a:cubicBezTo>
                  <a:cubicBezTo>
                    <a:pt x="1091" y="20798"/>
                    <a:pt x="1878" y="20593"/>
                    <a:pt x="2052" y="20344"/>
                  </a:cubicBezTo>
                  <a:cubicBezTo>
                    <a:pt x="4145" y="17456"/>
                    <a:pt x="6572" y="14757"/>
                    <a:pt x="9083" y="12225"/>
                  </a:cubicBezTo>
                  <a:cubicBezTo>
                    <a:pt x="13832" y="7455"/>
                    <a:pt x="19503" y="2789"/>
                    <a:pt x="26073" y="822"/>
                  </a:cubicBezTo>
                  <a:cubicBezTo>
                    <a:pt x="26261" y="780"/>
                    <a:pt x="27098" y="550"/>
                    <a:pt x="26993" y="194"/>
                  </a:cubicBezTo>
                  <a:cubicBezTo>
                    <a:pt x="26957" y="47"/>
                    <a:pt x="26774" y="1"/>
                    <a:pt x="2656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rot="6663139">
              <a:off x="7059005" y="1928123"/>
              <a:ext cx="812854" cy="665962"/>
            </a:xfrm>
            <a:custGeom>
              <a:avLst/>
              <a:gdLst/>
              <a:ahLst/>
              <a:cxnLst/>
              <a:rect l="l" t="t" r="r" b="b"/>
              <a:pathLst>
                <a:path w="32516" h="26640" extrusionOk="0">
                  <a:moveTo>
                    <a:pt x="2186" y="26087"/>
                  </a:moveTo>
                  <a:lnTo>
                    <a:pt x="2186" y="26087"/>
                  </a:lnTo>
                  <a:cubicBezTo>
                    <a:pt x="2165" y="26124"/>
                    <a:pt x="2148" y="26151"/>
                    <a:pt x="2149" y="26151"/>
                  </a:cubicBezTo>
                  <a:cubicBezTo>
                    <a:pt x="2149" y="26151"/>
                    <a:pt x="2159" y="26133"/>
                    <a:pt x="2186" y="26087"/>
                  </a:cubicBezTo>
                  <a:close/>
                  <a:moveTo>
                    <a:pt x="31504" y="1"/>
                  </a:moveTo>
                  <a:cubicBezTo>
                    <a:pt x="31267" y="1"/>
                    <a:pt x="31022" y="64"/>
                    <a:pt x="30821" y="141"/>
                  </a:cubicBezTo>
                  <a:cubicBezTo>
                    <a:pt x="22221" y="3426"/>
                    <a:pt x="14688" y="8929"/>
                    <a:pt x="8349" y="15520"/>
                  </a:cubicBezTo>
                  <a:cubicBezTo>
                    <a:pt x="5357" y="18596"/>
                    <a:pt x="2511" y="21985"/>
                    <a:pt x="272" y="25689"/>
                  </a:cubicBezTo>
                  <a:cubicBezTo>
                    <a:pt x="0" y="26149"/>
                    <a:pt x="523" y="26568"/>
                    <a:pt x="921" y="26630"/>
                  </a:cubicBezTo>
                  <a:cubicBezTo>
                    <a:pt x="978" y="26637"/>
                    <a:pt x="1035" y="26640"/>
                    <a:pt x="1090" y="26640"/>
                  </a:cubicBezTo>
                  <a:cubicBezTo>
                    <a:pt x="1575" y="26640"/>
                    <a:pt x="1998" y="26403"/>
                    <a:pt x="2244" y="25988"/>
                  </a:cubicBezTo>
                  <a:lnTo>
                    <a:pt x="2244" y="25988"/>
                  </a:lnTo>
                  <a:cubicBezTo>
                    <a:pt x="2220" y="26030"/>
                    <a:pt x="2201" y="26063"/>
                    <a:pt x="2186" y="26087"/>
                  </a:cubicBezTo>
                  <a:lnTo>
                    <a:pt x="2186" y="26087"/>
                  </a:lnTo>
                  <a:cubicBezTo>
                    <a:pt x="2216" y="26037"/>
                    <a:pt x="2257" y="25971"/>
                    <a:pt x="2281" y="25940"/>
                  </a:cubicBezTo>
                  <a:cubicBezTo>
                    <a:pt x="2406" y="25752"/>
                    <a:pt x="2532" y="25563"/>
                    <a:pt x="2657" y="25375"/>
                  </a:cubicBezTo>
                  <a:cubicBezTo>
                    <a:pt x="3097" y="24684"/>
                    <a:pt x="3578" y="24015"/>
                    <a:pt x="4080" y="23345"/>
                  </a:cubicBezTo>
                  <a:cubicBezTo>
                    <a:pt x="5796" y="20981"/>
                    <a:pt x="7721" y="18721"/>
                    <a:pt x="9730" y="16587"/>
                  </a:cubicBezTo>
                  <a:cubicBezTo>
                    <a:pt x="15881" y="10059"/>
                    <a:pt x="23351" y="4682"/>
                    <a:pt x="31762" y="1459"/>
                  </a:cubicBezTo>
                  <a:cubicBezTo>
                    <a:pt x="32181" y="1313"/>
                    <a:pt x="32515" y="748"/>
                    <a:pt x="32222" y="350"/>
                  </a:cubicBezTo>
                  <a:cubicBezTo>
                    <a:pt x="32052" y="90"/>
                    <a:pt x="31784" y="1"/>
                    <a:pt x="3150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rot="6663139">
              <a:off x="6314476" y="3086317"/>
              <a:ext cx="227962" cy="318682"/>
            </a:xfrm>
            <a:custGeom>
              <a:avLst/>
              <a:gdLst/>
              <a:ahLst/>
              <a:cxnLst/>
              <a:rect l="l" t="t" r="r" b="b"/>
              <a:pathLst>
                <a:path w="9119" h="12748" extrusionOk="0">
                  <a:moveTo>
                    <a:pt x="1644" y="1"/>
                  </a:moveTo>
                  <a:cubicBezTo>
                    <a:pt x="1024" y="1"/>
                    <a:pt x="0" y="314"/>
                    <a:pt x="30" y="743"/>
                  </a:cubicBezTo>
                  <a:cubicBezTo>
                    <a:pt x="385" y="5388"/>
                    <a:pt x="2980" y="10117"/>
                    <a:pt x="6893" y="12669"/>
                  </a:cubicBezTo>
                  <a:cubicBezTo>
                    <a:pt x="6975" y="12724"/>
                    <a:pt x="7090" y="12747"/>
                    <a:pt x="7225" y="12747"/>
                  </a:cubicBezTo>
                  <a:cubicBezTo>
                    <a:pt x="7919" y="12747"/>
                    <a:pt x="9119" y="12130"/>
                    <a:pt x="8839" y="11937"/>
                  </a:cubicBezTo>
                  <a:cubicBezTo>
                    <a:pt x="4968" y="9405"/>
                    <a:pt x="2457" y="4781"/>
                    <a:pt x="2101" y="178"/>
                  </a:cubicBezTo>
                  <a:cubicBezTo>
                    <a:pt x="2089" y="55"/>
                    <a:pt x="1901" y="1"/>
                    <a:pt x="164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rot="6663139">
              <a:off x="6564948" y="1559742"/>
              <a:ext cx="904124" cy="524395"/>
            </a:xfrm>
            <a:custGeom>
              <a:avLst/>
              <a:gdLst/>
              <a:ahLst/>
              <a:cxnLst/>
              <a:rect l="l" t="t" r="r" b="b"/>
              <a:pathLst>
                <a:path w="36167" h="20977" extrusionOk="0">
                  <a:moveTo>
                    <a:pt x="1715" y="0"/>
                  </a:moveTo>
                  <a:cubicBezTo>
                    <a:pt x="951" y="0"/>
                    <a:pt x="1" y="591"/>
                    <a:pt x="480" y="1148"/>
                  </a:cubicBezTo>
                  <a:cubicBezTo>
                    <a:pt x="2928" y="3910"/>
                    <a:pt x="5941" y="6274"/>
                    <a:pt x="8913" y="8450"/>
                  </a:cubicBezTo>
                  <a:cubicBezTo>
                    <a:pt x="16445" y="13953"/>
                    <a:pt x="24982" y="18096"/>
                    <a:pt x="33854" y="20942"/>
                  </a:cubicBezTo>
                  <a:cubicBezTo>
                    <a:pt x="33932" y="20965"/>
                    <a:pt x="34017" y="20976"/>
                    <a:pt x="34106" y="20976"/>
                  </a:cubicBezTo>
                  <a:cubicBezTo>
                    <a:pt x="34964" y="20976"/>
                    <a:pt x="36167" y="19963"/>
                    <a:pt x="35067" y="19603"/>
                  </a:cubicBezTo>
                  <a:cubicBezTo>
                    <a:pt x="26300" y="16799"/>
                    <a:pt x="17972" y="12719"/>
                    <a:pt x="10524" y="7299"/>
                  </a:cubicBezTo>
                  <a:cubicBezTo>
                    <a:pt x="7636" y="5207"/>
                    <a:pt x="4728" y="2926"/>
                    <a:pt x="2384" y="248"/>
                  </a:cubicBezTo>
                  <a:cubicBezTo>
                    <a:pt x="2232" y="74"/>
                    <a:pt x="1985" y="0"/>
                    <a:pt x="1715" y="0"/>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rot="6663139">
              <a:off x="6534630" y="2054666"/>
              <a:ext cx="609066" cy="98144"/>
            </a:xfrm>
            <a:custGeom>
              <a:avLst/>
              <a:gdLst/>
              <a:ahLst/>
              <a:cxnLst/>
              <a:rect l="l" t="t" r="r" b="b"/>
              <a:pathLst>
                <a:path w="24364" h="3926" extrusionOk="0">
                  <a:moveTo>
                    <a:pt x="14662" y="1"/>
                  </a:moveTo>
                  <a:cubicBezTo>
                    <a:pt x="9991" y="1"/>
                    <a:pt x="5272" y="824"/>
                    <a:pt x="1090" y="2585"/>
                  </a:cubicBezTo>
                  <a:cubicBezTo>
                    <a:pt x="1" y="3042"/>
                    <a:pt x="637" y="3926"/>
                    <a:pt x="1500" y="3926"/>
                  </a:cubicBezTo>
                  <a:cubicBezTo>
                    <a:pt x="1666" y="3926"/>
                    <a:pt x="1839" y="3894"/>
                    <a:pt x="2010" y="3820"/>
                  </a:cubicBezTo>
                  <a:cubicBezTo>
                    <a:pt x="3601" y="3150"/>
                    <a:pt x="5965" y="2585"/>
                    <a:pt x="7911" y="2208"/>
                  </a:cubicBezTo>
                  <a:cubicBezTo>
                    <a:pt x="10118" y="1784"/>
                    <a:pt x="12355" y="1574"/>
                    <a:pt x="14592" y="1574"/>
                  </a:cubicBezTo>
                  <a:cubicBezTo>
                    <a:pt x="17211" y="1574"/>
                    <a:pt x="19828" y="1863"/>
                    <a:pt x="22390" y="2439"/>
                  </a:cubicBezTo>
                  <a:cubicBezTo>
                    <a:pt x="22464" y="2455"/>
                    <a:pt x="22538" y="2463"/>
                    <a:pt x="22612" y="2463"/>
                  </a:cubicBezTo>
                  <a:cubicBezTo>
                    <a:pt x="23554" y="2463"/>
                    <a:pt x="24363" y="1183"/>
                    <a:pt x="23101" y="911"/>
                  </a:cubicBezTo>
                  <a:cubicBezTo>
                    <a:pt x="20398" y="313"/>
                    <a:pt x="17539" y="1"/>
                    <a:pt x="1466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rot="8895770">
              <a:off x="5230668" y="4644166"/>
              <a:ext cx="1008270" cy="1046706"/>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rot="8895770">
              <a:off x="5842750" y="5203220"/>
              <a:ext cx="94815" cy="22028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rot="8895770">
              <a:off x="5826012" y="5234195"/>
              <a:ext cx="38246" cy="184241"/>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rot="8895770">
              <a:off x="5990537" y="5390040"/>
              <a:ext cx="42811" cy="4281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rot="8895770">
              <a:off x="5906168" y="5414971"/>
              <a:ext cx="27532" cy="2677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rot="8895770">
              <a:off x="5832693" y="5186813"/>
              <a:ext cx="118495" cy="158580"/>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rot="8895770">
              <a:off x="5996765" y="5304341"/>
              <a:ext cx="26771" cy="2677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rot="8895770">
              <a:off x="5553378" y="5296790"/>
              <a:ext cx="191881" cy="14231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rot="8895770">
              <a:off x="5537418" y="5287549"/>
              <a:ext cx="172005" cy="7994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rot="8895770">
              <a:off x="5572988" y="5490988"/>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rot="8895770">
              <a:off x="5537277" y="5415951"/>
              <a:ext cx="26771" cy="2677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rot="8895770">
              <a:off x="5631721" y="5284368"/>
              <a:ext cx="128433" cy="144980"/>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rot="8895770">
              <a:off x="5669310" y="5469180"/>
              <a:ext cx="26771" cy="2754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rot="8895770">
              <a:off x="5427869" y="5086945"/>
              <a:ext cx="185763" cy="15205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rot="8895770">
              <a:off x="5492495" y="5051871"/>
              <a:ext cx="120793" cy="150306"/>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rot="8895770">
              <a:off x="5346188" y="5118857"/>
              <a:ext cx="42827" cy="4205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rot="8895770">
              <a:off x="5423312" y="5063092"/>
              <a:ext cx="26771" cy="2677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rot="8895770">
              <a:off x="5458796" y="5160134"/>
              <a:ext cx="170483" cy="8971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rot="8895770">
              <a:off x="5404842" y="5204611"/>
              <a:ext cx="27532" cy="2677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rot="8895770">
              <a:off x="5630984" y="4876195"/>
              <a:ext cx="81041" cy="20800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rot="8895770">
              <a:off x="5666393" y="4922807"/>
              <a:ext cx="103976" cy="1500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p:nvPr/>
          </p:nvSpPr>
          <p:spPr>
            <a:xfrm rot="8895770">
              <a:off x="5613487" y="4815417"/>
              <a:ext cx="42066" cy="4281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rot="8895770">
              <a:off x="5705910" y="4863127"/>
              <a:ext cx="26771" cy="2677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rot="8895770">
              <a:off x="5624693" y="4932011"/>
              <a:ext cx="32889" cy="16818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rot="8895770">
              <a:off x="5568221" y="4900650"/>
              <a:ext cx="26771" cy="2677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rot="8895770">
              <a:off x="5794558" y="5047620"/>
              <a:ext cx="222471" cy="312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rot="8895770">
              <a:off x="5812703" y="5079629"/>
              <a:ext cx="175841" cy="5370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rot="8895770">
              <a:off x="6008684" y="4957254"/>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rot="8895770">
              <a:off x="6005722" y="5058574"/>
              <a:ext cx="27532" cy="2677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rot="8895770">
              <a:off x="5777453" y="5017712"/>
              <a:ext cx="172021" cy="6463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rot="8895770">
              <a:off x="5926686" y="4939603"/>
              <a:ext cx="26771" cy="2677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rot="8895850">
              <a:off x="5582728" y="5025987"/>
              <a:ext cx="286289" cy="28616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rot="10232447">
              <a:off x="6276415" y="4523634"/>
              <a:ext cx="481901" cy="50024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rot="10232447">
              <a:off x="6536985" y="4813779"/>
              <a:ext cx="45317" cy="10527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rot="10232447">
              <a:off x="6528252" y="4819964"/>
              <a:ext cx="18280" cy="8805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rot="10232447">
              <a:off x="6585483" y="4921627"/>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rot="10232447">
              <a:off x="6545389" y="4916270"/>
              <a:ext cx="13159"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rot="10232447">
              <a:off x="6540672" y="4807957"/>
              <a:ext cx="56634" cy="7578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rot="10232447">
              <a:off x="6605503" y="4883700"/>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rot="10232447">
              <a:off x="6397405" y="4812923"/>
              <a:ext cx="91709" cy="6801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rot="10232447">
              <a:off x="6398026" y="4805265"/>
              <a:ext cx="82209" cy="3820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rot="10232447">
              <a:off x="6382578" y="4890620"/>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rot="10232447">
              <a:off x="6382124" y="4849808"/>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rot="10232447">
              <a:off x="6435192" y="4815826"/>
              <a:ext cx="61384" cy="6928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rot="10232447">
              <a:off x="6430787" y="4897247"/>
              <a:ext cx="12795" cy="13166"/>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rot="10232447">
              <a:off x="6379160" y="4696677"/>
              <a:ext cx="88785" cy="72668"/>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rot="10232447">
              <a:off x="6415413" y="4687023"/>
              <a:ext cx="57733" cy="71835"/>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rot="10232447">
              <a:off x="6349790" y="4685016"/>
              <a:ext cx="20469" cy="2009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rot="10232447">
              <a:off x="6395665" y="4673152"/>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rot="10232447">
              <a:off x="6385492" y="4734375"/>
              <a:ext cx="81482" cy="42875"/>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rot="10232447">
              <a:off x="6361845" y="4732445"/>
              <a:ext cx="13159"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rot="10232447">
              <a:off x="6503963" y="4629801"/>
              <a:ext cx="38734" cy="9940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rot="10232447">
              <a:off x="6516007" y="4659943"/>
              <a:ext cx="49695" cy="7172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rot="10232447">
              <a:off x="6522895" y="4599195"/>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rot="10232447">
              <a:off x="6556841" y="4635935"/>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rot="10232447">
              <a:off x="6495539" y="4649692"/>
              <a:ext cx="15719" cy="8037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rot="10232447">
              <a:off x="6489165" y="4627582"/>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rot="10232447">
              <a:off x="6558689" y="4751214"/>
              <a:ext cx="106330" cy="1493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rot="10232447">
              <a:off x="6559718" y="4764025"/>
              <a:ext cx="84043" cy="256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rot="10232447">
              <a:off x="6671916" y="4733567"/>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rot="10232447">
              <a:off x="6653977" y="4776730"/>
              <a:ext cx="13159"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rot="10232447">
              <a:off x="6554429" y="4729722"/>
              <a:ext cx="82217" cy="3089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rot="10232447">
              <a:off x="6640600" y="4709742"/>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rot="10232679">
              <a:off x="6444733" y="4704506"/>
              <a:ext cx="136803" cy="136734"/>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rot="10233427">
              <a:off x="6230796" y="5035353"/>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rot="10233427">
              <a:off x="6397446" y="5220853"/>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rot="10233427">
              <a:off x="6391854" y="5224805"/>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rot="10233427">
              <a:off x="6428472" y="5289820"/>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rot="10233427">
              <a:off x="6402818" y="5286389"/>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rot="10233427">
              <a:off x="6399807" y="5217113"/>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rot="10233427">
              <a:off x="6441280" y="5265550"/>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rot="10233427">
              <a:off x="6308146" y="5220282"/>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rot="10233427">
              <a:off x="6308542" y="5215369"/>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rot="10233427">
              <a:off x="6298649" y="5269979"/>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rot="10233427">
              <a:off x="6298357" y="5243864"/>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rot="10233427">
              <a:off x="6332319" y="5222144"/>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rot="10233427">
              <a:off x="6329493" y="5274217"/>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rot="10233427">
              <a:off x="6296471" y="5145908"/>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rot="10233427">
              <a:off x="6319662" y="5139734"/>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rot="10233427">
              <a:off x="6277669" y="5138428"/>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rot="10233427">
              <a:off x="6307019" y="5130835"/>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rot="10233427">
              <a:off x="6300522" y="5170014"/>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rot="10233427">
              <a:off x="6285381" y="5168772"/>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rot="10233427">
              <a:off x="6376316" y="5103137"/>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rot="10233427">
              <a:off x="6384023" y="5122408"/>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rot="10233427">
              <a:off x="6388425" y="5083520"/>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rot="10233427">
              <a:off x="6410144" y="5107024"/>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rot="10233427">
              <a:off x="6370922" y="5115857"/>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rot="10233427">
              <a:off x="6366843" y="5101679"/>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rot="10233427">
              <a:off x="6411341" y="5180774"/>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rot="10233427">
              <a:off x="6411997" y="5188978"/>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rot="10233427">
              <a:off x="6483773" y="5169495"/>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rot="10233427">
              <a:off x="6472294" y="5197108"/>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rot="10233427">
              <a:off x="6408612" y="5167033"/>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rot="10233427">
              <a:off x="6463735" y="5154248"/>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rot="10232828">
              <a:off x="6338420" y="5150890"/>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rot="8895770">
              <a:off x="6465142" y="3127231"/>
              <a:ext cx="1008270" cy="1046706"/>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rot="8895770">
              <a:off x="7077224" y="3686284"/>
              <a:ext cx="94815" cy="22028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rot="8895770">
              <a:off x="7060486" y="3717259"/>
              <a:ext cx="38246" cy="184241"/>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rot="8895770">
              <a:off x="7225011" y="3873104"/>
              <a:ext cx="42811" cy="4281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rot="8895770">
              <a:off x="7140642" y="3898036"/>
              <a:ext cx="27532" cy="2677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rot="8895770">
              <a:off x="7067167" y="3669877"/>
              <a:ext cx="118495" cy="158580"/>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rot="8895770">
              <a:off x="7231239" y="3787406"/>
              <a:ext cx="26771" cy="2677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rot="8895770">
              <a:off x="6787852" y="3779854"/>
              <a:ext cx="191881" cy="14231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8895770">
              <a:off x="6771892" y="3770613"/>
              <a:ext cx="172005" cy="7994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rot="8895770">
              <a:off x="6807462" y="3974053"/>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rot="8895770">
              <a:off x="6771752" y="3899016"/>
              <a:ext cx="26771" cy="2677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rot="8895770">
              <a:off x="6866195" y="3767432"/>
              <a:ext cx="128433" cy="144980"/>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rot="8895770">
              <a:off x="6903785" y="3952244"/>
              <a:ext cx="26771" cy="2754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rot="8895770">
              <a:off x="6662343" y="3570009"/>
              <a:ext cx="185763" cy="15205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rot="8895770">
              <a:off x="6726969" y="3534936"/>
              <a:ext cx="120793" cy="150306"/>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rot="8895770">
              <a:off x="6580662" y="3601921"/>
              <a:ext cx="42827" cy="4205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rot="8895770">
              <a:off x="6657786" y="3546157"/>
              <a:ext cx="26771" cy="2677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rot="8895770">
              <a:off x="6693270" y="3643198"/>
              <a:ext cx="170483" cy="8971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rot="8895770">
              <a:off x="6639316" y="3687675"/>
              <a:ext cx="27532" cy="2677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rot="8895770">
              <a:off x="6865459" y="3359259"/>
              <a:ext cx="81041" cy="20800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rot="8895770">
              <a:off x="6900867" y="3405872"/>
              <a:ext cx="103976" cy="1500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rot="8895770">
              <a:off x="6847961" y="3298481"/>
              <a:ext cx="42066" cy="4281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rot="8895770">
              <a:off x="6940384" y="3346192"/>
              <a:ext cx="26771" cy="2677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rot="8895770">
              <a:off x="6859167" y="3415076"/>
              <a:ext cx="32889" cy="16818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rot="8895770">
              <a:off x="6802695" y="3383715"/>
              <a:ext cx="26771" cy="2677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rot="8895770">
              <a:off x="7029032" y="3530685"/>
              <a:ext cx="222471" cy="312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rot="8895770">
              <a:off x="7047177" y="3562694"/>
              <a:ext cx="175841" cy="5370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rot="8895770">
              <a:off x="7243158" y="3440318"/>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rot="8895770">
              <a:off x="7240196" y="3541638"/>
              <a:ext cx="27532" cy="2677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rot="8895770">
              <a:off x="7011928" y="3500776"/>
              <a:ext cx="172021" cy="6463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rot="8895770">
              <a:off x="7161160" y="3422667"/>
              <a:ext cx="26771" cy="2677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rot="8895850">
              <a:off x="6817203" y="3509052"/>
              <a:ext cx="286289" cy="28616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rot="10232447">
              <a:off x="5938347" y="2902248"/>
              <a:ext cx="481901" cy="50024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rot="10232447">
              <a:off x="6198917" y="3192392"/>
              <a:ext cx="45317" cy="10527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rot="10232447">
              <a:off x="6190184" y="3198578"/>
              <a:ext cx="18280" cy="8805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rot="10232447">
              <a:off x="6247415" y="3300241"/>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rot="10232447">
              <a:off x="6207322" y="3294883"/>
              <a:ext cx="13159"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rot="10232447">
              <a:off x="6202605" y="3186570"/>
              <a:ext cx="56634" cy="7578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rot="10232447">
              <a:off x="6267435" y="3262314"/>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rot="10232447">
              <a:off x="6059337" y="3191536"/>
              <a:ext cx="91709" cy="6801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rot="10232447">
              <a:off x="6059958" y="3183879"/>
              <a:ext cx="82209" cy="3820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rot="10232447">
              <a:off x="6044510" y="3269234"/>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rot="10232447">
              <a:off x="6044056" y="3228421"/>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rot="10232447">
              <a:off x="6097125" y="3194440"/>
              <a:ext cx="61384" cy="6928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rot="10232447">
              <a:off x="6092719" y="3275860"/>
              <a:ext cx="12795" cy="13166"/>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rot="10232447">
              <a:off x="6041092" y="3075291"/>
              <a:ext cx="88785" cy="72668"/>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rot="10232447">
              <a:off x="6077345" y="3065636"/>
              <a:ext cx="57733" cy="71835"/>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rot="10232447">
              <a:off x="6011722" y="3063630"/>
              <a:ext cx="20469" cy="2009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rot="10232447">
              <a:off x="6057597" y="3051765"/>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rot="10232447">
              <a:off x="6047424" y="3112988"/>
              <a:ext cx="81482" cy="42875"/>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rot="10232447">
              <a:off x="6023777" y="3111058"/>
              <a:ext cx="13159"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rot="10232447">
              <a:off x="6165896" y="3008414"/>
              <a:ext cx="38734" cy="9940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rot="10232447">
              <a:off x="6177939" y="3038556"/>
              <a:ext cx="49695" cy="7172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rot="10232447">
              <a:off x="6184827" y="2977809"/>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rot="10232447">
              <a:off x="6218774" y="3014548"/>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rot="10232447">
              <a:off x="6157471" y="3028305"/>
              <a:ext cx="15719" cy="8037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rot="10232447">
              <a:off x="6151098" y="3006195"/>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rot="10232447">
              <a:off x="6220621" y="3129827"/>
              <a:ext cx="106330" cy="1493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rot="10232447">
              <a:off x="6221650" y="3142639"/>
              <a:ext cx="84043" cy="256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rot="10232447">
              <a:off x="6333848" y="3112180"/>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rot="10232447">
              <a:off x="6315909" y="3155343"/>
              <a:ext cx="13159"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rot="10232447">
              <a:off x="6216362" y="3108335"/>
              <a:ext cx="82217" cy="3089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rot="10232447">
              <a:off x="6302532" y="3088355"/>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rot="10232679">
              <a:off x="6106665" y="3083120"/>
              <a:ext cx="136803" cy="136734"/>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rot="10233427">
              <a:off x="6014034" y="3405713"/>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rot="10233427">
              <a:off x="6180683" y="3591213"/>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rot="10233427">
              <a:off x="6175092" y="3595165"/>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rot="10233427">
              <a:off x="6211710" y="3660180"/>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rot="10233427">
              <a:off x="6186056" y="3656749"/>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rot="10233427">
              <a:off x="6183044" y="3587473"/>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rot="10233427">
              <a:off x="6224518" y="3635911"/>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rot="10233427">
              <a:off x="6091384" y="3590643"/>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rot="10233427">
              <a:off x="6091780" y="3585730"/>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rot="10233427">
              <a:off x="6081886" y="3640340"/>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rot="10233427">
              <a:off x="6081594" y="3614224"/>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rot="10233427">
              <a:off x="6115556" y="3592504"/>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rot="10233427">
              <a:off x="6112730" y="3644577"/>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rot="10233427">
              <a:off x="6079709" y="3516269"/>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rot="10233427">
              <a:off x="6102899" y="3510094"/>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rot="10233427">
              <a:off x="6060906" y="3508789"/>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rot="10233427">
              <a:off x="6090257" y="3501196"/>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rot="10233427">
              <a:off x="6083759" y="3540375"/>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rot="10233427">
              <a:off x="6068618" y="3539133"/>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10233427">
              <a:off x="6159553" y="3473498"/>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233427">
              <a:off x="6167260" y="3492769"/>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233427">
              <a:off x="6171662" y="3453880"/>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233427">
              <a:off x="6193381" y="3477384"/>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233427">
              <a:off x="6154159" y="3486218"/>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233427">
              <a:off x="6150080" y="3472040"/>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233427">
              <a:off x="6194579" y="3551135"/>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233427">
              <a:off x="6195234" y="3559339"/>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233427">
              <a:off x="6267011" y="3539855"/>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233427">
              <a:off x="6255532" y="3567469"/>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rot="10233427">
              <a:off x="6191850" y="3537393"/>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rot="10233427">
              <a:off x="6246972" y="3524608"/>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rot="10232828">
              <a:off x="6121657" y="3521250"/>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rot="10233427">
              <a:off x="5654062" y="3355037"/>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rot="10233427">
              <a:off x="5820712" y="3540537"/>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rot="10233427">
              <a:off x="5815120" y="3544490"/>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rot="10233427">
              <a:off x="5851738" y="3609504"/>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rot="10233427">
              <a:off x="5826084" y="3606073"/>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rot="10233427">
              <a:off x="5823072" y="3536797"/>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rot="10233427">
              <a:off x="5864546" y="3585235"/>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rot="10233427">
              <a:off x="5731412" y="3539967"/>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rot="10233427">
              <a:off x="5731808" y="3535054"/>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rot="10233427">
              <a:off x="5721914" y="3589664"/>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rot="10233427">
              <a:off x="5721622" y="3563548"/>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rot="10233427">
              <a:off x="5755585" y="3541828"/>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rot="10233427">
              <a:off x="5752759" y="3593901"/>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rot="10233427">
              <a:off x="5719737" y="3465593"/>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rot="10233427">
              <a:off x="5742928" y="3459418"/>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rot="10233427">
              <a:off x="5700935" y="3458113"/>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rot="10233427">
              <a:off x="5730285" y="3450520"/>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rot="10233427">
              <a:off x="5723787" y="3489699"/>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rot="10233427">
              <a:off x="5708647" y="3488457"/>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rot="10233427">
              <a:off x="5799581" y="3422822"/>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rot="10233427">
              <a:off x="5807289" y="3442093"/>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rot="10233427">
              <a:off x="5811690" y="3403204"/>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rot="10233427">
              <a:off x="5833409" y="3426708"/>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rot="10233427">
              <a:off x="5794188" y="3435542"/>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rot="10233427">
              <a:off x="5790109" y="3421364"/>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rot="10233427">
              <a:off x="5834607" y="3500459"/>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rot="10233427">
              <a:off x="5835262" y="3508663"/>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rot="10233427">
              <a:off x="5907039" y="3489179"/>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rot="10233427">
              <a:off x="5895560" y="3516793"/>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rot="10233427">
              <a:off x="5831878" y="3486717"/>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rot="10233427">
              <a:off x="5887001" y="3473932"/>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rot="10232828">
              <a:off x="5761685" y="3470574"/>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rot="10231513">
              <a:off x="6075313" y="4393315"/>
              <a:ext cx="240558" cy="24953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rot="10231513">
              <a:off x="6205322" y="4537965"/>
              <a:ext cx="22621" cy="5251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rot="10231513">
              <a:off x="6200953" y="4541043"/>
              <a:ext cx="9125" cy="43924"/>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rot="10231513">
              <a:off x="6229534" y="4591777"/>
              <a:ext cx="10214" cy="1020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rot="10231513">
              <a:off x="6209508" y="4589096"/>
              <a:ext cx="6569" cy="63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rot="10231513">
              <a:off x="6207166" y="4535040"/>
              <a:ext cx="28271" cy="3780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rot="10231513">
              <a:off x="6239531" y="4572829"/>
              <a:ext cx="6387" cy="63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rot="10231513">
              <a:off x="6135621" y="4537517"/>
              <a:ext cx="45780" cy="3392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rot="10231513">
              <a:off x="6135927" y="4533674"/>
              <a:ext cx="41038" cy="1906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rot="10231513">
              <a:off x="6128195" y="4576290"/>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rot="10231513">
              <a:off x="6127966" y="4555902"/>
              <a:ext cx="6387" cy="63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rot="10231513">
              <a:off x="6154486" y="4538967"/>
              <a:ext cx="30642" cy="34564"/>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rot="10231513">
              <a:off x="6152270" y="4579595"/>
              <a:ext cx="6387" cy="656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rot="10231513">
              <a:off x="6126508" y="4479462"/>
              <a:ext cx="44320" cy="36249"/>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rot="10231513">
              <a:off x="6144606" y="4474638"/>
              <a:ext cx="28819" cy="358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rot="10231513">
              <a:off x="6111819" y="4473602"/>
              <a:ext cx="10218" cy="10025"/>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rot="10231513">
              <a:off x="6134728" y="4467672"/>
              <a:ext cx="6387" cy="63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rot="10231513">
              <a:off x="6129667" y="4498271"/>
              <a:ext cx="40675" cy="21388"/>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rot="10231513">
              <a:off x="6117838" y="4497286"/>
              <a:ext cx="6569" cy="63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rot="10231513">
              <a:off x="6188828" y="4446075"/>
              <a:ext cx="19335" cy="4958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rot="10231513">
              <a:off x="6194844" y="4461113"/>
              <a:ext cx="24807" cy="35777"/>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rot="10231513">
              <a:off x="6198275" y="4430740"/>
              <a:ext cx="10036" cy="1020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rot="10231513">
              <a:off x="6215227" y="4449085"/>
              <a:ext cx="6387" cy="63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rot="10231513">
              <a:off x="6184613" y="4455997"/>
              <a:ext cx="7847" cy="4009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rot="10231513">
              <a:off x="6181427" y="4444913"/>
              <a:ext cx="6387" cy="63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rot="10231513">
              <a:off x="6216175" y="4506666"/>
              <a:ext cx="53078" cy="74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rot="10231513">
              <a:off x="6216683" y="4513070"/>
              <a:ext cx="41953" cy="12802"/>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rot="10231513">
              <a:off x="6272703" y="4497851"/>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rot="10231513">
              <a:off x="6263741" y="4519404"/>
              <a:ext cx="6569" cy="63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rot="10231513">
              <a:off x="6214042" y="4495940"/>
              <a:ext cx="41042" cy="1541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rot="10231513">
              <a:off x="6257060" y="4485947"/>
              <a:ext cx="6387" cy="63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rot="10232931">
              <a:off x="6159228" y="4483334"/>
              <a:ext cx="68329" cy="6827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rot="8895561">
              <a:off x="7234228" y="2061569"/>
              <a:ext cx="1116394" cy="115895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rot="8895561">
              <a:off x="7912033" y="2680532"/>
              <a:ext cx="104983" cy="24390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rot="8895561">
              <a:off x="7893514" y="2714825"/>
              <a:ext cx="42348" cy="20399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rot="8895561">
              <a:off x="8075663" y="2887375"/>
              <a:ext cx="47402" cy="4740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rot="8895561">
              <a:off x="7982264" y="2914978"/>
              <a:ext cx="30484" cy="2964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rot="8895561">
              <a:off x="7900902" y="2662379"/>
              <a:ext cx="131202" cy="17558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rot="8895561">
              <a:off x="8082563" y="2792502"/>
              <a:ext cx="29642" cy="2964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rot="8895561">
              <a:off x="7591672" y="2784141"/>
              <a:ext cx="212458" cy="15757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rot="8895561">
              <a:off x="7574011" y="2773918"/>
              <a:ext cx="190450" cy="8852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rot="8895561">
              <a:off x="7613409" y="2999135"/>
              <a:ext cx="47419" cy="474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rot="8895561">
              <a:off x="7573879" y="2916066"/>
              <a:ext cx="29642" cy="2964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rot="8895561">
              <a:off x="7678411" y="2770383"/>
              <a:ext cx="142206" cy="16052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rot="8895561">
              <a:off x="7720047" y="2974992"/>
              <a:ext cx="29642" cy="30502"/>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rot="8895561">
              <a:off x="7452727" y="2551827"/>
              <a:ext cx="205683" cy="168355"/>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rot="8895561">
              <a:off x="7524282" y="2512994"/>
              <a:ext cx="133747" cy="166425"/>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rot="8895561">
              <a:off x="7362330" y="2587164"/>
              <a:ext cx="47419" cy="4656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rot="8895561">
              <a:off x="7447714" y="2525429"/>
              <a:ext cx="29642" cy="2964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rot="8895561">
              <a:off x="7486972" y="2632860"/>
              <a:ext cx="188765" cy="9933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rot="8895561">
              <a:off x="7427266" y="2682100"/>
              <a:ext cx="30484" cy="2964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rot="8895561">
              <a:off x="7677601" y="2318497"/>
              <a:ext cx="89732" cy="23030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rot="8895561">
              <a:off x="7716801" y="2370109"/>
              <a:ext cx="115127" cy="16616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rot="8895561">
              <a:off x="7658250" y="2251232"/>
              <a:ext cx="46577" cy="4740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rot="8895561">
              <a:off x="7760571" y="2304052"/>
              <a:ext cx="29642" cy="2964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rot="8895561">
              <a:off x="7670646" y="2380292"/>
              <a:ext cx="36416" cy="18622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rot="8895561">
              <a:off x="7608140" y="2345593"/>
              <a:ext cx="29642" cy="2964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rot="8895561">
              <a:off x="7858681" y="2508309"/>
              <a:ext cx="246329" cy="3460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rot="8895561">
              <a:off x="7878773" y="2543739"/>
              <a:ext cx="194697" cy="5945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rot="8895561">
              <a:off x="8095758" y="2408252"/>
              <a:ext cx="47419" cy="474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rot="8895561">
              <a:off x="8092481" y="2520421"/>
              <a:ext cx="30484" cy="2964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rot="8895561">
              <a:off x="7839750" y="2475190"/>
              <a:ext cx="190468" cy="71568"/>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rot="8895561">
              <a:off x="8004984" y="2388713"/>
              <a:ext cx="29642" cy="2964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rot="8895870">
              <a:off x="7624201" y="2484350"/>
              <a:ext cx="316946" cy="31679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rot="10231513">
              <a:off x="7743682" y="1700940"/>
              <a:ext cx="240558" cy="24953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rot="10231513">
              <a:off x="7873691" y="1845590"/>
              <a:ext cx="22621" cy="5251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rot="10231513">
              <a:off x="7869321" y="1848668"/>
              <a:ext cx="9125" cy="43924"/>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rot="10231513">
              <a:off x="7897903" y="1899401"/>
              <a:ext cx="10214" cy="1020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rot="10231513">
              <a:off x="7877876" y="1896721"/>
              <a:ext cx="6569" cy="63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rot="10231513">
              <a:off x="7875534" y="1842665"/>
              <a:ext cx="28271" cy="3780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rot="10231513">
              <a:off x="7907900" y="1880454"/>
              <a:ext cx="6387" cy="63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rot="10231513">
              <a:off x="7803989" y="1845142"/>
              <a:ext cx="45780" cy="3392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rot="10231513">
              <a:off x="7804296" y="1841299"/>
              <a:ext cx="41038" cy="1906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rot="10231513">
              <a:off x="7796563" y="1883915"/>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rot="10231513">
              <a:off x="7796335" y="1863527"/>
              <a:ext cx="6387" cy="63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rot="10231513">
              <a:off x="7822854" y="1846591"/>
              <a:ext cx="30642" cy="34564"/>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rot="10231513">
              <a:off x="7820639" y="1887220"/>
              <a:ext cx="6387" cy="656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rot="10231513">
              <a:off x="7794876" y="1787087"/>
              <a:ext cx="44320" cy="36249"/>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rot="10231513">
              <a:off x="7812974" y="1782263"/>
              <a:ext cx="28819" cy="358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rot="10231513">
              <a:off x="7780188" y="1781227"/>
              <a:ext cx="10218" cy="10025"/>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rot="10231513">
              <a:off x="7803097" y="1775297"/>
              <a:ext cx="6387" cy="63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rot="10231513">
              <a:off x="7798036" y="1805896"/>
              <a:ext cx="40675" cy="21388"/>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rot="10231513">
              <a:off x="7786206" y="1804910"/>
              <a:ext cx="6569" cy="63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rot="10231513">
              <a:off x="7857196" y="1753700"/>
              <a:ext cx="19335" cy="4958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rot="10231513">
              <a:off x="7863213" y="1768737"/>
              <a:ext cx="24807" cy="35777"/>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rot="10231513">
              <a:off x="7866643" y="1738365"/>
              <a:ext cx="10036" cy="1020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rot="10231513">
              <a:off x="7883596" y="1756709"/>
              <a:ext cx="6387" cy="63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rot="10231513">
              <a:off x="7852982" y="1763621"/>
              <a:ext cx="7847" cy="4009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rot="10231513">
              <a:off x="7849795" y="1752538"/>
              <a:ext cx="6387" cy="63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rot="10231513">
              <a:off x="7884544" y="1814291"/>
              <a:ext cx="53078" cy="74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rot="10231513">
              <a:off x="7885052" y="1820695"/>
              <a:ext cx="41953" cy="12802"/>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rot="10231513">
              <a:off x="7941071" y="1805476"/>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rot="10231513">
              <a:off x="7932110" y="1827029"/>
              <a:ext cx="6569" cy="63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rot="10231513">
              <a:off x="7882410" y="1803565"/>
              <a:ext cx="41042" cy="1541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rot="10231513">
              <a:off x="7925428" y="1793572"/>
              <a:ext cx="6387" cy="63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rot="10232931">
              <a:off x="7827597" y="1790959"/>
              <a:ext cx="68329" cy="6827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rot="10233427">
              <a:off x="8011867" y="1845163"/>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rot="10233427">
              <a:off x="8178517" y="2030663"/>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rot="10233427">
              <a:off x="8172925" y="2034615"/>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rot="10233427">
              <a:off x="8209543" y="2099629"/>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rot="10233427">
              <a:off x="8183889" y="2096198"/>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rot="10233427">
              <a:off x="8180878" y="2026922"/>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rot="10233427">
              <a:off x="8222351" y="2075360"/>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rot="10233427">
              <a:off x="8089217" y="2030092"/>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rot="10233427">
              <a:off x="8089613" y="2025179"/>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rot="10233427">
              <a:off x="8079719" y="2079789"/>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rot="10233427">
              <a:off x="8079428" y="2053673"/>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rot="10233427">
              <a:off x="8113390" y="2031953"/>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rot="10233427">
              <a:off x="8110564" y="2084026"/>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rot="10233427">
              <a:off x="8077542" y="1955718"/>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rot="10233427">
              <a:off x="8100733" y="1949543"/>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rot="10233427">
              <a:off x="8058740" y="1948238"/>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rot="10233427">
              <a:off x="8088090" y="1940645"/>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rot="10233427">
              <a:off x="8081593" y="1979824"/>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rot="10233427">
              <a:off x="8066452" y="1978582"/>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rot="10233427">
              <a:off x="8157386" y="1912947"/>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rot="10233427">
              <a:off x="8165094" y="1932218"/>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rot="10233427">
              <a:off x="8169495" y="1893329"/>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rot="10233427">
              <a:off x="8191214" y="1916834"/>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rot="10233427">
              <a:off x="8151993" y="1925667"/>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rot="10233427">
              <a:off x="8147914" y="1911489"/>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rot="10233427">
              <a:off x="8192412" y="1990584"/>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rot="10233427">
              <a:off x="8193067" y="1998788"/>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rot="10233427">
              <a:off x="8264844" y="1979305"/>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rot="10233427">
              <a:off x="8253365" y="2006918"/>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rot="10233427">
              <a:off x="8189683" y="1976842"/>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rot="10233427">
              <a:off x="8244806" y="1964058"/>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rot="10232828">
              <a:off x="8119490" y="1960699"/>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26"/>
          <p:cNvGrpSpPr/>
          <p:nvPr/>
        </p:nvGrpSpPr>
        <p:grpSpPr>
          <a:xfrm>
            <a:off x="5388406" y="1590618"/>
            <a:ext cx="3407420" cy="4872833"/>
            <a:chOff x="5776956" y="928693"/>
            <a:chExt cx="3407420" cy="4872833"/>
          </a:xfrm>
        </p:grpSpPr>
        <p:sp>
          <p:nvSpPr>
            <p:cNvPr id="675" name="Google Shape;675;p26"/>
            <p:cNvSpPr/>
            <p:nvPr/>
          </p:nvSpPr>
          <p:spPr>
            <a:xfrm rot="-4341305">
              <a:off x="5868347" y="4342011"/>
              <a:ext cx="2703724" cy="262835"/>
            </a:xfrm>
            <a:custGeom>
              <a:avLst/>
              <a:gdLst/>
              <a:ahLst/>
              <a:cxnLst/>
              <a:rect l="l" t="t" r="r" b="b"/>
              <a:pathLst>
                <a:path w="108155" h="10514" extrusionOk="0">
                  <a:moveTo>
                    <a:pt x="107269" y="1"/>
                  </a:moveTo>
                  <a:cubicBezTo>
                    <a:pt x="106984" y="1"/>
                    <a:pt x="106674" y="93"/>
                    <a:pt x="106459" y="164"/>
                  </a:cubicBezTo>
                  <a:cubicBezTo>
                    <a:pt x="99450" y="2654"/>
                    <a:pt x="91959" y="3805"/>
                    <a:pt x="84615" y="4767"/>
                  </a:cubicBezTo>
                  <a:cubicBezTo>
                    <a:pt x="75388" y="5960"/>
                    <a:pt x="66077" y="6650"/>
                    <a:pt x="56787" y="7153"/>
                  </a:cubicBezTo>
                  <a:cubicBezTo>
                    <a:pt x="46373" y="7701"/>
                    <a:pt x="35941" y="7872"/>
                    <a:pt x="25508" y="7872"/>
                  </a:cubicBezTo>
                  <a:cubicBezTo>
                    <a:pt x="20011" y="7872"/>
                    <a:pt x="14513" y="7824"/>
                    <a:pt x="9018" y="7759"/>
                  </a:cubicBezTo>
                  <a:cubicBezTo>
                    <a:pt x="6549" y="7738"/>
                    <a:pt x="4101" y="6755"/>
                    <a:pt x="1653" y="6692"/>
                  </a:cubicBezTo>
                  <a:cubicBezTo>
                    <a:pt x="1649" y="6692"/>
                    <a:pt x="1646" y="6692"/>
                    <a:pt x="1642" y="6692"/>
                  </a:cubicBezTo>
                  <a:cubicBezTo>
                    <a:pt x="1162" y="6692"/>
                    <a:pt x="563" y="8034"/>
                    <a:pt x="293" y="8429"/>
                  </a:cubicBezTo>
                  <a:cubicBezTo>
                    <a:pt x="0" y="8847"/>
                    <a:pt x="523" y="9057"/>
                    <a:pt x="837" y="9057"/>
                  </a:cubicBezTo>
                  <a:lnTo>
                    <a:pt x="837" y="10479"/>
                  </a:lnTo>
                  <a:cubicBezTo>
                    <a:pt x="1671" y="10502"/>
                    <a:pt x="2506" y="10513"/>
                    <a:pt x="3340" y="10513"/>
                  </a:cubicBezTo>
                  <a:cubicBezTo>
                    <a:pt x="12364" y="10513"/>
                    <a:pt x="21402" y="9276"/>
                    <a:pt x="30423" y="9161"/>
                  </a:cubicBezTo>
                  <a:cubicBezTo>
                    <a:pt x="48836" y="8889"/>
                    <a:pt x="67374" y="8220"/>
                    <a:pt x="85640" y="5751"/>
                  </a:cubicBezTo>
                  <a:cubicBezTo>
                    <a:pt x="92922" y="4767"/>
                    <a:pt x="100329" y="3512"/>
                    <a:pt x="107275" y="1043"/>
                  </a:cubicBezTo>
                  <a:cubicBezTo>
                    <a:pt x="107547" y="959"/>
                    <a:pt x="108154" y="541"/>
                    <a:pt x="107819" y="206"/>
                  </a:cubicBezTo>
                  <a:cubicBezTo>
                    <a:pt x="107684" y="53"/>
                    <a:pt x="107484" y="1"/>
                    <a:pt x="107269"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rot="-4341305">
              <a:off x="6603307" y="3066233"/>
              <a:ext cx="2428114" cy="289784"/>
            </a:xfrm>
            <a:custGeom>
              <a:avLst/>
              <a:gdLst/>
              <a:ahLst/>
              <a:cxnLst/>
              <a:rect l="l" t="t" r="r" b="b"/>
              <a:pathLst>
                <a:path w="97130" h="11592" extrusionOk="0">
                  <a:moveTo>
                    <a:pt x="2146" y="1"/>
                  </a:moveTo>
                  <a:cubicBezTo>
                    <a:pt x="1477" y="1"/>
                    <a:pt x="0" y="695"/>
                    <a:pt x="646" y="923"/>
                  </a:cubicBezTo>
                  <a:cubicBezTo>
                    <a:pt x="4350" y="2137"/>
                    <a:pt x="8158" y="3120"/>
                    <a:pt x="11945" y="4062"/>
                  </a:cubicBezTo>
                  <a:cubicBezTo>
                    <a:pt x="21570" y="6426"/>
                    <a:pt x="31362" y="8225"/>
                    <a:pt x="41196" y="9502"/>
                  </a:cubicBezTo>
                  <a:cubicBezTo>
                    <a:pt x="51678" y="10856"/>
                    <a:pt x="62253" y="11592"/>
                    <a:pt x="72825" y="11592"/>
                  </a:cubicBezTo>
                  <a:cubicBezTo>
                    <a:pt x="80380" y="11592"/>
                    <a:pt x="87934" y="11216"/>
                    <a:pt x="95451" y="10422"/>
                  </a:cubicBezTo>
                  <a:cubicBezTo>
                    <a:pt x="96308" y="10325"/>
                    <a:pt x="97129" y="9466"/>
                    <a:pt x="96057" y="9466"/>
                  </a:cubicBezTo>
                  <a:cubicBezTo>
                    <a:pt x="95977" y="9466"/>
                    <a:pt x="95887" y="9471"/>
                    <a:pt x="95786" y="9481"/>
                  </a:cubicBezTo>
                  <a:cubicBezTo>
                    <a:pt x="88405" y="10265"/>
                    <a:pt x="80979" y="10638"/>
                    <a:pt x="73547" y="10638"/>
                  </a:cubicBezTo>
                  <a:cubicBezTo>
                    <a:pt x="55403" y="10638"/>
                    <a:pt x="37219" y="8417"/>
                    <a:pt x="19540" y="4543"/>
                  </a:cubicBezTo>
                  <a:cubicBezTo>
                    <a:pt x="13766" y="3266"/>
                    <a:pt x="7949" y="1906"/>
                    <a:pt x="2320" y="23"/>
                  </a:cubicBezTo>
                  <a:cubicBezTo>
                    <a:pt x="2272" y="8"/>
                    <a:pt x="2213" y="1"/>
                    <a:pt x="2146"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rot="-4341305">
              <a:off x="7040294" y="3247951"/>
              <a:ext cx="505222" cy="484323"/>
            </a:xfrm>
            <a:custGeom>
              <a:avLst/>
              <a:gdLst/>
              <a:ahLst/>
              <a:cxnLst/>
              <a:rect l="l" t="t" r="r" b="b"/>
              <a:pathLst>
                <a:path w="20210" h="19374" extrusionOk="0">
                  <a:moveTo>
                    <a:pt x="18985" y="1"/>
                  </a:moveTo>
                  <a:cubicBezTo>
                    <a:pt x="18787" y="1"/>
                    <a:pt x="18574" y="44"/>
                    <a:pt x="18371" y="143"/>
                  </a:cubicBezTo>
                  <a:cubicBezTo>
                    <a:pt x="13789" y="2361"/>
                    <a:pt x="10148" y="6734"/>
                    <a:pt x="6884" y="10500"/>
                  </a:cubicBezTo>
                  <a:cubicBezTo>
                    <a:pt x="4583" y="13157"/>
                    <a:pt x="2386" y="15877"/>
                    <a:pt x="293" y="18702"/>
                  </a:cubicBezTo>
                  <a:cubicBezTo>
                    <a:pt x="0" y="19120"/>
                    <a:pt x="544" y="19351"/>
                    <a:pt x="879" y="19372"/>
                  </a:cubicBezTo>
                  <a:cubicBezTo>
                    <a:pt x="903" y="19373"/>
                    <a:pt x="927" y="19373"/>
                    <a:pt x="952" y="19373"/>
                  </a:cubicBezTo>
                  <a:cubicBezTo>
                    <a:pt x="1416" y="19373"/>
                    <a:pt x="1940" y="19183"/>
                    <a:pt x="2218" y="18786"/>
                  </a:cubicBezTo>
                  <a:cubicBezTo>
                    <a:pt x="4164" y="16149"/>
                    <a:pt x="6236" y="13597"/>
                    <a:pt x="8370" y="11107"/>
                  </a:cubicBezTo>
                  <a:cubicBezTo>
                    <a:pt x="10148" y="9035"/>
                    <a:pt x="11990" y="7027"/>
                    <a:pt x="13936" y="5143"/>
                  </a:cubicBezTo>
                  <a:cubicBezTo>
                    <a:pt x="15505" y="3616"/>
                    <a:pt x="17221" y="2026"/>
                    <a:pt x="19208" y="1063"/>
                  </a:cubicBezTo>
                  <a:cubicBezTo>
                    <a:pt x="20210" y="571"/>
                    <a:pt x="19704" y="1"/>
                    <a:pt x="1898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rot="-4341305">
              <a:off x="7546174" y="2296711"/>
              <a:ext cx="677412" cy="519946"/>
            </a:xfrm>
            <a:custGeom>
              <a:avLst/>
              <a:gdLst/>
              <a:ahLst/>
              <a:cxnLst/>
              <a:rect l="l" t="t" r="r" b="b"/>
              <a:pathLst>
                <a:path w="27098" h="20799" extrusionOk="0">
                  <a:moveTo>
                    <a:pt x="26565" y="1"/>
                  </a:moveTo>
                  <a:cubicBezTo>
                    <a:pt x="26299" y="1"/>
                    <a:pt x="25990" y="75"/>
                    <a:pt x="25884" y="110"/>
                  </a:cubicBezTo>
                  <a:cubicBezTo>
                    <a:pt x="19001" y="2161"/>
                    <a:pt x="13121" y="6597"/>
                    <a:pt x="8037" y="11535"/>
                  </a:cubicBezTo>
                  <a:cubicBezTo>
                    <a:pt x="5212" y="14276"/>
                    <a:pt x="2492" y="17247"/>
                    <a:pt x="169" y="20469"/>
                  </a:cubicBezTo>
                  <a:cubicBezTo>
                    <a:pt x="1" y="20705"/>
                    <a:pt x="226" y="20798"/>
                    <a:pt x="575" y="20798"/>
                  </a:cubicBezTo>
                  <a:cubicBezTo>
                    <a:pt x="1091" y="20798"/>
                    <a:pt x="1878" y="20593"/>
                    <a:pt x="2052" y="20344"/>
                  </a:cubicBezTo>
                  <a:cubicBezTo>
                    <a:pt x="4145" y="17456"/>
                    <a:pt x="6572" y="14757"/>
                    <a:pt x="9083" y="12225"/>
                  </a:cubicBezTo>
                  <a:cubicBezTo>
                    <a:pt x="13832" y="7455"/>
                    <a:pt x="19503" y="2789"/>
                    <a:pt x="26073" y="822"/>
                  </a:cubicBezTo>
                  <a:cubicBezTo>
                    <a:pt x="26261" y="780"/>
                    <a:pt x="27098" y="550"/>
                    <a:pt x="26993" y="194"/>
                  </a:cubicBezTo>
                  <a:cubicBezTo>
                    <a:pt x="26957" y="47"/>
                    <a:pt x="26774" y="1"/>
                    <a:pt x="2656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rot="-4341305">
              <a:off x="6509478" y="4317798"/>
              <a:ext cx="812854" cy="665963"/>
            </a:xfrm>
            <a:custGeom>
              <a:avLst/>
              <a:gdLst/>
              <a:ahLst/>
              <a:cxnLst/>
              <a:rect l="l" t="t" r="r" b="b"/>
              <a:pathLst>
                <a:path w="32516" h="26640" extrusionOk="0">
                  <a:moveTo>
                    <a:pt x="2186" y="26087"/>
                  </a:moveTo>
                  <a:lnTo>
                    <a:pt x="2186" y="26087"/>
                  </a:lnTo>
                  <a:cubicBezTo>
                    <a:pt x="2165" y="26124"/>
                    <a:pt x="2148" y="26151"/>
                    <a:pt x="2149" y="26151"/>
                  </a:cubicBezTo>
                  <a:cubicBezTo>
                    <a:pt x="2149" y="26151"/>
                    <a:pt x="2159" y="26133"/>
                    <a:pt x="2186" y="26087"/>
                  </a:cubicBezTo>
                  <a:close/>
                  <a:moveTo>
                    <a:pt x="31504" y="1"/>
                  </a:moveTo>
                  <a:cubicBezTo>
                    <a:pt x="31267" y="1"/>
                    <a:pt x="31022" y="64"/>
                    <a:pt x="30821" y="141"/>
                  </a:cubicBezTo>
                  <a:cubicBezTo>
                    <a:pt x="22221" y="3426"/>
                    <a:pt x="14688" y="8929"/>
                    <a:pt x="8349" y="15520"/>
                  </a:cubicBezTo>
                  <a:cubicBezTo>
                    <a:pt x="5357" y="18596"/>
                    <a:pt x="2511" y="21985"/>
                    <a:pt x="272" y="25689"/>
                  </a:cubicBezTo>
                  <a:cubicBezTo>
                    <a:pt x="0" y="26149"/>
                    <a:pt x="523" y="26568"/>
                    <a:pt x="921" y="26630"/>
                  </a:cubicBezTo>
                  <a:cubicBezTo>
                    <a:pt x="978" y="26637"/>
                    <a:pt x="1035" y="26640"/>
                    <a:pt x="1090" y="26640"/>
                  </a:cubicBezTo>
                  <a:cubicBezTo>
                    <a:pt x="1575" y="26640"/>
                    <a:pt x="1998" y="26403"/>
                    <a:pt x="2244" y="25988"/>
                  </a:cubicBezTo>
                  <a:lnTo>
                    <a:pt x="2244" y="25988"/>
                  </a:lnTo>
                  <a:cubicBezTo>
                    <a:pt x="2220" y="26030"/>
                    <a:pt x="2201" y="26063"/>
                    <a:pt x="2186" y="26087"/>
                  </a:cubicBezTo>
                  <a:lnTo>
                    <a:pt x="2186" y="26087"/>
                  </a:lnTo>
                  <a:cubicBezTo>
                    <a:pt x="2216" y="26037"/>
                    <a:pt x="2257" y="25971"/>
                    <a:pt x="2281" y="25940"/>
                  </a:cubicBezTo>
                  <a:cubicBezTo>
                    <a:pt x="2406" y="25752"/>
                    <a:pt x="2532" y="25563"/>
                    <a:pt x="2657" y="25375"/>
                  </a:cubicBezTo>
                  <a:cubicBezTo>
                    <a:pt x="3097" y="24684"/>
                    <a:pt x="3578" y="24015"/>
                    <a:pt x="4080" y="23345"/>
                  </a:cubicBezTo>
                  <a:cubicBezTo>
                    <a:pt x="5796" y="20981"/>
                    <a:pt x="7721" y="18721"/>
                    <a:pt x="9730" y="16587"/>
                  </a:cubicBezTo>
                  <a:cubicBezTo>
                    <a:pt x="15881" y="10059"/>
                    <a:pt x="23351" y="4682"/>
                    <a:pt x="31762" y="1459"/>
                  </a:cubicBezTo>
                  <a:cubicBezTo>
                    <a:pt x="32181" y="1313"/>
                    <a:pt x="32515" y="748"/>
                    <a:pt x="32222" y="350"/>
                  </a:cubicBezTo>
                  <a:cubicBezTo>
                    <a:pt x="32052" y="90"/>
                    <a:pt x="31784" y="1"/>
                    <a:pt x="3150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rot="-4341305">
              <a:off x="7778654" y="3447094"/>
              <a:ext cx="227962" cy="318682"/>
            </a:xfrm>
            <a:custGeom>
              <a:avLst/>
              <a:gdLst/>
              <a:ahLst/>
              <a:cxnLst/>
              <a:rect l="l" t="t" r="r" b="b"/>
              <a:pathLst>
                <a:path w="9119" h="12748" extrusionOk="0">
                  <a:moveTo>
                    <a:pt x="1644" y="1"/>
                  </a:moveTo>
                  <a:cubicBezTo>
                    <a:pt x="1024" y="1"/>
                    <a:pt x="0" y="314"/>
                    <a:pt x="30" y="743"/>
                  </a:cubicBezTo>
                  <a:cubicBezTo>
                    <a:pt x="385" y="5388"/>
                    <a:pt x="2980" y="10117"/>
                    <a:pt x="6893" y="12669"/>
                  </a:cubicBezTo>
                  <a:cubicBezTo>
                    <a:pt x="6975" y="12724"/>
                    <a:pt x="7090" y="12747"/>
                    <a:pt x="7225" y="12747"/>
                  </a:cubicBezTo>
                  <a:cubicBezTo>
                    <a:pt x="7919" y="12747"/>
                    <a:pt x="9119" y="12130"/>
                    <a:pt x="8839" y="11937"/>
                  </a:cubicBezTo>
                  <a:cubicBezTo>
                    <a:pt x="4968" y="9405"/>
                    <a:pt x="2457" y="4781"/>
                    <a:pt x="2101" y="178"/>
                  </a:cubicBezTo>
                  <a:cubicBezTo>
                    <a:pt x="2089" y="55"/>
                    <a:pt x="1901" y="1"/>
                    <a:pt x="164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rot="-4341305">
              <a:off x="6937535" y="4800362"/>
              <a:ext cx="904124" cy="524396"/>
            </a:xfrm>
            <a:custGeom>
              <a:avLst/>
              <a:gdLst/>
              <a:ahLst/>
              <a:cxnLst/>
              <a:rect l="l" t="t" r="r" b="b"/>
              <a:pathLst>
                <a:path w="36167" h="20977" extrusionOk="0">
                  <a:moveTo>
                    <a:pt x="1715" y="0"/>
                  </a:moveTo>
                  <a:cubicBezTo>
                    <a:pt x="951" y="0"/>
                    <a:pt x="1" y="591"/>
                    <a:pt x="480" y="1148"/>
                  </a:cubicBezTo>
                  <a:cubicBezTo>
                    <a:pt x="2928" y="3910"/>
                    <a:pt x="5941" y="6274"/>
                    <a:pt x="8913" y="8450"/>
                  </a:cubicBezTo>
                  <a:cubicBezTo>
                    <a:pt x="16445" y="13953"/>
                    <a:pt x="24982" y="18096"/>
                    <a:pt x="33854" y="20942"/>
                  </a:cubicBezTo>
                  <a:cubicBezTo>
                    <a:pt x="33932" y="20965"/>
                    <a:pt x="34017" y="20976"/>
                    <a:pt x="34106" y="20976"/>
                  </a:cubicBezTo>
                  <a:cubicBezTo>
                    <a:pt x="34964" y="20976"/>
                    <a:pt x="36167" y="19963"/>
                    <a:pt x="35067" y="19603"/>
                  </a:cubicBezTo>
                  <a:cubicBezTo>
                    <a:pt x="26300" y="16799"/>
                    <a:pt x="17972" y="12719"/>
                    <a:pt x="10524" y="7299"/>
                  </a:cubicBezTo>
                  <a:cubicBezTo>
                    <a:pt x="7636" y="5207"/>
                    <a:pt x="4728" y="2926"/>
                    <a:pt x="2384" y="248"/>
                  </a:cubicBezTo>
                  <a:cubicBezTo>
                    <a:pt x="2232" y="74"/>
                    <a:pt x="1985" y="0"/>
                    <a:pt x="1715" y="0"/>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rot="-4341305">
              <a:off x="7245879" y="4721650"/>
              <a:ext cx="609066" cy="98145"/>
            </a:xfrm>
            <a:custGeom>
              <a:avLst/>
              <a:gdLst/>
              <a:ahLst/>
              <a:cxnLst/>
              <a:rect l="l" t="t" r="r" b="b"/>
              <a:pathLst>
                <a:path w="24364" h="3926" extrusionOk="0">
                  <a:moveTo>
                    <a:pt x="14662" y="1"/>
                  </a:moveTo>
                  <a:cubicBezTo>
                    <a:pt x="9991" y="1"/>
                    <a:pt x="5272" y="824"/>
                    <a:pt x="1090" y="2585"/>
                  </a:cubicBezTo>
                  <a:cubicBezTo>
                    <a:pt x="1" y="3042"/>
                    <a:pt x="637" y="3926"/>
                    <a:pt x="1500" y="3926"/>
                  </a:cubicBezTo>
                  <a:cubicBezTo>
                    <a:pt x="1666" y="3926"/>
                    <a:pt x="1839" y="3894"/>
                    <a:pt x="2010" y="3820"/>
                  </a:cubicBezTo>
                  <a:cubicBezTo>
                    <a:pt x="3601" y="3150"/>
                    <a:pt x="5965" y="2585"/>
                    <a:pt x="7911" y="2208"/>
                  </a:cubicBezTo>
                  <a:cubicBezTo>
                    <a:pt x="10118" y="1784"/>
                    <a:pt x="12355" y="1574"/>
                    <a:pt x="14592" y="1574"/>
                  </a:cubicBezTo>
                  <a:cubicBezTo>
                    <a:pt x="17211" y="1574"/>
                    <a:pt x="19828" y="1863"/>
                    <a:pt x="22390" y="2439"/>
                  </a:cubicBezTo>
                  <a:cubicBezTo>
                    <a:pt x="22464" y="2455"/>
                    <a:pt x="22538" y="2463"/>
                    <a:pt x="22612" y="2463"/>
                  </a:cubicBezTo>
                  <a:cubicBezTo>
                    <a:pt x="23554" y="2463"/>
                    <a:pt x="24363" y="1183"/>
                    <a:pt x="23101" y="911"/>
                  </a:cubicBezTo>
                  <a:cubicBezTo>
                    <a:pt x="20398" y="313"/>
                    <a:pt x="17539" y="1"/>
                    <a:pt x="1466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rot="-2108495">
              <a:off x="7966857" y="1123465"/>
              <a:ext cx="1008184" cy="1046617"/>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rot="-2108495">
              <a:off x="8259858" y="1400301"/>
              <a:ext cx="94807" cy="220265"/>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rot="-2108495">
              <a:off x="8332316" y="1402719"/>
              <a:ext cx="38243" cy="18422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rot="-2108495">
              <a:off x="8158470" y="1398355"/>
              <a:ext cx="42807" cy="42807"/>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rot="-2108495">
              <a:off x="8256953" y="1384033"/>
              <a:ext cx="27529" cy="26768"/>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rot="-2108495">
              <a:off x="8249043" y="1478436"/>
              <a:ext cx="118485" cy="15856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rot="-2108495">
              <a:off x="8173841" y="1499822"/>
              <a:ext cx="26768" cy="26768"/>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rot="-2108495">
              <a:off x="8448500" y="1370501"/>
              <a:ext cx="191864" cy="14230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rot="-2108495">
              <a:off x="8486691" y="1440504"/>
              <a:ext cx="171990" cy="7994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rot="-2108495">
              <a:off x="8569275" y="1272803"/>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rot="-2108495">
              <a:off x="8625895" y="1361138"/>
              <a:ext cx="26768" cy="26768"/>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rot="-2108495">
              <a:off x="8434345" y="1383007"/>
              <a:ext cx="128422" cy="14496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rot="-2108495">
              <a:off x="8490912" y="1315063"/>
              <a:ext cx="26768" cy="2754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rot="-2108495">
              <a:off x="8592066" y="1562622"/>
              <a:ext cx="185747" cy="15203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rot="-2108495">
              <a:off x="8594600" y="1601282"/>
              <a:ext cx="120783" cy="15029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rot="-2108495">
              <a:off x="8817785" y="1631577"/>
              <a:ext cx="42823" cy="4204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rot="-2108495">
              <a:off x="8760603" y="1706610"/>
              <a:ext cx="26768" cy="26768"/>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rot="-2108495">
              <a:off x="8573967" y="1553227"/>
              <a:ext cx="170469" cy="89704"/>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rot="-2108495">
              <a:off x="8769880" y="1564268"/>
              <a:ext cx="27529" cy="26768"/>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rot="-2108495">
              <a:off x="8504786" y="1726045"/>
              <a:ext cx="81034" cy="207983"/>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rot="-2108495">
              <a:off x="8445478" y="1740179"/>
              <a:ext cx="103968" cy="150056"/>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rot="-2108495">
              <a:off x="8569705" y="1949565"/>
              <a:ext cx="42062" cy="42807"/>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rot="-2108495">
              <a:off x="8490371" y="1922996"/>
              <a:ext cx="26768" cy="26768"/>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rot="-2108495">
              <a:off x="8557045" y="1708305"/>
              <a:ext cx="32886" cy="16817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rot="-2108495">
              <a:off x="8625590" y="1877367"/>
              <a:ext cx="26768" cy="26768"/>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rot="-2108495">
              <a:off x="8195268" y="1745418"/>
              <a:ext cx="222452" cy="312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rot="-2108495">
              <a:off x="8221178" y="1690734"/>
              <a:ext cx="175826" cy="5369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rot="-2108495">
              <a:off x="8166026" y="1831456"/>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rot="-2108495">
              <a:off x="8178727" y="1745711"/>
              <a:ext cx="27529" cy="26768"/>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rot="-2108495">
              <a:off x="8263533" y="1739410"/>
              <a:ext cx="172006" cy="6463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rot="-2108495">
              <a:off x="8265445" y="1859759"/>
              <a:ext cx="26768" cy="26768"/>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rot="-2108273">
              <a:off x="8336683" y="1501650"/>
              <a:ext cx="286293" cy="28616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rot="-772279">
              <a:off x="7472273" y="1836155"/>
              <a:ext cx="481891" cy="50022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rot="-772279">
              <a:off x="7642838" y="1943690"/>
              <a:ext cx="45316" cy="10527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rot="-772279">
              <a:off x="7678712" y="1953407"/>
              <a:ext cx="18279" cy="8804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rot="-772279">
              <a:off x="7615369" y="1922919"/>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rot="-772279">
              <a:off x="7663233" y="1933331"/>
              <a:ext cx="13158"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rot="-772279">
              <a:off x="7629068" y="1979520"/>
              <a:ext cx="56633" cy="7578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rot="-772279">
              <a:off x="7605522" y="1969400"/>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rot="-772279">
              <a:off x="7736974" y="1974863"/>
              <a:ext cx="91707" cy="68014"/>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rot="-772279">
              <a:off x="7747182" y="2012045"/>
              <a:ext cx="82208" cy="3820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rot="-772279">
              <a:off x="7819749" y="1941829"/>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rot="-772279">
              <a:off x="7830519" y="1989975"/>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rot="-772279">
              <a:off x="7729341" y="1972038"/>
              <a:ext cx="61383" cy="6928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rot="-772279">
              <a:off x="7779115" y="1945137"/>
              <a:ext cx="12795" cy="1316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rot="-772279">
              <a:off x="7764870" y="2085086"/>
              <a:ext cx="88783" cy="72665"/>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rot="-772279">
              <a:off x="7760304" y="2096789"/>
              <a:ext cx="57732" cy="71832"/>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rot="-772279">
              <a:off x="7864693" y="2145488"/>
              <a:ext cx="20469" cy="20096"/>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rot="-772279">
              <a:off x="7827487" y="2167123"/>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rot="-772279">
              <a:off x="7764490" y="2077382"/>
              <a:ext cx="81480" cy="42873"/>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rot="-772279">
              <a:off x="7857365" y="2105938"/>
              <a:ext cx="13158"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rot="-772279">
              <a:off x="7693472" y="2131054"/>
              <a:ext cx="38733" cy="9940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6"/>
            <p:cNvSpPr/>
            <p:nvPr/>
          </p:nvSpPr>
          <p:spPr>
            <a:xfrm rot="-772279">
              <a:off x="7669528" y="2129668"/>
              <a:ext cx="49694" cy="7171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6"/>
            <p:cNvSpPr/>
            <p:nvPr/>
          </p:nvSpPr>
          <p:spPr>
            <a:xfrm rot="-772279">
              <a:off x="7697340" y="2241058"/>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rot="-772279">
              <a:off x="7668803" y="2213841"/>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rot="-772279">
              <a:off x="7724259" y="2129029"/>
              <a:ext cx="15719" cy="8037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rot="-772279">
              <a:off x="7736856" y="2218162"/>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rot="-772279">
              <a:off x="7566599" y="2099501"/>
              <a:ext cx="106328" cy="14937"/>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rot="-772279">
              <a:off x="7586762" y="2075396"/>
              <a:ext cx="84041" cy="2566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rot="-772279">
              <a:off x="7540242" y="2115778"/>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rot="-772279">
              <a:off x="7563119" y="2079070"/>
              <a:ext cx="13158"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rot="-772279">
              <a:off x="7595747" y="2104049"/>
              <a:ext cx="82215" cy="3089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6"/>
            <p:cNvSpPr/>
            <p:nvPr/>
          </p:nvSpPr>
          <p:spPr>
            <a:xfrm rot="-772279">
              <a:off x="7580812" y="2145135"/>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6"/>
            <p:cNvSpPr/>
            <p:nvPr/>
          </p:nvSpPr>
          <p:spPr>
            <a:xfrm rot="-771356">
              <a:off x="7649069" y="2018590"/>
              <a:ext cx="136800" cy="13673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rot="-770771">
              <a:off x="7666273" y="1497766"/>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rot="-770771">
              <a:off x="7775408" y="1566506"/>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rot="-770771">
              <a:off x="7798360" y="1572720"/>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6"/>
            <p:cNvSpPr/>
            <p:nvPr/>
          </p:nvSpPr>
          <p:spPr>
            <a:xfrm rot="-770771">
              <a:off x="7757835" y="1553212"/>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6"/>
            <p:cNvSpPr/>
            <p:nvPr/>
          </p:nvSpPr>
          <p:spPr>
            <a:xfrm rot="-770771">
              <a:off x="7788459" y="1559873"/>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rot="-770771">
              <a:off x="7766599" y="1589432"/>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6"/>
            <p:cNvSpPr/>
            <p:nvPr/>
          </p:nvSpPr>
          <p:spPr>
            <a:xfrm rot="-770771">
              <a:off x="7751534" y="1582951"/>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rot="-770771">
              <a:off x="7835641" y="1586458"/>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6"/>
            <p:cNvSpPr/>
            <p:nvPr/>
          </p:nvSpPr>
          <p:spPr>
            <a:xfrm rot="-770771">
              <a:off x="7842174" y="1610247"/>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6"/>
            <p:cNvSpPr/>
            <p:nvPr/>
          </p:nvSpPr>
          <p:spPr>
            <a:xfrm rot="-770771">
              <a:off x="7888602" y="1565312"/>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6"/>
            <p:cNvSpPr/>
            <p:nvPr/>
          </p:nvSpPr>
          <p:spPr>
            <a:xfrm rot="-770771">
              <a:off x="7895493" y="1596116"/>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6"/>
            <p:cNvSpPr/>
            <p:nvPr/>
          </p:nvSpPr>
          <p:spPr>
            <a:xfrm rot="-770771">
              <a:off x="7830757" y="1584646"/>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6"/>
            <p:cNvSpPr/>
            <p:nvPr/>
          </p:nvSpPr>
          <p:spPr>
            <a:xfrm rot="-770771">
              <a:off x="7862603" y="1567428"/>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rot="-770771">
              <a:off x="7853490" y="1656982"/>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6"/>
            <p:cNvSpPr/>
            <p:nvPr/>
          </p:nvSpPr>
          <p:spPr>
            <a:xfrm rot="-770771">
              <a:off x="7850568" y="1664465"/>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6"/>
            <p:cNvSpPr/>
            <p:nvPr/>
          </p:nvSpPr>
          <p:spPr>
            <a:xfrm rot="-770771">
              <a:off x="7917360" y="1695618"/>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rot="-770771">
              <a:off x="7893555" y="1709460"/>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rot="-770771">
              <a:off x="7853248" y="1652051"/>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rot="-770771">
              <a:off x="7912671" y="1670312"/>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6"/>
            <p:cNvSpPr/>
            <p:nvPr/>
          </p:nvSpPr>
          <p:spPr>
            <a:xfrm rot="-770771">
              <a:off x="7807806" y="1686385"/>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6"/>
            <p:cNvSpPr/>
            <p:nvPr/>
          </p:nvSpPr>
          <p:spPr>
            <a:xfrm rot="-770771">
              <a:off x="7792487" y="1685499"/>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rot="-770771">
              <a:off x="7810284" y="1756765"/>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rot="-770771">
              <a:off x="7792025" y="1739349"/>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rot="-770771">
              <a:off x="7827504" y="1685086"/>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rot="-770771">
              <a:off x="7835567" y="1742115"/>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rot="-770771">
              <a:off x="7726635" y="1666205"/>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rot="-770771">
              <a:off x="7739534" y="1650780"/>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rot="-770771">
              <a:off x="7709768" y="1676607"/>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rot="-770771">
              <a:off x="7724405" y="1653120"/>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rot="-770771">
              <a:off x="7745283" y="1669112"/>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rot="-770771">
              <a:off x="7735726" y="1695389"/>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rot="-771384">
              <a:off x="7779396" y="1614422"/>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2108495">
              <a:off x="6824593" y="2710996"/>
              <a:ext cx="1008184" cy="1046617"/>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2108495">
              <a:off x="7117594" y="2987832"/>
              <a:ext cx="94807" cy="220265"/>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rot="-2108495">
              <a:off x="7190052" y="2990250"/>
              <a:ext cx="38243" cy="18422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rot="-2108495">
              <a:off x="7016206" y="2985886"/>
              <a:ext cx="42807" cy="42807"/>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2108495">
              <a:off x="7114689" y="2971564"/>
              <a:ext cx="27529" cy="26768"/>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2108495">
              <a:off x="7106779" y="3065967"/>
              <a:ext cx="118485" cy="15856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rot="-2108495">
              <a:off x="7031577" y="3087353"/>
              <a:ext cx="26768" cy="26768"/>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rot="-2108495">
              <a:off x="7306236" y="2958032"/>
              <a:ext cx="191864" cy="14230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rot="-2108495">
              <a:off x="7344427" y="3028035"/>
              <a:ext cx="171990" cy="7994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rot="-2108495">
              <a:off x="7427011" y="2860333"/>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rot="-2108495">
              <a:off x="7483631" y="2948668"/>
              <a:ext cx="26768" cy="26768"/>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rot="-2108495">
              <a:off x="7292081" y="2970538"/>
              <a:ext cx="128422" cy="14496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rot="-2108495">
              <a:off x="7348648" y="2902594"/>
              <a:ext cx="26768" cy="2754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2108495">
              <a:off x="7449803" y="3150153"/>
              <a:ext cx="185747" cy="15203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2108495">
              <a:off x="7452336" y="3188813"/>
              <a:ext cx="120783" cy="15029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2108495">
              <a:off x="7675521" y="3219108"/>
              <a:ext cx="42823" cy="4204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2108495">
              <a:off x="7618339" y="3294141"/>
              <a:ext cx="26768" cy="26768"/>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rot="-2108495">
              <a:off x="7431703" y="3140758"/>
              <a:ext cx="170469" cy="89704"/>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rot="-2108495">
              <a:off x="7627616" y="3151798"/>
              <a:ext cx="27529" cy="26768"/>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6"/>
            <p:cNvSpPr/>
            <p:nvPr/>
          </p:nvSpPr>
          <p:spPr>
            <a:xfrm rot="-2108495">
              <a:off x="7362522" y="3313576"/>
              <a:ext cx="81034" cy="207983"/>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rot="-2108495">
              <a:off x="7303214" y="3327709"/>
              <a:ext cx="103968" cy="150056"/>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p:nvPr/>
          </p:nvSpPr>
          <p:spPr>
            <a:xfrm rot="-2108495">
              <a:off x="7427441" y="3537096"/>
              <a:ext cx="42062" cy="42807"/>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6"/>
            <p:cNvSpPr/>
            <p:nvPr/>
          </p:nvSpPr>
          <p:spPr>
            <a:xfrm rot="-2108495">
              <a:off x="7348107" y="3510526"/>
              <a:ext cx="26768" cy="26768"/>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6"/>
            <p:cNvSpPr/>
            <p:nvPr/>
          </p:nvSpPr>
          <p:spPr>
            <a:xfrm rot="-2108495">
              <a:off x="7414781" y="3295835"/>
              <a:ext cx="32886" cy="16817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6"/>
            <p:cNvSpPr/>
            <p:nvPr/>
          </p:nvSpPr>
          <p:spPr>
            <a:xfrm rot="-2108495">
              <a:off x="7483326" y="3464897"/>
              <a:ext cx="26768" cy="26768"/>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6"/>
            <p:cNvSpPr/>
            <p:nvPr/>
          </p:nvSpPr>
          <p:spPr>
            <a:xfrm rot="-2108495">
              <a:off x="7053004" y="3332949"/>
              <a:ext cx="222452" cy="312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6"/>
            <p:cNvSpPr/>
            <p:nvPr/>
          </p:nvSpPr>
          <p:spPr>
            <a:xfrm rot="-2108495">
              <a:off x="7078914" y="3278265"/>
              <a:ext cx="175826" cy="5369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6"/>
            <p:cNvSpPr/>
            <p:nvPr/>
          </p:nvSpPr>
          <p:spPr>
            <a:xfrm rot="-2108495">
              <a:off x="7023762" y="3418987"/>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6"/>
            <p:cNvSpPr/>
            <p:nvPr/>
          </p:nvSpPr>
          <p:spPr>
            <a:xfrm rot="-2108495">
              <a:off x="7036463" y="3333242"/>
              <a:ext cx="27529" cy="26768"/>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6"/>
            <p:cNvSpPr/>
            <p:nvPr/>
          </p:nvSpPr>
          <p:spPr>
            <a:xfrm rot="-2108495">
              <a:off x="7121269" y="3326940"/>
              <a:ext cx="172006" cy="6463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6"/>
            <p:cNvSpPr/>
            <p:nvPr/>
          </p:nvSpPr>
          <p:spPr>
            <a:xfrm rot="-2108495">
              <a:off x="7123181" y="3447289"/>
              <a:ext cx="26768" cy="26768"/>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6"/>
            <p:cNvSpPr/>
            <p:nvPr/>
          </p:nvSpPr>
          <p:spPr>
            <a:xfrm rot="-2108273">
              <a:off x="7194419" y="3089181"/>
              <a:ext cx="286293" cy="28616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6"/>
            <p:cNvSpPr/>
            <p:nvPr/>
          </p:nvSpPr>
          <p:spPr>
            <a:xfrm rot="-772279">
              <a:off x="7905978" y="3434618"/>
              <a:ext cx="481891" cy="50022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6"/>
            <p:cNvSpPr/>
            <p:nvPr/>
          </p:nvSpPr>
          <p:spPr>
            <a:xfrm rot="-772279">
              <a:off x="8076544" y="3542152"/>
              <a:ext cx="45316" cy="10527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6"/>
            <p:cNvSpPr/>
            <p:nvPr/>
          </p:nvSpPr>
          <p:spPr>
            <a:xfrm rot="-772279">
              <a:off x="8112417" y="3551870"/>
              <a:ext cx="18279" cy="8804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6"/>
            <p:cNvSpPr/>
            <p:nvPr/>
          </p:nvSpPr>
          <p:spPr>
            <a:xfrm rot="-772279">
              <a:off x="8049075" y="3521382"/>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6"/>
            <p:cNvSpPr/>
            <p:nvPr/>
          </p:nvSpPr>
          <p:spPr>
            <a:xfrm rot="-772279">
              <a:off x="8096938" y="3531794"/>
              <a:ext cx="13158"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6"/>
            <p:cNvSpPr/>
            <p:nvPr/>
          </p:nvSpPr>
          <p:spPr>
            <a:xfrm rot="-772279">
              <a:off x="8062773" y="3577983"/>
              <a:ext cx="56633" cy="7578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6"/>
            <p:cNvSpPr/>
            <p:nvPr/>
          </p:nvSpPr>
          <p:spPr>
            <a:xfrm rot="-772279">
              <a:off x="8039227" y="3567863"/>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6"/>
            <p:cNvSpPr/>
            <p:nvPr/>
          </p:nvSpPr>
          <p:spPr>
            <a:xfrm rot="-772279">
              <a:off x="8170679" y="3573326"/>
              <a:ext cx="91707" cy="68014"/>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6"/>
            <p:cNvSpPr/>
            <p:nvPr/>
          </p:nvSpPr>
          <p:spPr>
            <a:xfrm rot="-772279">
              <a:off x="8180887" y="3610508"/>
              <a:ext cx="82208" cy="3820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6"/>
            <p:cNvSpPr/>
            <p:nvPr/>
          </p:nvSpPr>
          <p:spPr>
            <a:xfrm rot="-772279">
              <a:off x="8253455" y="3540292"/>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6"/>
            <p:cNvSpPr/>
            <p:nvPr/>
          </p:nvSpPr>
          <p:spPr>
            <a:xfrm rot="-772279">
              <a:off x="8264224" y="3588438"/>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6"/>
            <p:cNvSpPr/>
            <p:nvPr/>
          </p:nvSpPr>
          <p:spPr>
            <a:xfrm rot="-772279">
              <a:off x="8163046" y="3570501"/>
              <a:ext cx="61383" cy="6928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6"/>
            <p:cNvSpPr/>
            <p:nvPr/>
          </p:nvSpPr>
          <p:spPr>
            <a:xfrm rot="-772279">
              <a:off x="8212820" y="3543600"/>
              <a:ext cx="12795" cy="1316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rot="-772279">
              <a:off x="8198575" y="3683549"/>
              <a:ext cx="88783" cy="72665"/>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6"/>
            <p:cNvSpPr/>
            <p:nvPr/>
          </p:nvSpPr>
          <p:spPr>
            <a:xfrm rot="-772279">
              <a:off x="8194009" y="3695252"/>
              <a:ext cx="57732" cy="71832"/>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6"/>
            <p:cNvSpPr/>
            <p:nvPr/>
          </p:nvSpPr>
          <p:spPr>
            <a:xfrm rot="-772279">
              <a:off x="8298398" y="3743951"/>
              <a:ext cx="20469" cy="20096"/>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rot="-772279">
              <a:off x="8261192" y="3765586"/>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rot="-772279">
              <a:off x="8198195" y="3675845"/>
              <a:ext cx="81480" cy="42873"/>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rot="-772279">
              <a:off x="8291070" y="3704401"/>
              <a:ext cx="13158"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rot="-772279">
              <a:off x="8127178" y="3729517"/>
              <a:ext cx="38733" cy="9940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rot="-772279">
              <a:off x="8103234" y="3728131"/>
              <a:ext cx="49694" cy="7171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rot="-772279">
              <a:off x="8131045" y="3839521"/>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rot="-772279">
              <a:off x="8102509" y="3812303"/>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rot="-772279">
              <a:off x="8157964" y="3727492"/>
              <a:ext cx="15719" cy="8037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rot="-772279">
              <a:off x="8170561" y="3816625"/>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rot="-772279">
              <a:off x="8000305" y="3697964"/>
              <a:ext cx="106328" cy="14937"/>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rot="-772279">
              <a:off x="8020467" y="3673859"/>
              <a:ext cx="84041" cy="2566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rot="-772279">
              <a:off x="7973948" y="3714241"/>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rot="-772279">
              <a:off x="7996824" y="3677533"/>
              <a:ext cx="13158"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rot="-772279">
              <a:off x="8029452" y="3702512"/>
              <a:ext cx="82215" cy="3089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rot="-772279">
              <a:off x="8014517" y="3743598"/>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rot="-771356">
              <a:off x="8082774" y="3617053"/>
              <a:ext cx="136800" cy="13673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rot="-770771">
              <a:off x="7979377" y="3111667"/>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rot="-770771">
              <a:off x="8088511" y="3180407"/>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rot="-770771">
              <a:off x="8111464" y="3186621"/>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rot="-770771">
              <a:off x="8070938" y="3167113"/>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rot="-770771">
              <a:off x="8101563" y="3173774"/>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rot="-770771">
              <a:off x="8079702" y="3203333"/>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rot="-770771">
              <a:off x="8064638" y="3196852"/>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rot="-770771">
              <a:off x="8148745" y="3200359"/>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rot="-770771">
              <a:off x="8155277" y="3224148"/>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rot="-770771">
              <a:off x="8201706" y="3179214"/>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rot="-770771">
              <a:off x="8208597" y="3210017"/>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rot="-770771">
              <a:off x="8143860" y="3198547"/>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rot="-770771">
              <a:off x="8175707" y="3181329"/>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rot="-770771">
              <a:off x="8166594" y="3270883"/>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rot="-770771">
              <a:off x="8163672" y="3278366"/>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rot="-770771">
              <a:off x="8230463" y="3309519"/>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rot="-770771">
              <a:off x="8206658" y="3323361"/>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rot="-770771">
              <a:off x="8166352" y="3265952"/>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rot="-770771">
              <a:off x="8225774" y="3284213"/>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rot="-770771">
              <a:off x="8120910" y="3300286"/>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rot="-770771">
              <a:off x="8105591" y="3299401"/>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rot="-770771">
              <a:off x="8123387" y="3370666"/>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rot="-770771">
              <a:off x="8105129" y="3353250"/>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rot="-770771">
              <a:off x="8140608" y="3298987"/>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rot="-770771">
              <a:off x="8148670" y="3356016"/>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rot="-770771">
              <a:off x="8039738" y="3280106"/>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rot="-770771">
              <a:off x="8052638" y="3264681"/>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rot="-770771">
              <a:off x="8022872" y="3290508"/>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rot="-770771">
              <a:off x="8037509" y="3267021"/>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rot="-770771">
              <a:off x="8058386" y="3283013"/>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6"/>
            <p:cNvSpPr/>
            <p:nvPr/>
          </p:nvSpPr>
          <p:spPr>
            <a:xfrm rot="-770771">
              <a:off x="8048829" y="3309291"/>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6"/>
            <p:cNvSpPr/>
            <p:nvPr/>
          </p:nvSpPr>
          <p:spPr>
            <a:xfrm rot="-771384">
              <a:off x="8092500" y="3228323"/>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6"/>
            <p:cNvSpPr/>
            <p:nvPr/>
          </p:nvSpPr>
          <p:spPr>
            <a:xfrm rot="-770771">
              <a:off x="8341722" y="3140889"/>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6"/>
            <p:cNvSpPr/>
            <p:nvPr/>
          </p:nvSpPr>
          <p:spPr>
            <a:xfrm rot="-770771">
              <a:off x="8450856" y="3209628"/>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6"/>
            <p:cNvSpPr/>
            <p:nvPr/>
          </p:nvSpPr>
          <p:spPr>
            <a:xfrm rot="-770771">
              <a:off x="8473809" y="3215842"/>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6"/>
            <p:cNvSpPr/>
            <p:nvPr/>
          </p:nvSpPr>
          <p:spPr>
            <a:xfrm rot="-770771">
              <a:off x="8433283" y="3196335"/>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6"/>
            <p:cNvSpPr/>
            <p:nvPr/>
          </p:nvSpPr>
          <p:spPr>
            <a:xfrm rot="-770771">
              <a:off x="8463908" y="3202995"/>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6"/>
            <p:cNvSpPr/>
            <p:nvPr/>
          </p:nvSpPr>
          <p:spPr>
            <a:xfrm rot="-770771">
              <a:off x="8442047" y="3232554"/>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6"/>
            <p:cNvSpPr/>
            <p:nvPr/>
          </p:nvSpPr>
          <p:spPr>
            <a:xfrm rot="-770771">
              <a:off x="8426983" y="3226073"/>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6"/>
            <p:cNvSpPr/>
            <p:nvPr/>
          </p:nvSpPr>
          <p:spPr>
            <a:xfrm rot="-770771">
              <a:off x="8511090" y="3229581"/>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6"/>
            <p:cNvSpPr/>
            <p:nvPr/>
          </p:nvSpPr>
          <p:spPr>
            <a:xfrm rot="-770771">
              <a:off x="8517622" y="3253369"/>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6"/>
            <p:cNvSpPr/>
            <p:nvPr/>
          </p:nvSpPr>
          <p:spPr>
            <a:xfrm rot="-770771">
              <a:off x="8564051" y="3208435"/>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6"/>
            <p:cNvSpPr/>
            <p:nvPr/>
          </p:nvSpPr>
          <p:spPr>
            <a:xfrm rot="-770771">
              <a:off x="8570942" y="3239238"/>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6"/>
            <p:cNvSpPr/>
            <p:nvPr/>
          </p:nvSpPr>
          <p:spPr>
            <a:xfrm rot="-770771">
              <a:off x="8506205" y="3227769"/>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6"/>
            <p:cNvSpPr/>
            <p:nvPr/>
          </p:nvSpPr>
          <p:spPr>
            <a:xfrm rot="-770771">
              <a:off x="8538052" y="3210550"/>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6"/>
            <p:cNvSpPr/>
            <p:nvPr/>
          </p:nvSpPr>
          <p:spPr>
            <a:xfrm rot="-770771">
              <a:off x="8528939" y="3300104"/>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6"/>
            <p:cNvSpPr/>
            <p:nvPr/>
          </p:nvSpPr>
          <p:spPr>
            <a:xfrm rot="-770771">
              <a:off x="8526016" y="3307587"/>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rot="-770771">
              <a:off x="8592808" y="3338741"/>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6"/>
            <p:cNvSpPr/>
            <p:nvPr/>
          </p:nvSpPr>
          <p:spPr>
            <a:xfrm rot="-770771">
              <a:off x="8569003" y="3352582"/>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6"/>
            <p:cNvSpPr/>
            <p:nvPr/>
          </p:nvSpPr>
          <p:spPr>
            <a:xfrm rot="-770771">
              <a:off x="8528697" y="3295174"/>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rot="-770771">
              <a:off x="8588119" y="3313435"/>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rot="-770771">
              <a:off x="8483255" y="3329508"/>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rot="-770771">
              <a:off x="8467936" y="3328622"/>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rot="-770771">
              <a:off x="8485732" y="3399887"/>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rot="-770771">
              <a:off x="8467474" y="3382472"/>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rot="-770771">
              <a:off x="8502953" y="3328209"/>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rot="-770771">
              <a:off x="8511015" y="3385237"/>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rot="-770771">
              <a:off x="8402083" y="3309328"/>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rot="-770771">
              <a:off x="8414983" y="3293902"/>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rot="-770771">
              <a:off x="8385217" y="3319730"/>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rot="-770771">
              <a:off x="8399854" y="3296242"/>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rot="-770771">
              <a:off x="8420731" y="3312235"/>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rot="-770771">
              <a:off x="8411174" y="3338512"/>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rot="-771384">
              <a:off x="8454845" y="3257544"/>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rot="-772184">
              <a:off x="7929292" y="2197689"/>
              <a:ext cx="240617" cy="24959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rot="-772184">
              <a:off x="8014520" y="2251381"/>
              <a:ext cx="22627" cy="5252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rot="-772184">
              <a:off x="8032438" y="2256233"/>
              <a:ext cx="9127" cy="4393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rot="-772184">
              <a:off x="8000809" y="2241005"/>
              <a:ext cx="10217" cy="10209"/>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rot="-772184">
              <a:off x="8024715" y="2246205"/>
              <a:ext cx="6570" cy="638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rot="-772184">
              <a:off x="8007645" y="2269276"/>
              <a:ext cx="28278" cy="37814"/>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rot="-772184">
              <a:off x="7995891" y="2264219"/>
              <a:ext cx="6389" cy="638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rot="-772184">
              <a:off x="8061539" y="2266950"/>
              <a:ext cx="45791" cy="3393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rot="-772184">
              <a:off x="8066640" y="2285520"/>
              <a:ext cx="41048" cy="19064"/>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rot="-772184">
              <a:off x="8102885" y="2250450"/>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rot="-772184">
              <a:off x="8108265" y="2274495"/>
              <a:ext cx="6389" cy="638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rot="-772184">
              <a:off x="8057727" y="2265539"/>
              <a:ext cx="30650" cy="3457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rot="-772184">
              <a:off x="8082591" y="2252102"/>
              <a:ext cx="6389" cy="656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rot="-772184">
              <a:off x="8075471" y="2322001"/>
              <a:ext cx="44331" cy="3625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rot="-772184">
              <a:off x="8073191" y="2327845"/>
              <a:ext cx="28827" cy="3584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rot="-772184">
              <a:off x="8125332" y="2352166"/>
              <a:ext cx="10220" cy="1002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rot="-772184">
              <a:off x="8106751" y="2362971"/>
              <a:ext cx="6389" cy="638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rot="-772184">
              <a:off x="8075284" y="2318152"/>
              <a:ext cx="40685" cy="2139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rot="-772184">
              <a:off x="8121673" y="2332413"/>
              <a:ext cx="6570" cy="638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rot="-772184">
              <a:off x="8039809" y="2344959"/>
              <a:ext cx="19340" cy="49599"/>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rot="-772184">
              <a:off x="8027853" y="2344266"/>
              <a:ext cx="24813" cy="3578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rot="-772184">
              <a:off x="8041749" y="2399897"/>
              <a:ext cx="10039" cy="10209"/>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rot="-772184">
              <a:off x="8027497" y="2386304"/>
              <a:ext cx="6389" cy="638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rot="-772184">
              <a:off x="8055187" y="2343946"/>
              <a:ext cx="7849" cy="401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rot="-772184">
              <a:off x="8061486" y="2388462"/>
              <a:ext cx="6389" cy="638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rot="-772184">
              <a:off x="7976452" y="2329199"/>
              <a:ext cx="53091" cy="74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rot="-772184">
              <a:off x="7986521" y="2317160"/>
              <a:ext cx="41963" cy="1280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rot="-772184">
              <a:off x="7963288" y="2337327"/>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rot="-772184">
              <a:off x="7974714" y="2318993"/>
              <a:ext cx="6570" cy="638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rot="-772184">
              <a:off x="7991008" y="2331471"/>
              <a:ext cx="41052" cy="1541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rot="-772184">
              <a:off x="7983550" y="2351989"/>
              <a:ext cx="6389" cy="638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rot="-771194">
              <a:off x="8017641" y="2288788"/>
              <a:ext cx="68323" cy="6827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rot="-2108467">
              <a:off x="6008782" y="3711465"/>
              <a:ext cx="1116503" cy="115906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rot="-2108467">
              <a:off x="6333096" y="4018057"/>
              <a:ext cx="104993" cy="24393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rot="-2108467">
              <a:off x="6413311" y="4020741"/>
              <a:ext cx="42352" cy="20401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rot="-2108467">
              <a:off x="6220837" y="4015914"/>
              <a:ext cx="47407" cy="47407"/>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rot="-2108467">
              <a:off x="6329863" y="4000060"/>
              <a:ext cx="30487" cy="2964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rot="-2108467">
              <a:off x="6321116" y="4104557"/>
              <a:ext cx="131215" cy="17560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rot="-2108467">
              <a:off x="6237852" y="4128247"/>
              <a:ext cx="29644" cy="2964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rot="-2108467">
              <a:off x="6541924" y="3985057"/>
              <a:ext cx="212478" cy="157595"/>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rot="-2108467">
              <a:off x="6584197" y="4062558"/>
              <a:ext cx="190469" cy="8853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rot="-2108467">
              <a:off x="6675626" y="3876915"/>
              <a:ext cx="47424" cy="474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rot="-2108467">
              <a:off x="6738305" y="3974710"/>
              <a:ext cx="29644" cy="2964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rot="-2108467">
              <a:off x="6526257" y="3998909"/>
              <a:ext cx="142220" cy="160543"/>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rot="-2108467">
              <a:off x="6588872" y="3923704"/>
              <a:ext cx="29644" cy="30504"/>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rot="-2108467">
              <a:off x="6700861" y="4197747"/>
              <a:ext cx="205703" cy="16837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rot="-2108467">
              <a:off x="6703668" y="4240553"/>
              <a:ext cx="133760" cy="16644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rot="-2108467">
              <a:off x="6950739" y="4274101"/>
              <a:ext cx="47424" cy="46564"/>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rot="-2108467">
              <a:off x="6887433" y="4357170"/>
              <a:ext cx="29644" cy="2964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rot="-2108467">
              <a:off x="6680818" y="4187349"/>
              <a:ext cx="188784" cy="9934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rot="-2108467">
              <a:off x="6897705" y="4199587"/>
              <a:ext cx="30487" cy="2964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rot="-2108467">
              <a:off x="6604244" y="4378677"/>
              <a:ext cx="89741" cy="23032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rot="-2108467">
              <a:off x="6538580" y="4394323"/>
              <a:ext cx="115138" cy="166177"/>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rot="-2108467">
              <a:off x="6676095" y="4626137"/>
              <a:ext cx="46582" cy="47407"/>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rot="-2108467">
              <a:off x="6588267" y="4596725"/>
              <a:ext cx="29644" cy="2964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rot="-2108467">
              <a:off x="6662096" y="4359043"/>
              <a:ext cx="36419" cy="18623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rot="-2108467">
              <a:off x="6737963" y="4546210"/>
              <a:ext cx="29644" cy="2964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rot="-2108467">
              <a:off x="6261564" y="4400117"/>
              <a:ext cx="246353" cy="3461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rot="-2108467">
              <a:off x="6290253" y="4339582"/>
              <a:ext cx="194716" cy="594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rot="-2108467">
              <a:off x="6229197" y="4495386"/>
              <a:ext cx="47424" cy="474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rot="-2108467">
              <a:off x="6243258" y="4400462"/>
              <a:ext cx="30487" cy="2964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rot="-2108467">
              <a:off x="6337143" y="4393469"/>
              <a:ext cx="190486" cy="71575"/>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rot="-2108467">
              <a:off x="6339260" y="4526720"/>
              <a:ext cx="29644" cy="2964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rot="-2108285">
              <a:off x="6418123" y="4130273"/>
              <a:ext cx="316948" cy="31680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rot="-772184">
              <a:off x="6423664" y="4984339"/>
              <a:ext cx="240617" cy="24959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rot="-772184">
              <a:off x="6508891" y="5038031"/>
              <a:ext cx="22627" cy="5252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rot="-772184">
              <a:off x="6526810" y="5042884"/>
              <a:ext cx="9127" cy="4393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rot="-772184">
              <a:off x="6495181" y="5027656"/>
              <a:ext cx="10217" cy="10209"/>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rot="-772184">
              <a:off x="6519087" y="5032856"/>
              <a:ext cx="6570" cy="638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6"/>
            <p:cNvSpPr/>
            <p:nvPr/>
          </p:nvSpPr>
          <p:spPr>
            <a:xfrm rot="-772184">
              <a:off x="6502017" y="5055926"/>
              <a:ext cx="28278" cy="37814"/>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rot="-772184">
              <a:off x="6490263" y="5050870"/>
              <a:ext cx="6389" cy="638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rot="-772184">
              <a:off x="6555911" y="5053601"/>
              <a:ext cx="45791" cy="3393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rot="-772184">
              <a:off x="6561012" y="5072171"/>
              <a:ext cx="41048" cy="19064"/>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rot="-772184">
              <a:off x="6597257" y="5037100"/>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rot="-772184">
              <a:off x="6602637" y="5061146"/>
              <a:ext cx="6389" cy="638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rot="-772184">
              <a:off x="6552098" y="5052190"/>
              <a:ext cx="30650" cy="3457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rot="-772184">
              <a:off x="6576963" y="5038752"/>
              <a:ext cx="6389" cy="656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rot="-772184">
              <a:off x="6569843" y="5108652"/>
              <a:ext cx="44331" cy="3625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rot="-772184">
              <a:off x="6567562" y="5114496"/>
              <a:ext cx="28827" cy="3584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rot="-772184">
              <a:off x="6619704" y="5138816"/>
              <a:ext cx="10220" cy="1002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rot="-772184">
              <a:off x="6601123" y="5149622"/>
              <a:ext cx="6389" cy="638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rot="-772184">
              <a:off x="6569656" y="5104803"/>
              <a:ext cx="40685" cy="2139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rot="-772184">
              <a:off x="6616045" y="5119063"/>
              <a:ext cx="6570" cy="638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rot="-772184">
              <a:off x="6534181" y="5131609"/>
              <a:ext cx="19340" cy="49599"/>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rot="-772184">
              <a:off x="6522225" y="5130916"/>
              <a:ext cx="24813" cy="3578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rot="-772184">
              <a:off x="6536121" y="5186548"/>
              <a:ext cx="10039" cy="10209"/>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rot="-772184">
              <a:off x="6521869" y="5172954"/>
              <a:ext cx="6389" cy="638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rot="-772184">
              <a:off x="6549559" y="5130597"/>
              <a:ext cx="7849" cy="401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rot="-772184">
              <a:off x="6555857" y="5175113"/>
              <a:ext cx="6389" cy="638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rot="-772184">
              <a:off x="6470824" y="5115850"/>
              <a:ext cx="53091" cy="74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rot="-772184">
              <a:off x="6480893" y="5103811"/>
              <a:ext cx="41963" cy="1280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rot="-772184">
              <a:off x="6457659" y="5123978"/>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rot="-772184">
              <a:off x="6469086" y="5105644"/>
              <a:ext cx="6570" cy="638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rot="-772184">
              <a:off x="6485380" y="5118121"/>
              <a:ext cx="41052" cy="1541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rot="-772184">
              <a:off x="6477922" y="5138639"/>
              <a:ext cx="6389" cy="638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rot="-771194">
              <a:off x="6512013" y="5075439"/>
              <a:ext cx="68323" cy="6827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rot="-770771">
              <a:off x="6077688" y="4788043"/>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rot="-770771">
              <a:off x="6186823" y="4856783"/>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rot="-770771">
              <a:off x="6209775" y="4862997"/>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rot="-770771">
              <a:off x="6169250" y="4843490"/>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rot="-770771">
              <a:off x="6199874" y="4850150"/>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rot="-770771">
              <a:off x="6178014" y="4879709"/>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rot="-770771">
              <a:off x="6162949" y="4873228"/>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rot="-770771">
              <a:off x="6247056" y="4876735"/>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rot="-770771">
              <a:off x="6253588" y="4900524"/>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rot="-770771">
              <a:off x="6300017" y="4855590"/>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rot="-770771">
              <a:off x="6306908" y="4886393"/>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rot="-770771">
              <a:off x="6242172" y="4874924"/>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rot="-770771">
              <a:off x="6274018" y="4857705"/>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rot="-770771">
              <a:off x="6264905" y="4947259"/>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rot="-770771">
              <a:off x="6261983" y="4954742"/>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rot="-770771">
              <a:off x="6328775" y="4985896"/>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rot="-770771">
              <a:off x="6304970" y="4999737"/>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rot="-770771">
              <a:off x="6264663" y="4942328"/>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rot="-770771">
              <a:off x="6324086" y="4960589"/>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rot="-770771">
              <a:off x="6219221" y="4976662"/>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rot="-770771">
              <a:off x="6203902" y="4975777"/>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rot="-770771">
              <a:off x="6221699" y="5047042"/>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rot="-770771">
              <a:off x="6203440" y="5029627"/>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rot="-770771">
              <a:off x="6238919" y="4975363"/>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rot="-770771">
              <a:off x="6246982" y="5032392"/>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rot="-770771">
              <a:off x="6138050" y="4956482"/>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rot="-770771">
              <a:off x="6150949" y="4941057"/>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rot="-770771">
              <a:off x="6121183" y="4966885"/>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rot="-770771">
              <a:off x="6135820" y="4943397"/>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rot="-770771">
              <a:off x="6156698" y="4959390"/>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rot="-770771">
              <a:off x="6147140" y="4985667"/>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rot="-771384">
              <a:off x="6190811" y="4904699"/>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26"/>
          <p:cNvGrpSpPr/>
          <p:nvPr/>
        </p:nvGrpSpPr>
        <p:grpSpPr>
          <a:xfrm>
            <a:off x="-637288" y="105387"/>
            <a:ext cx="1489733" cy="1513441"/>
            <a:chOff x="-7172113" y="-2885013"/>
            <a:chExt cx="1489733" cy="1513441"/>
          </a:xfrm>
        </p:grpSpPr>
        <p:sp>
          <p:nvSpPr>
            <p:cNvPr id="1036" name="Google Shape;1036;p26"/>
            <p:cNvSpPr/>
            <p:nvPr/>
          </p:nvSpPr>
          <p:spPr>
            <a:xfrm rot="2225361" flipH="1">
              <a:off x="-7066464" y="-2585068"/>
              <a:ext cx="662281" cy="449591"/>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rot="2225361" flipH="1">
              <a:off x="-7035917" y="-2245293"/>
              <a:ext cx="585467" cy="648085"/>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rot="2225361" flipH="1">
              <a:off x="-6590269" y="-2781308"/>
              <a:ext cx="564715" cy="65814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rot="2225361" flipH="1">
              <a:off x="-6730898" y="-2068585"/>
              <a:ext cx="662281" cy="553282"/>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rot="2225361" flipH="1">
              <a:off x="-6444741" y="-2402697"/>
              <a:ext cx="668526" cy="535459"/>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rot="2225361" flipH="1">
              <a:off x="-6558919" y="-2236082"/>
              <a:ext cx="182738" cy="182714"/>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rot="2225361" flipH="1">
              <a:off x="-6665363" y="-2164676"/>
              <a:ext cx="107990" cy="289527"/>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rot="2225361" flipH="1">
              <a:off x="-6750000" y="-2228434"/>
              <a:ext cx="226309" cy="205556"/>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rot="2225361" flipH="1">
              <a:off x="-6784418" y="-2253187"/>
              <a:ext cx="280304" cy="95692"/>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rot="2225361" flipH="1">
              <a:off x="-6733200" y="-2361517"/>
              <a:ext cx="296901" cy="9297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rot="2225361" flipH="1">
              <a:off x="-6562012" y="-2461244"/>
              <a:ext cx="178559" cy="247398"/>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rot="2225361" flipH="1">
              <a:off x="-6431514" y="-2448047"/>
              <a:ext cx="74772" cy="295340"/>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rot="2225361" flipH="1">
              <a:off x="-6406759" y="-2340151"/>
              <a:ext cx="191025" cy="239039"/>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rot="2225361" flipH="1">
              <a:off x="-6435016" y="-2208576"/>
              <a:ext cx="280304" cy="149447"/>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rot="2225361" flipH="1">
              <a:off x="-6497557" y="-2066929"/>
              <a:ext cx="249151" cy="17265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rot="2225361" flipH="1">
              <a:off x="-6557445" y="-2072675"/>
              <a:ext cx="186869" cy="239039"/>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6"/>
          <p:cNvGrpSpPr/>
          <p:nvPr/>
        </p:nvGrpSpPr>
        <p:grpSpPr>
          <a:xfrm>
            <a:off x="638022" y="105363"/>
            <a:ext cx="648615" cy="670084"/>
            <a:chOff x="-6049203" y="-3037437"/>
            <a:chExt cx="648615" cy="670084"/>
          </a:xfrm>
        </p:grpSpPr>
        <p:sp>
          <p:nvSpPr>
            <p:cNvPr id="1053" name="Google Shape;1053;p26"/>
            <p:cNvSpPr/>
            <p:nvPr/>
          </p:nvSpPr>
          <p:spPr>
            <a:xfrm rot="-474823" flipH="1">
              <a:off x="-6035986" y="-2796263"/>
              <a:ext cx="314919" cy="213783"/>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rot="-474823" flipH="1">
              <a:off x="-5872770" y="-2693219"/>
              <a:ext cx="278393" cy="308169"/>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rot="-474823" flipH="1">
              <a:off x="-5900012" y="-3020442"/>
              <a:ext cx="268525" cy="312954"/>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rot="-474823" flipH="1">
              <a:off x="-5732118" y="-2742662"/>
              <a:ext cx="314919" cy="263089"/>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rot="-474823" flipH="1">
              <a:off x="-5751671" y="-2950990"/>
              <a:ext cx="317888" cy="254614"/>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rot="-474823" flipH="1">
              <a:off x="-5759479" y="-2750389"/>
              <a:ext cx="86893" cy="8688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rot="-474823" flipH="1">
              <a:off x="-5748091" y="-2685474"/>
              <a:ext cx="51350" cy="137672"/>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rot="-474823" flipH="1">
              <a:off x="-5820341" y="-2692495"/>
              <a:ext cx="107611" cy="97743"/>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rot="-474823" flipH="1">
              <a:off x="-5862465" y="-2690671"/>
              <a:ext cx="133286" cy="45502"/>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rot="-474823" flipH="1">
              <a:off x="-5883278" y="-2746908"/>
              <a:ext cx="141178" cy="4421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rot="-474823" flipH="1">
              <a:off x="-5825047" y="-2828844"/>
              <a:ext cx="84906" cy="117639"/>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rot="-474823" flipH="1">
              <a:off x="-5761446" y="-2854172"/>
              <a:ext cx="35554" cy="14043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rot="-474823" flipH="1">
              <a:off x="-5734421" y="-2841841"/>
              <a:ext cx="90833" cy="113664"/>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rot="-474823" flipH="1">
              <a:off x="-5720972" y="-2796876"/>
              <a:ext cx="133286" cy="71063"/>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rot="-474823" flipH="1">
              <a:off x="-5688306" y="-2724613"/>
              <a:ext cx="118473" cy="82096"/>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rot="-474823" flipH="1">
              <a:off x="-5694869" y="-2700567"/>
              <a:ext cx="88857" cy="113664"/>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6"/>
          <p:cNvGrpSpPr/>
          <p:nvPr/>
        </p:nvGrpSpPr>
        <p:grpSpPr>
          <a:xfrm>
            <a:off x="8216625" y="3479367"/>
            <a:ext cx="1394488" cy="1430552"/>
            <a:chOff x="-6779475" y="-3068033"/>
            <a:chExt cx="1394488" cy="1430552"/>
          </a:xfrm>
        </p:grpSpPr>
        <p:sp>
          <p:nvSpPr>
            <p:cNvPr id="1070" name="Google Shape;1070;p26"/>
            <p:cNvSpPr/>
            <p:nvPr/>
          </p:nvSpPr>
          <p:spPr>
            <a:xfrm rot="-670807" flipH="1">
              <a:off x="-6742171" y="-2535061"/>
              <a:ext cx="662327" cy="449622"/>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rot="-670807" flipH="1">
              <a:off x="-6381348" y="-2336225"/>
              <a:ext cx="585508" cy="648131"/>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rot="-670807" flipH="1">
              <a:off x="-6477524" y="-3019527"/>
              <a:ext cx="564754" cy="658195"/>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rot="-670807" flipH="1">
              <a:off x="-6094672" y="-2459057"/>
              <a:ext cx="662327" cy="553320"/>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rot="-670807" flipH="1">
              <a:off x="-6161248" y="-2894355"/>
              <a:ext cx="668572" cy="535497"/>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rot="-670807" flipH="1">
              <a:off x="-6163268" y="-2457990"/>
              <a:ext cx="182751" cy="182727"/>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rot="-670807" flipH="1">
              <a:off x="-6128467" y="-2320987"/>
              <a:ext cx="107998" cy="289547"/>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6"/>
            <p:cNvSpPr/>
            <p:nvPr/>
          </p:nvSpPr>
          <p:spPr>
            <a:xfrm rot="-670807" flipH="1">
              <a:off x="-6283509" y="-2330373"/>
              <a:ext cx="226325" cy="205570"/>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6"/>
            <p:cNvSpPr/>
            <p:nvPr/>
          </p:nvSpPr>
          <p:spPr>
            <a:xfrm rot="-670807" flipH="1">
              <a:off x="-6374918" y="-2322942"/>
              <a:ext cx="280323" cy="95699"/>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rot="-670807" flipH="1">
              <a:off x="-6425463" y="-2439011"/>
              <a:ext cx="296922" cy="92985"/>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rot="-670807" flipH="1">
              <a:off x="-6308530" y="-2614806"/>
              <a:ext cx="178571" cy="247415"/>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rot="-670807" flipH="1">
              <a:off x="-6176571" y="-2672700"/>
              <a:ext cx="74777" cy="295360"/>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rot="-670807" flipH="1">
              <a:off x="-6120024" y="-2653326"/>
              <a:ext cx="191038" cy="239056"/>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rot="-670807" flipH="1">
              <a:off x="-6089002" y="-2562996"/>
              <a:ext cx="280323" cy="149458"/>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6"/>
            <p:cNvSpPr/>
            <p:nvPr/>
          </p:nvSpPr>
          <p:spPr>
            <a:xfrm rot="-670807" flipH="1">
              <a:off x="-6011049" y="-2414295"/>
              <a:ext cx="249168" cy="172662"/>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6"/>
            <p:cNvSpPr/>
            <p:nvPr/>
          </p:nvSpPr>
          <p:spPr>
            <a:xfrm rot="-670807" flipH="1">
              <a:off x="-6020009" y="-2361284"/>
              <a:ext cx="186882" cy="239056"/>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26"/>
          <p:cNvGrpSpPr/>
          <p:nvPr/>
        </p:nvGrpSpPr>
        <p:grpSpPr>
          <a:xfrm>
            <a:off x="7920500" y="4464131"/>
            <a:ext cx="699539" cy="709043"/>
            <a:chOff x="1080875" y="1168931"/>
            <a:chExt cx="699539" cy="709043"/>
          </a:xfrm>
        </p:grpSpPr>
        <p:sp>
          <p:nvSpPr>
            <p:cNvPr id="1087" name="Google Shape;1087;p26"/>
            <p:cNvSpPr/>
            <p:nvPr/>
          </p:nvSpPr>
          <p:spPr>
            <a:xfrm rot="1704977" flipH="1">
              <a:off x="1112770" y="1337392"/>
              <a:ext cx="314914" cy="213780"/>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6"/>
            <p:cNvSpPr/>
            <p:nvPr/>
          </p:nvSpPr>
          <p:spPr>
            <a:xfrm rot="1704977" flipH="1">
              <a:off x="1158799" y="1497109"/>
              <a:ext cx="278389" cy="30816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rot="1704977" flipH="1">
              <a:off x="1330260" y="1213969"/>
              <a:ext cx="268521" cy="31294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rot="1704977" flipH="1">
              <a:off x="1311206" y="1555809"/>
              <a:ext cx="314914" cy="263085"/>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6"/>
            <p:cNvSpPr/>
            <p:nvPr/>
          </p:nvSpPr>
          <p:spPr>
            <a:xfrm rot="1704977" flipH="1">
              <a:off x="1421100" y="1378099"/>
              <a:ext cx="317883" cy="254610"/>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rot="1704977" flipH="1">
              <a:off x="1368098" y="1482949"/>
              <a:ext cx="86892" cy="86880"/>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rot="1704977" flipH="1">
              <a:off x="1327223" y="1526525"/>
              <a:ext cx="51349" cy="137670"/>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rot="1704977" flipH="1">
              <a:off x="1279536" y="1498613"/>
              <a:ext cx="107609" cy="97742"/>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rot="1704977" flipH="1">
              <a:off x="1257500" y="1487809"/>
              <a:ext cx="133284" cy="45502"/>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6"/>
            <p:cNvSpPr/>
            <p:nvPr/>
          </p:nvSpPr>
          <p:spPr>
            <a:xfrm rot="1704977" flipH="1">
              <a:off x="1273666" y="1432637"/>
              <a:ext cx="141176" cy="44211"/>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6"/>
            <p:cNvSpPr/>
            <p:nvPr/>
          </p:nvSpPr>
          <p:spPr>
            <a:xfrm rot="1704977" flipH="1">
              <a:off x="1352840" y="1377321"/>
              <a:ext cx="84904" cy="117637"/>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rot="1704977" flipH="1">
              <a:off x="1417126" y="1377761"/>
              <a:ext cx="35554" cy="140434"/>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rot="1704977" flipH="1">
              <a:off x="1434150" y="1422685"/>
              <a:ext cx="90832" cy="113663"/>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rot="1704977" flipH="1">
              <a:off x="1426838" y="1483593"/>
              <a:ext cx="133284" cy="71062"/>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rot="1704977" flipH="1">
              <a:off x="1408512" y="1555701"/>
              <a:ext cx="118471" cy="82095"/>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rot="1704977" flipH="1">
              <a:off x="1382506" y="1559343"/>
              <a:ext cx="88856" cy="113663"/>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a:bodyPr>
          <a:lstStyle>
            <a:lvl1pPr lvl="0">
              <a:spcBef>
                <a:spcPts val="0"/>
              </a:spcBef>
              <a:spcAft>
                <a:spcPts val="0"/>
              </a:spcAft>
              <a:buClr>
                <a:schemeClr val="dk1"/>
              </a:buClr>
              <a:buSzPts val="4400"/>
              <a:buFont typeface="Tulpen One"/>
              <a:buNone/>
              <a:defRPr sz="4400">
                <a:solidFill>
                  <a:schemeClr val="dk1"/>
                </a:solidFill>
                <a:latin typeface="Tulpen One"/>
                <a:ea typeface="Tulpen One"/>
                <a:cs typeface="Tulpen One"/>
                <a:sym typeface="Tulpen One"/>
              </a:defRPr>
            </a:lvl1pPr>
            <a:lvl2pPr lvl="1">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2pPr>
            <a:lvl3pPr lvl="2">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3pPr>
            <a:lvl4pPr lvl="3">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4pPr>
            <a:lvl5pPr lvl="4">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5pPr>
            <a:lvl6pPr lvl="5">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6pPr>
            <a:lvl7pPr lvl="6">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7pPr>
            <a:lvl8pPr lvl="7">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8pPr>
            <a:lvl9pPr lvl="8">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1pPr>
            <a:lvl2pPr marL="914400" lvl="1"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2pPr>
            <a:lvl3pPr marL="1371600" lvl="2"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3pPr>
            <a:lvl4pPr marL="1828800" lvl="3"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4pPr>
            <a:lvl5pPr marL="2286000" lvl="4"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5pPr>
            <a:lvl6pPr marL="2743200" lvl="5"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6pPr>
            <a:lvl7pPr marL="3200400" lvl="6"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7pPr>
            <a:lvl8pPr marL="3657600" lvl="7"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8pPr>
            <a:lvl9pPr marL="4114800" lvl="8"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59" r:id="rId7"/>
    <p:sldLayoutId id="2147483669"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es.wikipedia.org/wiki/2007" TargetMode="External"/><Relationship Id="rId2" Type="http://schemas.openxmlformats.org/officeDocument/2006/relationships/hyperlink" Target="https://es.wikipedia.org/wiki/1953" TargetMode="Externa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Rebeli%C3%B3n_de_las_hermanas_Tr%C6%B0ng" TargetMode="External"/><Relationship Id="rId2" Type="http://schemas.openxmlformats.org/officeDocument/2006/relationships/hyperlink" Target="https://es.wikipedia.org/wiki/Vietnam" TargetMode="Externa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s://es.wikipedia.org/wiki/Primera_dominaci%C3%B3n_china_de_Vietna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30"/>
          <p:cNvSpPr/>
          <p:nvPr/>
        </p:nvSpPr>
        <p:spPr>
          <a:xfrm flipH="1">
            <a:off x="3304625" y="1304375"/>
            <a:ext cx="2534700" cy="25347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0"/>
          <p:cNvSpPr txBox="1">
            <a:spLocks noGrp="1"/>
          </p:cNvSpPr>
          <p:nvPr>
            <p:ph type="ctrTitle"/>
          </p:nvPr>
        </p:nvSpPr>
        <p:spPr>
          <a:xfrm>
            <a:off x="1339596" y="1862981"/>
            <a:ext cx="6625272" cy="12542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6600" b="1" dirty="0"/>
              <a:t>MUJERES EJEMPLARES DE ASIA</a:t>
            </a:r>
            <a:endParaRPr sz="6600" b="1" dirty="0"/>
          </a:p>
        </p:txBody>
      </p:sp>
      <p:sp>
        <p:nvSpPr>
          <p:cNvPr id="1685" name="Google Shape;1685;p30"/>
          <p:cNvSpPr txBox="1">
            <a:spLocks noGrp="1"/>
          </p:cNvSpPr>
          <p:nvPr>
            <p:ph type="subTitle" idx="1"/>
          </p:nvPr>
        </p:nvSpPr>
        <p:spPr>
          <a:xfrm>
            <a:off x="1669829" y="3420908"/>
            <a:ext cx="5738700" cy="7947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2400" dirty="0"/>
              <a:t>Fanor Larraín V.</a:t>
            </a:r>
          </a:p>
          <a:p>
            <a:pPr marL="0" lvl="0" indent="0" algn="ctr" rtl="0">
              <a:spcBef>
                <a:spcPts val="0"/>
              </a:spcBef>
              <a:spcAft>
                <a:spcPts val="0"/>
              </a:spcAft>
              <a:buNone/>
            </a:pPr>
            <a:r>
              <a:rPr lang="es-ES" sz="2400" dirty="0"/>
              <a:t>Director programa Asia Pacífico</a:t>
            </a:r>
          </a:p>
          <a:p>
            <a:pPr marL="0" lvl="0" indent="0" algn="ctr" rtl="0">
              <a:spcBef>
                <a:spcPts val="0"/>
              </a:spcBef>
              <a:spcAft>
                <a:spcPts val="0"/>
              </a:spcAft>
              <a:buNone/>
            </a:pPr>
            <a:r>
              <a:rPr lang="es-ES" sz="2000" dirty="0"/>
              <a:t>Rocío Ramírez</a:t>
            </a:r>
          </a:p>
          <a:p>
            <a:pPr marL="0" lvl="0" indent="0" algn="ctr" rtl="0">
              <a:spcBef>
                <a:spcPts val="0"/>
              </a:spcBef>
              <a:spcAft>
                <a:spcPts val="0"/>
              </a:spcAft>
              <a:buNone/>
            </a:pPr>
            <a:r>
              <a:rPr lang="es-ES" sz="2000" dirty="0"/>
              <a:t>Psicóloga</a:t>
            </a:r>
          </a:p>
        </p:txBody>
      </p:sp>
      <p:grpSp>
        <p:nvGrpSpPr>
          <p:cNvPr id="1686" name="Google Shape;1686;p30"/>
          <p:cNvGrpSpPr/>
          <p:nvPr/>
        </p:nvGrpSpPr>
        <p:grpSpPr>
          <a:xfrm>
            <a:off x="5508218" y="3831236"/>
            <a:ext cx="3908680" cy="1839069"/>
            <a:chOff x="5508218" y="3831236"/>
            <a:chExt cx="3908680" cy="1839069"/>
          </a:xfrm>
        </p:grpSpPr>
        <p:sp>
          <p:nvSpPr>
            <p:cNvPr id="1687" name="Google Shape;1687;p30"/>
            <p:cNvSpPr/>
            <p:nvPr/>
          </p:nvSpPr>
          <p:spPr>
            <a:xfrm rot="515803">
              <a:off x="6432578" y="4572651"/>
              <a:ext cx="2964816" cy="483813"/>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0"/>
            <p:cNvSpPr/>
            <p:nvPr/>
          </p:nvSpPr>
          <p:spPr>
            <a:xfrm rot="515803">
              <a:off x="7312659" y="4110562"/>
              <a:ext cx="444019" cy="748099"/>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0"/>
            <p:cNvSpPr/>
            <p:nvPr/>
          </p:nvSpPr>
          <p:spPr>
            <a:xfrm rot="515803">
              <a:off x="7581384" y="4101050"/>
              <a:ext cx="237658" cy="444245"/>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rot="515803">
              <a:off x="8436647" y="4005797"/>
              <a:ext cx="242802" cy="456188"/>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rot="515803">
              <a:off x="6769256" y="4901218"/>
              <a:ext cx="1469660" cy="599843"/>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rot="515803">
              <a:off x="6900967" y="5125611"/>
              <a:ext cx="736269" cy="134454"/>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rot="515803">
              <a:off x="6076126" y="4561350"/>
              <a:ext cx="949565" cy="222950"/>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rot="515803">
              <a:off x="7914175" y="4052886"/>
              <a:ext cx="1028271" cy="102926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rot="515803">
              <a:off x="8314589" y="4719218"/>
              <a:ext cx="357653" cy="81130"/>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rot="515803">
              <a:off x="6739569" y="4258879"/>
              <a:ext cx="94320" cy="292341"/>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rot="515803">
              <a:off x="7794896" y="5148891"/>
              <a:ext cx="117503" cy="309496"/>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rot="515803">
              <a:off x="8748047" y="4656965"/>
              <a:ext cx="107418" cy="303786"/>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rot="515803">
              <a:off x="6715000" y="4861906"/>
              <a:ext cx="466590" cy="428835"/>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rot="515803">
              <a:off x="6845682" y="4974980"/>
              <a:ext cx="202486" cy="186033"/>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rot="515803">
              <a:off x="5827762" y="4497373"/>
              <a:ext cx="466613" cy="428699"/>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rot="515803">
              <a:off x="5958441" y="4610377"/>
              <a:ext cx="202486" cy="186079"/>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rot="515803">
              <a:off x="6563609" y="3889974"/>
              <a:ext cx="466613" cy="428450"/>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rot="515803">
              <a:off x="6694287" y="4002717"/>
              <a:ext cx="202033" cy="186328"/>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rot="515803">
              <a:off x="8463644" y="3864478"/>
              <a:ext cx="477989" cy="441979"/>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rot="515803">
              <a:off x="8609624" y="4002284"/>
              <a:ext cx="187325" cy="186419"/>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rot="515803">
              <a:off x="7010494" y="4994574"/>
              <a:ext cx="14730"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rot="515803">
              <a:off x="7009349" y="5057437"/>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rot="515803">
              <a:off x="7008258" y="503279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rot="515803">
              <a:off x="6977913" y="5005197"/>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rot="515803">
              <a:off x="6917415" y="4989821"/>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rot="515803">
              <a:off x="6945882" y="5001356"/>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rot="515803">
              <a:off x="6883750" y="500632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rot="515803">
              <a:off x="6896186" y="5035042"/>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rot="515803">
              <a:off x="6866468" y="5069881"/>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0"/>
            <p:cNvSpPr/>
            <p:nvPr/>
          </p:nvSpPr>
          <p:spPr>
            <a:xfrm rot="515803">
              <a:off x="6890552" y="5094629"/>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0"/>
            <p:cNvSpPr/>
            <p:nvPr/>
          </p:nvSpPr>
          <p:spPr>
            <a:xfrm rot="515803">
              <a:off x="7025743" y="5097803"/>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rot="515803">
              <a:off x="7004102" y="5079177"/>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rot="515803">
              <a:off x="6931206" y="5123786"/>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rot="515803">
              <a:off x="7012158" y="5133971"/>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rot="515803">
              <a:off x="6959793" y="513147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rot="515803">
              <a:off x="6902911" y="5133421"/>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rot="515803">
              <a:off x="6123207" y="4630285"/>
              <a:ext cx="14730" cy="14254"/>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rot="515803">
              <a:off x="6122064" y="4693148"/>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rot="515803">
              <a:off x="6121007" y="4668056"/>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rot="515803">
              <a:off x="6090660" y="4640457"/>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rot="515803">
              <a:off x="6030126" y="4625554"/>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rot="515803">
              <a:off x="6058665" y="4636618"/>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rot="515803">
              <a:off x="5996534" y="4641563"/>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rot="515803">
              <a:off x="6008899" y="4670775"/>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rot="515803">
              <a:off x="5979250" y="4705143"/>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rot="515803">
              <a:off x="6003334" y="4729892"/>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rot="515803">
              <a:off x="6138493" y="4733516"/>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rot="515803">
              <a:off x="6116849" y="4714913"/>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rot="515803">
              <a:off x="6043975" y="4759047"/>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rot="515803">
              <a:off x="6125860" y="4769493"/>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rot="515803">
              <a:off x="6072579" y="4766713"/>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rot="515803">
              <a:off x="6015658" y="4768680"/>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rot="515803">
              <a:off x="6859077" y="4022602"/>
              <a:ext cx="14254"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rot="515803">
              <a:off x="6857459" y="4085429"/>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0"/>
            <p:cNvSpPr/>
            <p:nvPr/>
          </p:nvSpPr>
          <p:spPr>
            <a:xfrm rot="515803">
              <a:off x="6856859" y="406088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0"/>
            <p:cNvSpPr/>
            <p:nvPr/>
          </p:nvSpPr>
          <p:spPr>
            <a:xfrm rot="515803">
              <a:off x="6826023" y="4033191"/>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0"/>
            <p:cNvSpPr/>
            <p:nvPr/>
          </p:nvSpPr>
          <p:spPr>
            <a:xfrm rot="515803">
              <a:off x="6765995" y="4017886"/>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0"/>
            <p:cNvSpPr/>
            <p:nvPr/>
          </p:nvSpPr>
          <p:spPr>
            <a:xfrm rot="515803">
              <a:off x="6794487" y="4029387"/>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0"/>
            <p:cNvSpPr/>
            <p:nvPr/>
          </p:nvSpPr>
          <p:spPr>
            <a:xfrm rot="515803">
              <a:off x="6732401" y="4033918"/>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0"/>
            <p:cNvSpPr/>
            <p:nvPr/>
          </p:nvSpPr>
          <p:spPr>
            <a:xfrm rot="515803">
              <a:off x="6744787" y="4063131"/>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0"/>
            <p:cNvSpPr/>
            <p:nvPr/>
          </p:nvSpPr>
          <p:spPr>
            <a:xfrm rot="515803">
              <a:off x="6715140" y="4097477"/>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0"/>
            <p:cNvSpPr/>
            <p:nvPr/>
          </p:nvSpPr>
          <p:spPr>
            <a:xfrm rot="515803">
              <a:off x="6739203" y="412222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0"/>
            <p:cNvSpPr/>
            <p:nvPr/>
          </p:nvSpPr>
          <p:spPr>
            <a:xfrm rot="515803">
              <a:off x="6873910" y="4125802"/>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0"/>
            <p:cNvSpPr/>
            <p:nvPr/>
          </p:nvSpPr>
          <p:spPr>
            <a:xfrm rot="515803">
              <a:off x="6852270" y="4107175"/>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0"/>
            <p:cNvSpPr/>
            <p:nvPr/>
          </p:nvSpPr>
          <p:spPr>
            <a:xfrm rot="515803">
              <a:off x="6779808" y="4151851"/>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0"/>
            <p:cNvSpPr/>
            <p:nvPr/>
          </p:nvSpPr>
          <p:spPr>
            <a:xfrm rot="515803">
              <a:off x="6861206" y="4162249"/>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0"/>
            <p:cNvSpPr/>
            <p:nvPr/>
          </p:nvSpPr>
          <p:spPr>
            <a:xfrm rot="515803">
              <a:off x="6808445" y="4159066"/>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0"/>
            <p:cNvSpPr/>
            <p:nvPr/>
          </p:nvSpPr>
          <p:spPr>
            <a:xfrm rot="515803">
              <a:off x="6751020" y="4161413"/>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0"/>
            <p:cNvSpPr/>
            <p:nvPr/>
          </p:nvSpPr>
          <p:spPr>
            <a:xfrm rot="515803">
              <a:off x="8787440" y="4060317"/>
              <a:ext cx="14254" cy="14254"/>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rot="515803">
              <a:off x="8755657" y="4113314"/>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rot="515803">
              <a:off x="8767105" y="4091551"/>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rot="515803">
              <a:off x="8754346" y="4052219"/>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rot="515803">
              <a:off x="8710032" y="4009057"/>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rot="515803">
              <a:off x="8728942" y="4033025"/>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0"/>
            <p:cNvSpPr/>
            <p:nvPr/>
          </p:nvSpPr>
          <p:spPr>
            <a:xfrm rot="515803">
              <a:off x="8672567" y="4006283"/>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rot="515803">
              <a:off x="8668796" y="4037368"/>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rot="515803">
              <a:off x="8625709" y="4052903"/>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rot="515803">
              <a:off x="8634600" y="4085901"/>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rot="515803">
              <a:off x="8749609" y="4156520"/>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rot="515803">
              <a:off x="8740233" y="4129686"/>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rot="515803">
              <a:off x="8654548" y="4131913"/>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rot="515803">
              <a:off x="8720364" y="4181863"/>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rot="515803">
              <a:off x="8676348" y="4152646"/>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rot="515803">
              <a:off x="8625704" y="4125812"/>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rot="515803">
              <a:off x="6871469" y="4991167"/>
              <a:ext cx="168810" cy="158997"/>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rot="515803">
              <a:off x="5984222" y="4626450"/>
              <a:ext cx="168810" cy="159337"/>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rot="515803">
              <a:off x="6720047" y="4019255"/>
              <a:ext cx="168833" cy="158975"/>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rot="515803">
              <a:off x="8623590" y="4012875"/>
              <a:ext cx="169309" cy="175903"/>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rot="515803">
              <a:off x="8150533" y="4528866"/>
              <a:ext cx="338119" cy="327082"/>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rot="515803">
              <a:off x="8246370" y="4623768"/>
              <a:ext cx="147961" cy="136879"/>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rot="515803">
              <a:off x="8329622" y="4653666"/>
              <a:ext cx="54072" cy="40837"/>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rot="515803">
              <a:off x="8318368" y="4706827"/>
              <a:ext cx="44123"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rot="515803">
              <a:off x="8326316" y="4708225"/>
              <a:ext cx="49811"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rot="515803">
              <a:off x="8335911" y="4679284"/>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rot="515803">
              <a:off x="8284964" y="4640503"/>
              <a:ext cx="38911" cy="41290"/>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rot="515803">
              <a:off x="8327347" y="4648957"/>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rot="515803">
              <a:off x="8276248" y="4698180"/>
              <a:ext cx="38911" cy="41290"/>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rot="515803">
              <a:off x="8262459" y="4679516"/>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rot="515803">
              <a:off x="8275499" y="4688131"/>
              <a:ext cx="49335" cy="21438"/>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rot="515803">
              <a:off x="8296319" y="4698237"/>
              <a:ext cx="28464" cy="47749"/>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rot="515803">
              <a:off x="8288768" y="4663849"/>
              <a:ext cx="33223" cy="26333"/>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0"/>
            <p:cNvSpPr/>
            <p:nvPr/>
          </p:nvSpPr>
          <p:spPr>
            <a:xfrm rot="515803">
              <a:off x="8311230" y="4634275"/>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0"/>
            <p:cNvSpPr/>
            <p:nvPr/>
          </p:nvSpPr>
          <p:spPr>
            <a:xfrm rot="515803">
              <a:off x="8377222" y="4653622"/>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0"/>
            <p:cNvSpPr/>
            <p:nvPr/>
          </p:nvSpPr>
          <p:spPr>
            <a:xfrm rot="515803">
              <a:off x="8363563" y="4697389"/>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0"/>
            <p:cNvSpPr/>
            <p:nvPr/>
          </p:nvSpPr>
          <p:spPr>
            <a:xfrm rot="515803">
              <a:off x="8368115" y="4679857"/>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0"/>
            <p:cNvSpPr/>
            <p:nvPr/>
          </p:nvSpPr>
          <p:spPr>
            <a:xfrm rot="515803">
              <a:off x="8352360" y="4653984"/>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rot="515803">
              <a:off x="8312717" y="4630734"/>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rot="515803">
              <a:off x="8330748" y="4644962"/>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0"/>
            <p:cNvSpPr/>
            <p:nvPr/>
          </p:nvSpPr>
          <p:spPr>
            <a:xfrm rot="515803">
              <a:off x="8285676" y="4635228"/>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0"/>
            <p:cNvSpPr/>
            <p:nvPr/>
          </p:nvSpPr>
          <p:spPr>
            <a:xfrm rot="515803">
              <a:off x="8288402" y="4658707"/>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0"/>
            <p:cNvSpPr/>
            <p:nvPr/>
          </p:nvSpPr>
          <p:spPr>
            <a:xfrm rot="515803">
              <a:off x="8260186" y="4676976"/>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0"/>
            <p:cNvSpPr/>
            <p:nvPr/>
          </p:nvSpPr>
          <p:spPr>
            <a:xfrm rot="515803">
              <a:off x="8272165" y="4699413"/>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0"/>
            <p:cNvSpPr/>
            <p:nvPr/>
          </p:nvSpPr>
          <p:spPr>
            <a:xfrm rot="515803">
              <a:off x="8367314" y="4729573"/>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0"/>
            <p:cNvSpPr/>
            <p:nvPr/>
          </p:nvSpPr>
          <p:spPr>
            <a:xfrm rot="515803">
              <a:off x="8355634" y="4712025"/>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0"/>
            <p:cNvSpPr/>
            <p:nvPr/>
          </p:nvSpPr>
          <p:spPr>
            <a:xfrm rot="515803">
              <a:off x="8295108" y="4728299"/>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0"/>
            <p:cNvSpPr/>
            <p:nvPr/>
          </p:nvSpPr>
          <p:spPr>
            <a:xfrm rot="515803">
              <a:off x="8350898" y="4752510"/>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0"/>
            <p:cNvSpPr/>
            <p:nvPr/>
          </p:nvSpPr>
          <p:spPr>
            <a:xfrm rot="515803">
              <a:off x="8313979" y="4739757"/>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0"/>
            <p:cNvSpPr/>
            <p:nvPr/>
          </p:nvSpPr>
          <p:spPr>
            <a:xfrm rot="515803">
              <a:off x="8272891" y="4729252"/>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0"/>
            <p:cNvSpPr/>
            <p:nvPr/>
          </p:nvSpPr>
          <p:spPr>
            <a:xfrm rot="515803">
              <a:off x="8299600" y="4673203"/>
              <a:ext cx="42220" cy="42695"/>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0"/>
            <p:cNvSpPr/>
            <p:nvPr/>
          </p:nvSpPr>
          <p:spPr>
            <a:xfrm rot="515803">
              <a:off x="6308844" y="4181049"/>
              <a:ext cx="338572" cy="327082"/>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0"/>
            <p:cNvSpPr/>
            <p:nvPr/>
          </p:nvSpPr>
          <p:spPr>
            <a:xfrm rot="515803">
              <a:off x="6405130" y="4276007"/>
              <a:ext cx="147961" cy="136856"/>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0"/>
            <p:cNvSpPr/>
            <p:nvPr/>
          </p:nvSpPr>
          <p:spPr>
            <a:xfrm rot="515803">
              <a:off x="6487896" y="4306039"/>
              <a:ext cx="54094"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0"/>
            <p:cNvSpPr/>
            <p:nvPr/>
          </p:nvSpPr>
          <p:spPr>
            <a:xfrm rot="515803">
              <a:off x="6477146" y="4359138"/>
              <a:ext cx="44123" cy="50763"/>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0"/>
            <p:cNvSpPr/>
            <p:nvPr/>
          </p:nvSpPr>
          <p:spPr>
            <a:xfrm rot="515803">
              <a:off x="6485101" y="4360445"/>
              <a:ext cx="49811"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0"/>
            <p:cNvSpPr/>
            <p:nvPr/>
          </p:nvSpPr>
          <p:spPr>
            <a:xfrm rot="515803">
              <a:off x="6494696" y="4331504"/>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0"/>
            <p:cNvSpPr/>
            <p:nvPr/>
          </p:nvSpPr>
          <p:spPr>
            <a:xfrm rot="515803">
              <a:off x="6443252" y="4293001"/>
              <a:ext cx="39364" cy="40973"/>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0"/>
            <p:cNvSpPr/>
            <p:nvPr/>
          </p:nvSpPr>
          <p:spPr>
            <a:xfrm rot="515803">
              <a:off x="6486132" y="4301177"/>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0"/>
            <p:cNvSpPr/>
            <p:nvPr/>
          </p:nvSpPr>
          <p:spPr>
            <a:xfrm rot="515803">
              <a:off x="6434490" y="4350811"/>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0"/>
            <p:cNvSpPr/>
            <p:nvPr/>
          </p:nvSpPr>
          <p:spPr>
            <a:xfrm rot="515803">
              <a:off x="6421244" y="4331736"/>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0"/>
            <p:cNvSpPr/>
            <p:nvPr/>
          </p:nvSpPr>
          <p:spPr>
            <a:xfrm rot="515803">
              <a:off x="6434214" y="4340503"/>
              <a:ext cx="49335"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0"/>
            <p:cNvSpPr/>
            <p:nvPr/>
          </p:nvSpPr>
          <p:spPr>
            <a:xfrm rot="515803">
              <a:off x="6455075" y="4350546"/>
              <a:ext cx="28486" cy="47658"/>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0"/>
            <p:cNvSpPr/>
            <p:nvPr/>
          </p:nvSpPr>
          <p:spPr>
            <a:xfrm rot="515803">
              <a:off x="6447550" y="4316112"/>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0"/>
            <p:cNvSpPr/>
            <p:nvPr/>
          </p:nvSpPr>
          <p:spPr>
            <a:xfrm rot="515803">
              <a:off x="6470014" y="4286495"/>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0"/>
            <p:cNvSpPr/>
            <p:nvPr/>
          </p:nvSpPr>
          <p:spPr>
            <a:xfrm rot="515803">
              <a:off x="6536009" y="4305805"/>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0"/>
            <p:cNvSpPr/>
            <p:nvPr/>
          </p:nvSpPr>
          <p:spPr>
            <a:xfrm rot="515803">
              <a:off x="6522323" y="4349629"/>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0"/>
            <p:cNvSpPr/>
            <p:nvPr/>
          </p:nvSpPr>
          <p:spPr>
            <a:xfrm rot="515803">
              <a:off x="6526899" y="4332077"/>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0"/>
            <p:cNvSpPr/>
            <p:nvPr/>
          </p:nvSpPr>
          <p:spPr>
            <a:xfrm rot="515803">
              <a:off x="6511147" y="4306168"/>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0"/>
            <p:cNvSpPr/>
            <p:nvPr/>
          </p:nvSpPr>
          <p:spPr>
            <a:xfrm rot="515803">
              <a:off x="6471503" y="4282919"/>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0"/>
            <p:cNvSpPr/>
            <p:nvPr/>
          </p:nvSpPr>
          <p:spPr>
            <a:xfrm rot="515803">
              <a:off x="6489499" y="4297142"/>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0"/>
            <p:cNvSpPr/>
            <p:nvPr/>
          </p:nvSpPr>
          <p:spPr>
            <a:xfrm rot="515803">
              <a:off x="6443929" y="4287884"/>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0"/>
            <p:cNvSpPr/>
            <p:nvPr/>
          </p:nvSpPr>
          <p:spPr>
            <a:xfrm rot="515803">
              <a:off x="6447131" y="4310888"/>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0"/>
            <p:cNvSpPr/>
            <p:nvPr/>
          </p:nvSpPr>
          <p:spPr>
            <a:xfrm rot="515803">
              <a:off x="6418948" y="4329195"/>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0"/>
            <p:cNvSpPr/>
            <p:nvPr/>
          </p:nvSpPr>
          <p:spPr>
            <a:xfrm rot="515803">
              <a:off x="6430914" y="4351629"/>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0"/>
            <p:cNvSpPr/>
            <p:nvPr/>
          </p:nvSpPr>
          <p:spPr>
            <a:xfrm rot="515803">
              <a:off x="6525625" y="4381758"/>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0"/>
            <p:cNvSpPr/>
            <p:nvPr/>
          </p:nvSpPr>
          <p:spPr>
            <a:xfrm rot="515803">
              <a:off x="6514360" y="4364241"/>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0"/>
            <p:cNvSpPr/>
            <p:nvPr/>
          </p:nvSpPr>
          <p:spPr>
            <a:xfrm rot="515803">
              <a:off x="6453833" y="4380990"/>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0"/>
            <p:cNvSpPr/>
            <p:nvPr/>
          </p:nvSpPr>
          <p:spPr>
            <a:xfrm rot="515803">
              <a:off x="6509210" y="4404695"/>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0"/>
            <p:cNvSpPr/>
            <p:nvPr/>
          </p:nvSpPr>
          <p:spPr>
            <a:xfrm rot="515803">
              <a:off x="6472290" y="4391942"/>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0"/>
            <p:cNvSpPr/>
            <p:nvPr/>
          </p:nvSpPr>
          <p:spPr>
            <a:xfrm rot="515803">
              <a:off x="6431643" y="4381910"/>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0"/>
            <p:cNvSpPr/>
            <p:nvPr/>
          </p:nvSpPr>
          <p:spPr>
            <a:xfrm rot="515803">
              <a:off x="6457876" y="4325861"/>
              <a:ext cx="42695"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0"/>
            <p:cNvSpPr/>
            <p:nvPr/>
          </p:nvSpPr>
          <p:spPr>
            <a:xfrm rot="515803">
              <a:off x="7640958" y="4000597"/>
              <a:ext cx="338096" cy="327490"/>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0"/>
            <p:cNvSpPr/>
            <p:nvPr/>
          </p:nvSpPr>
          <p:spPr>
            <a:xfrm rot="515803">
              <a:off x="7736794" y="4095921"/>
              <a:ext cx="148437" cy="136494"/>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0"/>
            <p:cNvSpPr/>
            <p:nvPr/>
          </p:nvSpPr>
          <p:spPr>
            <a:xfrm rot="515803">
              <a:off x="7820055" y="4125716"/>
              <a:ext cx="54072" cy="40497"/>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0"/>
            <p:cNvSpPr/>
            <p:nvPr/>
          </p:nvSpPr>
          <p:spPr>
            <a:xfrm rot="515803">
              <a:off x="7808781" y="4178649"/>
              <a:ext cx="44123" cy="51239"/>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0"/>
            <p:cNvSpPr/>
            <p:nvPr/>
          </p:nvSpPr>
          <p:spPr>
            <a:xfrm rot="515803">
              <a:off x="7817219" y="4180333"/>
              <a:ext cx="49335"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0"/>
            <p:cNvSpPr/>
            <p:nvPr/>
          </p:nvSpPr>
          <p:spPr>
            <a:xfrm rot="515803">
              <a:off x="7826343" y="4151334"/>
              <a:ext cx="38911" cy="25336"/>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0"/>
            <p:cNvSpPr/>
            <p:nvPr/>
          </p:nvSpPr>
          <p:spPr>
            <a:xfrm rot="515803">
              <a:off x="7775360" y="4112550"/>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0"/>
            <p:cNvSpPr/>
            <p:nvPr/>
          </p:nvSpPr>
          <p:spPr>
            <a:xfrm rot="515803">
              <a:off x="7817767" y="4120689"/>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0"/>
            <p:cNvSpPr/>
            <p:nvPr/>
          </p:nvSpPr>
          <p:spPr>
            <a:xfrm rot="515803">
              <a:off x="7766635" y="4170340"/>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0"/>
            <p:cNvSpPr/>
            <p:nvPr/>
          </p:nvSpPr>
          <p:spPr>
            <a:xfrm rot="515803">
              <a:off x="7752872" y="4151338"/>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0"/>
            <p:cNvSpPr/>
            <p:nvPr/>
          </p:nvSpPr>
          <p:spPr>
            <a:xfrm rot="515803">
              <a:off x="7765883" y="4160336"/>
              <a:ext cx="49335" cy="21438"/>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0"/>
            <p:cNvSpPr/>
            <p:nvPr/>
          </p:nvSpPr>
          <p:spPr>
            <a:xfrm rot="515803">
              <a:off x="7786753" y="4170255"/>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0"/>
            <p:cNvSpPr/>
            <p:nvPr/>
          </p:nvSpPr>
          <p:spPr>
            <a:xfrm rot="515803">
              <a:off x="7779153" y="4136054"/>
              <a:ext cx="33223" cy="26333"/>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0"/>
            <p:cNvSpPr/>
            <p:nvPr/>
          </p:nvSpPr>
          <p:spPr>
            <a:xfrm rot="515803">
              <a:off x="7801628" y="4106299"/>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0"/>
            <p:cNvSpPr/>
            <p:nvPr/>
          </p:nvSpPr>
          <p:spPr>
            <a:xfrm rot="515803">
              <a:off x="7867641" y="4125354"/>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0"/>
            <p:cNvSpPr/>
            <p:nvPr/>
          </p:nvSpPr>
          <p:spPr>
            <a:xfrm rot="515803">
              <a:off x="7854433" y="4169630"/>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0"/>
            <p:cNvSpPr/>
            <p:nvPr/>
          </p:nvSpPr>
          <p:spPr>
            <a:xfrm rot="515803">
              <a:off x="7858570" y="4151592"/>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0"/>
            <p:cNvSpPr/>
            <p:nvPr/>
          </p:nvSpPr>
          <p:spPr>
            <a:xfrm rot="515803">
              <a:off x="7842779" y="412619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0"/>
            <p:cNvSpPr/>
            <p:nvPr/>
          </p:nvSpPr>
          <p:spPr>
            <a:xfrm rot="515803">
              <a:off x="7803101" y="4102939"/>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0"/>
            <p:cNvSpPr/>
            <p:nvPr/>
          </p:nvSpPr>
          <p:spPr>
            <a:xfrm rot="515803">
              <a:off x="7821167" y="4116694"/>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0"/>
            <p:cNvSpPr/>
            <p:nvPr/>
          </p:nvSpPr>
          <p:spPr>
            <a:xfrm rot="515803">
              <a:off x="7776035" y="4107467"/>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0"/>
            <p:cNvSpPr/>
            <p:nvPr/>
          </p:nvSpPr>
          <p:spPr>
            <a:xfrm rot="515803">
              <a:off x="7778799" y="4130438"/>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0"/>
            <p:cNvSpPr/>
            <p:nvPr/>
          </p:nvSpPr>
          <p:spPr>
            <a:xfrm rot="515803">
              <a:off x="7750619" y="4148709"/>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0"/>
            <p:cNvSpPr/>
            <p:nvPr/>
          </p:nvSpPr>
          <p:spPr>
            <a:xfrm rot="515803">
              <a:off x="7762586" y="4171145"/>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0"/>
            <p:cNvSpPr/>
            <p:nvPr/>
          </p:nvSpPr>
          <p:spPr>
            <a:xfrm rot="515803">
              <a:off x="7857769" y="4201308"/>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0"/>
            <p:cNvSpPr/>
            <p:nvPr/>
          </p:nvSpPr>
          <p:spPr>
            <a:xfrm rot="515803">
              <a:off x="7846033" y="4183755"/>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0"/>
            <p:cNvSpPr/>
            <p:nvPr/>
          </p:nvSpPr>
          <p:spPr>
            <a:xfrm rot="515803">
              <a:off x="7785492" y="4200504"/>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0"/>
            <p:cNvSpPr/>
            <p:nvPr/>
          </p:nvSpPr>
          <p:spPr>
            <a:xfrm rot="515803">
              <a:off x="7841315" y="4224754"/>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0"/>
            <p:cNvSpPr/>
            <p:nvPr/>
          </p:nvSpPr>
          <p:spPr>
            <a:xfrm rot="515803">
              <a:off x="7804433" y="4211505"/>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0"/>
            <p:cNvSpPr/>
            <p:nvPr/>
          </p:nvSpPr>
          <p:spPr>
            <a:xfrm rot="515803">
              <a:off x="7763275" y="4201457"/>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0"/>
            <p:cNvSpPr/>
            <p:nvPr/>
          </p:nvSpPr>
          <p:spPr>
            <a:xfrm rot="515803">
              <a:off x="7790020" y="4145411"/>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0"/>
            <p:cNvSpPr/>
            <p:nvPr/>
          </p:nvSpPr>
          <p:spPr>
            <a:xfrm rot="515803">
              <a:off x="7878431" y="3860483"/>
              <a:ext cx="338119" cy="327082"/>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0"/>
            <p:cNvSpPr/>
            <p:nvPr/>
          </p:nvSpPr>
          <p:spPr>
            <a:xfrm rot="515803">
              <a:off x="7974265" y="3955421"/>
              <a:ext cx="148437" cy="136879"/>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0"/>
            <p:cNvSpPr/>
            <p:nvPr/>
          </p:nvSpPr>
          <p:spPr>
            <a:xfrm rot="515803">
              <a:off x="8057496" y="3985599"/>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0"/>
            <p:cNvSpPr/>
            <p:nvPr/>
          </p:nvSpPr>
          <p:spPr>
            <a:xfrm rot="515803">
              <a:off x="8046282" y="4038536"/>
              <a:ext cx="44100" cy="50763"/>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0"/>
            <p:cNvSpPr/>
            <p:nvPr/>
          </p:nvSpPr>
          <p:spPr>
            <a:xfrm rot="515803">
              <a:off x="8054674" y="4040059"/>
              <a:ext cx="49358"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0"/>
            <p:cNvSpPr/>
            <p:nvPr/>
          </p:nvSpPr>
          <p:spPr>
            <a:xfrm rot="515803">
              <a:off x="8063817" y="4011105"/>
              <a:ext cx="38888"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0"/>
            <p:cNvSpPr/>
            <p:nvPr/>
          </p:nvSpPr>
          <p:spPr>
            <a:xfrm rot="515803">
              <a:off x="8012826" y="3972434"/>
              <a:ext cx="38888"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0"/>
            <p:cNvSpPr/>
            <p:nvPr/>
          </p:nvSpPr>
          <p:spPr>
            <a:xfrm rot="515803">
              <a:off x="8055268" y="3980578"/>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0"/>
            <p:cNvSpPr/>
            <p:nvPr/>
          </p:nvSpPr>
          <p:spPr>
            <a:xfrm rot="515803">
              <a:off x="8004101" y="4030225"/>
              <a:ext cx="38888"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0"/>
            <p:cNvSpPr/>
            <p:nvPr/>
          </p:nvSpPr>
          <p:spPr>
            <a:xfrm rot="515803">
              <a:off x="7990373" y="4011227"/>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0"/>
            <p:cNvSpPr/>
            <p:nvPr/>
          </p:nvSpPr>
          <p:spPr>
            <a:xfrm rot="515803">
              <a:off x="8003350" y="4019903"/>
              <a:ext cx="49335"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0"/>
            <p:cNvSpPr/>
            <p:nvPr/>
          </p:nvSpPr>
          <p:spPr>
            <a:xfrm rot="515803">
              <a:off x="8024210" y="4029959"/>
              <a:ext cx="28962" cy="47681"/>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0"/>
            <p:cNvSpPr/>
            <p:nvPr/>
          </p:nvSpPr>
          <p:spPr>
            <a:xfrm rot="515803">
              <a:off x="8016676" y="3995648"/>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0"/>
            <p:cNvSpPr/>
            <p:nvPr/>
          </p:nvSpPr>
          <p:spPr>
            <a:xfrm rot="515803">
              <a:off x="8039077" y="3966093"/>
              <a:ext cx="17110" cy="53890"/>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0"/>
            <p:cNvSpPr/>
            <p:nvPr/>
          </p:nvSpPr>
          <p:spPr>
            <a:xfrm rot="515803">
              <a:off x="8105143" y="3985241"/>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0"/>
            <p:cNvSpPr/>
            <p:nvPr/>
          </p:nvSpPr>
          <p:spPr>
            <a:xfrm rot="515803">
              <a:off x="8091934" y="4029043"/>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0"/>
            <p:cNvSpPr/>
            <p:nvPr/>
          </p:nvSpPr>
          <p:spPr>
            <a:xfrm rot="515803">
              <a:off x="8096035" y="4011476"/>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0"/>
            <p:cNvSpPr/>
            <p:nvPr/>
          </p:nvSpPr>
          <p:spPr>
            <a:xfrm rot="515803">
              <a:off x="8080280" y="3985602"/>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0"/>
            <p:cNvSpPr/>
            <p:nvPr/>
          </p:nvSpPr>
          <p:spPr>
            <a:xfrm rot="515803">
              <a:off x="8040602" y="3962826"/>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0"/>
            <p:cNvSpPr/>
            <p:nvPr/>
          </p:nvSpPr>
          <p:spPr>
            <a:xfrm rot="515803">
              <a:off x="8058633" y="3976578"/>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0"/>
            <p:cNvSpPr/>
            <p:nvPr/>
          </p:nvSpPr>
          <p:spPr>
            <a:xfrm rot="515803">
              <a:off x="8013536" y="3967356"/>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0"/>
            <p:cNvSpPr/>
            <p:nvPr/>
          </p:nvSpPr>
          <p:spPr>
            <a:xfrm rot="515803">
              <a:off x="8016265" y="3990323"/>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0"/>
            <p:cNvSpPr/>
            <p:nvPr/>
          </p:nvSpPr>
          <p:spPr>
            <a:xfrm rot="515803">
              <a:off x="7988084" y="4008595"/>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0"/>
            <p:cNvSpPr/>
            <p:nvPr/>
          </p:nvSpPr>
          <p:spPr>
            <a:xfrm rot="515803">
              <a:off x="8000052" y="4031029"/>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0"/>
            <p:cNvSpPr/>
            <p:nvPr/>
          </p:nvSpPr>
          <p:spPr>
            <a:xfrm rot="515803">
              <a:off x="8095235" y="4061192"/>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0"/>
            <p:cNvSpPr/>
            <p:nvPr/>
          </p:nvSpPr>
          <p:spPr>
            <a:xfrm rot="515803">
              <a:off x="8083498" y="4043641"/>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0"/>
            <p:cNvSpPr/>
            <p:nvPr/>
          </p:nvSpPr>
          <p:spPr>
            <a:xfrm rot="515803">
              <a:off x="8022935" y="4060388"/>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0"/>
            <p:cNvSpPr/>
            <p:nvPr/>
          </p:nvSpPr>
          <p:spPr>
            <a:xfrm rot="515803">
              <a:off x="8078816" y="4084165"/>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0"/>
            <p:cNvSpPr/>
            <p:nvPr/>
          </p:nvSpPr>
          <p:spPr>
            <a:xfrm rot="515803">
              <a:off x="8041898" y="4071390"/>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0"/>
            <p:cNvSpPr/>
            <p:nvPr/>
          </p:nvSpPr>
          <p:spPr>
            <a:xfrm rot="515803">
              <a:off x="8000776" y="4061344"/>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0"/>
            <p:cNvSpPr/>
            <p:nvPr/>
          </p:nvSpPr>
          <p:spPr>
            <a:xfrm rot="515803">
              <a:off x="8027463" y="4005295"/>
              <a:ext cx="42242"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0"/>
            <p:cNvSpPr/>
            <p:nvPr/>
          </p:nvSpPr>
          <p:spPr>
            <a:xfrm rot="515803">
              <a:off x="7197730" y="3890458"/>
              <a:ext cx="338119" cy="327082"/>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0"/>
            <p:cNvSpPr/>
            <p:nvPr/>
          </p:nvSpPr>
          <p:spPr>
            <a:xfrm rot="515803">
              <a:off x="7293567" y="3985360"/>
              <a:ext cx="147961" cy="136879"/>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0"/>
            <p:cNvSpPr/>
            <p:nvPr/>
          </p:nvSpPr>
          <p:spPr>
            <a:xfrm rot="515803">
              <a:off x="7376820" y="4015259"/>
              <a:ext cx="54072" cy="40814"/>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0"/>
            <p:cNvSpPr/>
            <p:nvPr/>
          </p:nvSpPr>
          <p:spPr>
            <a:xfrm rot="515803">
              <a:off x="7365565" y="4068420"/>
              <a:ext cx="44123"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0"/>
            <p:cNvSpPr/>
            <p:nvPr/>
          </p:nvSpPr>
          <p:spPr>
            <a:xfrm rot="515803">
              <a:off x="7373514" y="4069794"/>
              <a:ext cx="49811"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0"/>
            <p:cNvSpPr/>
            <p:nvPr/>
          </p:nvSpPr>
          <p:spPr>
            <a:xfrm rot="515803">
              <a:off x="7383108" y="4040876"/>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0"/>
            <p:cNvSpPr/>
            <p:nvPr/>
          </p:nvSpPr>
          <p:spPr>
            <a:xfrm rot="515803">
              <a:off x="7332161" y="4002095"/>
              <a:ext cx="38911" cy="41290"/>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0"/>
            <p:cNvSpPr/>
            <p:nvPr/>
          </p:nvSpPr>
          <p:spPr>
            <a:xfrm rot="515803">
              <a:off x="7374544" y="4010551"/>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0"/>
            <p:cNvSpPr/>
            <p:nvPr/>
          </p:nvSpPr>
          <p:spPr>
            <a:xfrm rot="515803">
              <a:off x="7323446" y="4059750"/>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0"/>
            <p:cNvSpPr/>
            <p:nvPr/>
          </p:nvSpPr>
          <p:spPr>
            <a:xfrm rot="515803">
              <a:off x="7309656" y="4041109"/>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0"/>
            <p:cNvSpPr/>
            <p:nvPr/>
          </p:nvSpPr>
          <p:spPr>
            <a:xfrm rot="515803">
              <a:off x="7322695" y="4049723"/>
              <a:ext cx="49335" cy="21438"/>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0"/>
            <p:cNvSpPr/>
            <p:nvPr/>
          </p:nvSpPr>
          <p:spPr>
            <a:xfrm rot="515803">
              <a:off x="7343516" y="4059830"/>
              <a:ext cx="28464" cy="47749"/>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0"/>
            <p:cNvSpPr/>
            <p:nvPr/>
          </p:nvSpPr>
          <p:spPr>
            <a:xfrm rot="515803">
              <a:off x="7335965" y="4025441"/>
              <a:ext cx="33223" cy="26333"/>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0"/>
            <p:cNvSpPr/>
            <p:nvPr/>
          </p:nvSpPr>
          <p:spPr>
            <a:xfrm rot="515803">
              <a:off x="7358428" y="3995844"/>
              <a:ext cx="17087" cy="53641"/>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0"/>
            <p:cNvSpPr/>
            <p:nvPr/>
          </p:nvSpPr>
          <p:spPr>
            <a:xfrm rot="515803">
              <a:off x="7424441" y="4015216"/>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0"/>
            <p:cNvSpPr/>
            <p:nvPr/>
          </p:nvSpPr>
          <p:spPr>
            <a:xfrm rot="515803">
              <a:off x="7410759" y="4058981"/>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0"/>
            <p:cNvSpPr/>
            <p:nvPr/>
          </p:nvSpPr>
          <p:spPr>
            <a:xfrm rot="515803">
              <a:off x="7415311" y="4041449"/>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0"/>
            <p:cNvSpPr/>
            <p:nvPr/>
          </p:nvSpPr>
          <p:spPr>
            <a:xfrm rot="515803">
              <a:off x="7399580" y="4015578"/>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0"/>
            <p:cNvSpPr/>
            <p:nvPr/>
          </p:nvSpPr>
          <p:spPr>
            <a:xfrm rot="515803">
              <a:off x="7359914" y="3992327"/>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0"/>
            <p:cNvSpPr/>
            <p:nvPr/>
          </p:nvSpPr>
          <p:spPr>
            <a:xfrm rot="515803">
              <a:off x="7377946" y="4006555"/>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0"/>
            <p:cNvSpPr/>
            <p:nvPr/>
          </p:nvSpPr>
          <p:spPr>
            <a:xfrm rot="515803">
              <a:off x="7332873" y="3996820"/>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0"/>
            <p:cNvSpPr/>
            <p:nvPr/>
          </p:nvSpPr>
          <p:spPr>
            <a:xfrm rot="515803">
              <a:off x="7335599" y="4020300"/>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0"/>
            <p:cNvSpPr/>
            <p:nvPr/>
          </p:nvSpPr>
          <p:spPr>
            <a:xfrm rot="515803">
              <a:off x="7307418" y="4038571"/>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0"/>
            <p:cNvSpPr/>
            <p:nvPr/>
          </p:nvSpPr>
          <p:spPr>
            <a:xfrm rot="515803">
              <a:off x="7319363" y="4061005"/>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0"/>
            <p:cNvSpPr/>
            <p:nvPr/>
          </p:nvSpPr>
          <p:spPr>
            <a:xfrm rot="515803">
              <a:off x="7414511" y="4091165"/>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0"/>
            <p:cNvSpPr/>
            <p:nvPr/>
          </p:nvSpPr>
          <p:spPr>
            <a:xfrm rot="515803">
              <a:off x="7402832" y="4073618"/>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0"/>
            <p:cNvSpPr/>
            <p:nvPr/>
          </p:nvSpPr>
          <p:spPr>
            <a:xfrm rot="515803">
              <a:off x="7342305" y="4089893"/>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0"/>
            <p:cNvSpPr/>
            <p:nvPr/>
          </p:nvSpPr>
          <p:spPr>
            <a:xfrm rot="515803">
              <a:off x="7398095" y="4114103"/>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0"/>
            <p:cNvSpPr/>
            <p:nvPr/>
          </p:nvSpPr>
          <p:spPr>
            <a:xfrm rot="515803">
              <a:off x="7361200" y="4101328"/>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0"/>
            <p:cNvSpPr/>
            <p:nvPr/>
          </p:nvSpPr>
          <p:spPr>
            <a:xfrm rot="515803">
              <a:off x="7320088" y="4090845"/>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0"/>
            <p:cNvSpPr/>
            <p:nvPr/>
          </p:nvSpPr>
          <p:spPr>
            <a:xfrm rot="515803">
              <a:off x="7346797" y="4034796"/>
              <a:ext cx="42220" cy="42695"/>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0"/>
            <p:cNvSpPr/>
            <p:nvPr/>
          </p:nvSpPr>
          <p:spPr>
            <a:xfrm rot="515803">
              <a:off x="7653529" y="5320724"/>
              <a:ext cx="338595" cy="326108"/>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0"/>
            <p:cNvSpPr/>
            <p:nvPr/>
          </p:nvSpPr>
          <p:spPr>
            <a:xfrm rot="515803">
              <a:off x="8817091" y="4571263"/>
              <a:ext cx="101504" cy="142522"/>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0"/>
            <p:cNvSpPr/>
            <p:nvPr/>
          </p:nvSpPr>
          <p:spPr>
            <a:xfrm rot="515803">
              <a:off x="8798189" y="4641176"/>
              <a:ext cx="116506" cy="108098"/>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0"/>
            <p:cNvSpPr/>
            <p:nvPr/>
          </p:nvSpPr>
          <p:spPr>
            <a:xfrm rot="515803">
              <a:off x="7639569" y="4441993"/>
              <a:ext cx="278245"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0"/>
            <p:cNvSpPr/>
            <p:nvPr/>
          </p:nvSpPr>
          <p:spPr>
            <a:xfrm rot="515803">
              <a:off x="7839406" y="4428995"/>
              <a:ext cx="127089" cy="84507"/>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0"/>
            <p:cNvSpPr/>
            <p:nvPr/>
          </p:nvSpPr>
          <p:spPr>
            <a:xfrm rot="515803">
              <a:off x="7807435" y="4417702"/>
              <a:ext cx="117616" cy="97855"/>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0"/>
            <p:cNvSpPr/>
            <p:nvPr/>
          </p:nvSpPr>
          <p:spPr>
            <a:xfrm rot="515803">
              <a:off x="6393601" y="5043761"/>
              <a:ext cx="143700" cy="156210"/>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0"/>
            <p:cNvSpPr/>
            <p:nvPr/>
          </p:nvSpPr>
          <p:spPr>
            <a:xfrm rot="515803">
              <a:off x="5515911" y="4294607"/>
              <a:ext cx="175450" cy="116121"/>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0"/>
            <p:cNvSpPr/>
            <p:nvPr/>
          </p:nvSpPr>
          <p:spPr>
            <a:xfrm rot="515803">
              <a:off x="8615445" y="5434956"/>
              <a:ext cx="192061" cy="176696"/>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30"/>
          <p:cNvGrpSpPr/>
          <p:nvPr/>
        </p:nvGrpSpPr>
        <p:grpSpPr>
          <a:xfrm>
            <a:off x="-208882" y="-691285"/>
            <a:ext cx="3827665" cy="2022626"/>
            <a:chOff x="-208882" y="-691285"/>
            <a:chExt cx="3827665" cy="2022626"/>
          </a:xfrm>
        </p:grpSpPr>
        <p:sp>
          <p:nvSpPr>
            <p:cNvPr id="1940" name="Google Shape;1940;p30"/>
            <p:cNvSpPr/>
            <p:nvPr/>
          </p:nvSpPr>
          <p:spPr>
            <a:xfrm rot="520227" flipH="1">
              <a:off x="-189921" y="224022"/>
              <a:ext cx="2879044" cy="469817"/>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0"/>
            <p:cNvSpPr/>
            <p:nvPr/>
          </p:nvSpPr>
          <p:spPr>
            <a:xfrm rot="520227" flipH="1">
              <a:off x="1481775" y="-100619"/>
              <a:ext cx="431173" cy="726456"/>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0"/>
            <p:cNvSpPr/>
            <p:nvPr/>
          </p:nvSpPr>
          <p:spPr>
            <a:xfrm rot="520227" flipH="1">
              <a:off x="1474992" y="-150503"/>
              <a:ext cx="230782" cy="431393"/>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0"/>
            <p:cNvSpPr/>
            <p:nvPr/>
          </p:nvSpPr>
          <p:spPr>
            <a:xfrm rot="520227" flipH="1">
              <a:off x="702744" y="-486339"/>
              <a:ext cx="235778" cy="442991"/>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0"/>
            <p:cNvSpPr/>
            <p:nvPr/>
          </p:nvSpPr>
          <p:spPr>
            <a:xfrm rot="520227" flipH="1">
              <a:off x="805635" y="644608"/>
              <a:ext cx="1427143" cy="58249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0"/>
            <p:cNvSpPr/>
            <p:nvPr/>
          </p:nvSpPr>
          <p:spPr>
            <a:xfrm rot="520227" flipH="1">
              <a:off x="1382021" y="930606"/>
              <a:ext cx="714969" cy="130565"/>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0"/>
            <p:cNvSpPr/>
            <p:nvPr/>
          </p:nvSpPr>
          <p:spPr>
            <a:xfrm rot="520227" flipH="1">
              <a:off x="2094329" y="612425"/>
              <a:ext cx="922094" cy="216500"/>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0"/>
            <p:cNvSpPr/>
            <p:nvPr/>
          </p:nvSpPr>
          <p:spPr>
            <a:xfrm rot="520227" flipH="1">
              <a:off x="345516" y="-417827"/>
              <a:ext cx="998523" cy="999491"/>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0"/>
            <p:cNvSpPr/>
            <p:nvPr/>
          </p:nvSpPr>
          <p:spPr>
            <a:xfrm rot="520227" flipH="1">
              <a:off x="555345" y="202053"/>
              <a:ext cx="347307" cy="78783"/>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0"/>
            <p:cNvSpPr/>
            <p:nvPr/>
          </p:nvSpPr>
          <p:spPr>
            <a:xfrm rot="520227" flipH="1">
              <a:off x="2368076" y="262464"/>
              <a:ext cx="91591" cy="28388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0"/>
            <p:cNvSpPr/>
            <p:nvPr/>
          </p:nvSpPr>
          <p:spPr>
            <a:xfrm rot="520227" flipH="1">
              <a:off x="1108457" y="779891"/>
              <a:ext cx="114104" cy="300543"/>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0"/>
            <p:cNvSpPr/>
            <p:nvPr/>
          </p:nvSpPr>
          <p:spPr>
            <a:xfrm rot="520227" flipH="1">
              <a:off x="376767" y="50585"/>
              <a:ext cx="104311" cy="294997"/>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0"/>
            <p:cNvSpPr/>
            <p:nvPr/>
          </p:nvSpPr>
          <p:spPr>
            <a:xfrm rot="520227" flipH="1">
              <a:off x="1844027" y="772097"/>
              <a:ext cx="453092" cy="416429"/>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0"/>
            <p:cNvSpPr/>
            <p:nvPr/>
          </p:nvSpPr>
          <p:spPr>
            <a:xfrm rot="520227" flipH="1">
              <a:off x="1975931" y="882660"/>
              <a:ext cx="196628" cy="180651"/>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0"/>
            <p:cNvSpPr/>
            <p:nvPr/>
          </p:nvSpPr>
          <p:spPr>
            <a:xfrm rot="520227" flipH="1">
              <a:off x="2771840" y="689784"/>
              <a:ext cx="453114" cy="416297"/>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0"/>
            <p:cNvSpPr/>
            <p:nvPr/>
          </p:nvSpPr>
          <p:spPr>
            <a:xfrm rot="520227" flipH="1">
              <a:off x="2903762" y="800283"/>
              <a:ext cx="196628" cy="180695"/>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rot="520227" flipH="1">
              <a:off x="2264580" y="-85541"/>
              <a:ext cx="453114" cy="416055"/>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p:nvPr/>
          </p:nvSpPr>
          <p:spPr>
            <a:xfrm rot="520227" flipH="1">
              <a:off x="2396937" y="24771"/>
              <a:ext cx="196188" cy="180937"/>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rot="520227" flipH="1">
              <a:off x="497251" y="-658751"/>
              <a:ext cx="464161" cy="429193"/>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rot="520227" flipH="1">
              <a:off x="634890" y="-525554"/>
              <a:ext cx="181906" cy="181025"/>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rot="520227" flipH="1">
              <a:off x="2020426" y="884146"/>
              <a:ext cx="14304" cy="13820"/>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rot="520227" flipH="1">
              <a:off x="2006940" y="943312"/>
              <a:ext cx="11069" cy="1106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rot="520227" flipH="1">
              <a:off x="2015029" y="920772"/>
              <a:ext cx="11091" cy="11091"/>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rot="520227" flipH="1">
              <a:off x="2051148" y="903930"/>
              <a:ext cx="11069" cy="1106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rot="520227" flipH="1">
              <a:off x="2111681" y="907108"/>
              <a:ext cx="11069" cy="1106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rot="520227" flipH="1">
              <a:off x="2081506" y="909531"/>
              <a:ext cx="11531" cy="1106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rot="520227" flipH="1">
              <a:off x="2138142" y="932114"/>
              <a:ext cx="11069" cy="1106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rot="520227" flipH="1">
              <a:off x="2118330" y="955160"/>
              <a:ext cx="11069" cy="11091"/>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rot="520227" flipH="1">
              <a:off x="2135850" y="996032"/>
              <a:ext cx="11069" cy="1106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rot="520227" flipH="1">
              <a:off x="2106383" y="1012040"/>
              <a:ext cx="11069" cy="1106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rot="520227" flipH="1">
              <a:off x="1980035" y="976008"/>
              <a:ext cx="11069" cy="11531"/>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rot="520227" flipH="1">
              <a:off x="2005471" y="964973"/>
              <a:ext cx="11069" cy="11531"/>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rot="520227" flipH="1">
              <a:off x="2060259" y="1027356"/>
              <a:ext cx="11091" cy="1106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rot="520227" flipH="1">
              <a:off x="1980915" y="1013265"/>
              <a:ext cx="12456" cy="11113"/>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rot="520227" flipH="1">
              <a:off x="2031555" y="1026249"/>
              <a:ext cx="11069" cy="1106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rot="520227" flipH="1">
              <a:off x="2083742" y="1044449"/>
              <a:ext cx="11069" cy="1106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rot="520227" flipH="1">
              <a:off x="2948213" y="802074"/>
              <a:ext cx="14304" cy="13842"/>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rot="520227" flipH="1">
              <a:off x="2934729" y="861239"/>
              <a:ext cx="11069" cy="1106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0"/>
            <p:cNvSpPr/>
            <p:nvPr/>
          </p:nvSpPr>
          <p:spPr>
            <a:xfrm rot="520227" flipH="1">
              <a:off x="2942851" y="838262"/>
              <a:ext cx="11091" cy="11531"/>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0"/>
            <p:cNvSpPr/>
            <p:nvPr/>
          </p:nvSpPr>
          <p:spPr>
            <a:xfrm rot="520227" flipH="1">
              <a:off x="2978967" y="821420"/>
              <a:ext cx="11069" cy="11531"/>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rot="520227" flipH="1">
              <a:off x="3039466" y="825057"/>
              <a:ext cx="11069" cy="1106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0"/>
            <p:cNvSpPr/>
            <p:nvPr/>
          </p:nvSpPr>
          <p:spPr>
            <a:xfrm rot="520227" flipH="1">
              <a:off x="3009361" y="827023"/>
              <a:ext cx="11531" cy="1106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rot="520227" flipH="1">
              <a:off x="3065998" y="849585"/>
              <a:ext cx="11069" cy="11091"/>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0"/>
            <p:cNvSpPr/>
            <p:nvPr/>
          </p:nvSpPr>
          <p:spPr>
            <a:xfrm rot="520227" flipH="1">
              <a:off x="3046116" y="873109"/>
              <a:ext cx="11069" cy="1106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rot="520227" flipH="1">
              <a:off x="3063704" y="913525"/>
              <a:ext cx="11069" cy="1106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rot="520227" flipH="1">
              <a:off x="3034237" y="929532"/>
              <a:ext cx="11069" cy="1106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0"/>
            <p:cNvSpPr/>
            <p:nvPr/>
          </p:nvSpPr>
          <p:spPr>
            <a:xfrm rot="520227" flipH="1">
              <a:off x="2907858" y="893938"/>
              <a:ext cx="11069" cy="1106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0"/>
            <p:cNvSpPr/>
            <p:nvPr/>
          </p:nvSpPr>
          <p:spPr>
            <a:xfrm rot="520227" flipH="1">
              <a:off x="2933291" y="882925"/>
              <a:ext cx="11069" cy="1106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0"/>
            <p:cNvSpPr/>
            <p:nvPr/>
          </p:nvSpPr>
          <p:spPr>
            <a:xfrm rot="520227" flipH="1">
              <a:off x="2988079" y="944844"/>
              <a:ext cx="11069" cy="11531"/>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rot="520227" flipH="1">
              <a:off x="2909204" y="930941"/>
              <a:ext cx="11069" cy="1106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rot="520227" flipH="1">
              <a:off x="2959413" y="943719"/>
              <a:ext cx="11069" cy="1106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0"/>
            <p:cNvSpPr/>
            <p:nvPr/>
          </p:nvSpPr>
          <p:spPr>
            <a:xfrm rot="520227" flipH="1">
              <a:off x="3011562" y="961939"/>
              <a:ext cx="11069" cy="11531"/>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rot="520227" flipH="1">
              <a:off x="2441433" y="26543"/>
              <a:ext cx="13842" cy="13820"/>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0"/>
            <p:cNvSpPr/>
            <p:nvPr/>
          </p:nvSpPr>
          <p:spPr>
            <a:xfrm rot="520227" flipH="1">
              <a:off x="2427944" y="85743"/>
              <a:ext cx="11069" cy="1106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0"/>
            <p:cNvSpPr/>
            <p:nvPr/>
          </p:nvSpPr>
          <p:spPr>
            <a:xfrm rot="520227" flipH="1">
              <a:off x="2435575" y="63154"/>
              <a:ext cx="11069" cy="1106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0"/>
            <p:cNvSpPr/>
            <p:nvPr/>
          </p:nvSpPr>
          <p:spPr>
            <a:xfrm rot="520227" flipH="1">
              <a:off x="2472130" y="46359"/>
              <a:ext cx="11091" cy="1106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0"/>
            <p:cNvSpPr/>
            <p:nvPr/>
          </p:nvSpPr>
          <p:spPr>
            <a:xfrm rot="520227" flipH="1">
              <a:off x="2532206" y="49468"/>
              <a:ext cx="11091" cy="1106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0"/>
            <p:cNvSpPr/>
            <p:nvPr/>
          </p:nvSpPr>
          <p:spPr>
            <a:xfrm rot="520227" flipH="1">
              <a:off x="2502491" y="51924"/>
              <a:ext cx="11069" cy="1106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0"/>
            <p:cNvSpPr/>
            <p:nvPr/>
          </p:nvSpPr>
          <p:spPr>
            <a:xfrm rot="520227" flipH="1">
              <a:off x="2558737" y="74017"/>
              <a:ext cx="11091" cy="1106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0"/>
            <p:cNvSpPr/>
            <p:nvPr/>
          </p:nvSpPr>
          <p:spPr>
            <a:xfrm rot="520227" flipH="1">
              <a:off x="2538853" y="97540"/>
              <a:ext cx="11069" cy="1106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0"/>
            <p:cNvSpPr/>
            <p:nvPr/>
          </p:nvSpPr>
          <p:spPr>
            <a:xfrm rot="520227" flipH="1">
              <a:off x="2556443" y="137933"/>
              <a:ext cx="11069" cy="11091"/>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0"/>
            <p:cNvSpPr/>
            <p:nvPr/>
          </p:nvSpPr>
          <p:spPr>
            <a:xfrm rot="520227" flipH="1">
              <a:off x="2527000" y="153944"/>
              <a:ext cx="11069" cy="1106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rot="520227" flipH="1">
              <a:off x="2401052" y="118438"/>
              <a:ext cx="11069" cy="1106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rot="520227" flipH="1">
              <a:off x="2426488" y="107403"/>
              <a:ext cx="11069" cy="1106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rot="520227" flipH="1">
              <a:off x="2480806" y="169716"/>
              <a:ext cx="11069" cy="1106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rot="520227" flipH="1">
              <a:off x="2402328" y="155898"/>
              <a:ext cx="11069" cy="1106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rot="520227" flipH="1">
              <a:off x="2452172" y="168153"/>
              <a:ext cx="11069" cy="1106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rot="520227" flipH="1">
              <a:off x="2504746" y="186880"/>
              <a:ext cx="11069" cy="1106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rot="520227" flipH="1">
              <a:off x="642362" y="-494281"/>
              <a:ext cx="13842" cy="13842"/>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rot="520227" flipH="1">
              <a:off x="659681" y="-435502"/>
              <a:ext cx="11069" cy="1106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rot="520227" flipH="1">
              <a:off x="655338" y="-458982"/>
              <a:ext cx="11069" cy="1106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rot="520227" flipH="1">
              <a:off x="678506" y="-491778"/>
              <a:ext cx="11069" cy="1106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rot="520227" flipH="1">
              <a:off x="732036" y="-519030"/>
              <a:ext cx="11069" cy="11091"/>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rot="520227" flipH="1">
              <a:off x="707574" y="-502257"/>
              <a:ext cx="11091" cy="1106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rot="520227" flipH="1">
              <a:off x="767581" y="-510804"/>
              <a:ext cx="11069" cy="1106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rot="520227" flipH="1">
              <a:off x="762050" y="-480902"/>
              <a:ext cx="11069" cy="11531"/>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rot="520227" flipH="1">
              <a:off x="797593" y="-454068"/>
              <a:ext cx="11069" cy="11091"/>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rot="520227" flipH="1">
              <a:off x="779772" y="-426041"/>
              <a:ext cx="11069" cy="11531"/>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rot="520227" flipH="1">
              <a:off x="652837" y="-393693"/>
              <a:ext cx="11069" cy="1106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rot="520227" flipH="1">
              <a:off x="669265" y="-415875"/>
              <a:ext cx="11069" cy="1106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rot="520227" flipH="1">
              <a:off x="747174" y="-389251"/>
              <a:ext cx="11994" cy="11091"/>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rot="520227" flipH="1">
              <a:off x="672200" y="-361832"/>
              <a:ext cx="11531" cy="1106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rot="520227" flipH="1">
              <a:off x="721890" y="-376171"/>
              <a:ext cx="11069" cy="1106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rot="520227" flipH="1">
              <a:off x="776518" y="-386468"/>
              <a:ext cx="11069" cy="11531"/>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rot="520227" flipH="1">
              <a:off x="1983214" y="895684"/>
              <a:ext cx="163926" cy="154398"/>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rot="520227" flipH="1">
              <a:off x="2911041" y="813196"/>
              <a:ext cx="163926" cy="154728"/>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rot="520227" flipH="1">
              <a:off x="2403738" y="38065"/>
              <a:ext cx="163948" cy="1543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rot="520227" flipH="1">
              <a:off x="637503" y="-516933"/>
              <a:ext cx="164411" cy="170814"/>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rot="520227" flipH="1">
              <a:off x="745435" y="70257"/>
              <a:ext cx="328337" cy="317620"/>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rot="520227" flipH="1">
              <a:off x="837119" y="162205"/>
              <a:ext cx="143680" cy="132919"/>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rot="520227" flipH="1">
              <a:off x="854261" y="181567"/>
              <a:ext cx="52507" cy="39656"/>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rot="520227" flipH="1">
              <a:off x="857374" y="235322"/>
              <a:ext cx="42847" cy="49383"/>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rot="520227" flipH="1">
              <a:off x="847811" y="234055"/>
              <a:ext cx="48370" cy="25065"/>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0"/>
            <p:cNvSpPr/>
            <p:nvPr/>
          </p:nvSpPr>
          <p:spPr>
            <a:xfrm rot="520227" flipH="1">
              <a:off x="857624" y="206027"/>
              <a:ext cx="37785" cy="24911"/>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0"/>
            <p:cNvSpPr/>
            <p:nvPr/>
          </p:nvSpPr>
          <p:spPr>
            <a:xfrm rot="520227" flipH="1">
              <a:off x="913792" y="184407"/>
              <a:ext cx="37785" cy="40096"/>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0"/>
            <p:cNvSpPr/>
            <p:nvPr/>
          </p:nvSpPr>
          <p:spPr>
            <a:xfrm rot="520227" flipH="1">
              <a:off x="880750" y="181352"/>
              <a:ext cx="28102" cy="45267"/>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rot="520227" flipH="1">
              <a:off x="905251" y="240404"/>
              <a:ext cx="37785" cy="40096"/>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rot="520227" flipH="1">
              <a:off x="912400" y="225398"/>
              <a:ext cx="53894" cy="8230"/>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0"/>
            <p:cNvSpPr/>
            <p:nvPr/>
          </p:nvSpPr>
          <p:spPr>
            <a:xfrm rot="520227" flipH="1">
              <a:off x="901808" y="230233"/>
              <a:ext cx="47908" cy="20818"/>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rot="520227" flipH="1">
              <a:off x="895608" y="236036"/>
              <a:ext cx="27640" cy="46368"/>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0"/>
            <p:cNvSpPr/>
            <p:nvPr/>
          </p:nvSpPr>
          <p:spPr>
            <a:xfrm rot="520227" flipH="1">
              <a:off x="911090" y="206107"/>
              <a:ext cx="32262" cy="25572"/>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0"/>
            <p:cNvSpPr/>
            <p:nvPr/>
          </p:nvSpPr>
          <p:spPr>
            <a:xfrm rot="520227" flipH="1">
              <a:off x="910169" y="173937"/>
              <a:ext cx="16593" cy="52067"/>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rot="520227" flipH="1">
              <a:off x="855448" y="174688"/>
              <a:ext cx="10629" cy="10145"/>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0"/>
            <p:cNvSpPr/>
            <p:nvPr/>
          </p:nvSpPr>
          <p:spPr>
            <a:xfrm rot="520227" flipH="1">
              <a:off x="858051" y="219597"/>
              <a:ext cx="8296" cy="8318"/>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0"/>
            <p:cNvSpPr/>
            <p:nvPr/>
          </p:nvSpPr>
          <p:spPr>
            <a:xfrm rot="520227" flipH="1">
              <a:off x="858862" y="202024"/>
              <a:ext cx="8318" cy="8318"/>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rot="520227" flipH="1">
              <a:off x="880929" y="182573"/>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rot="520227" flipH="1">
              <a:off x="924394" y="172440"/>
              <a:ext cx="8318" cy="8296"/>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rot="520227" flipH="1">
              <a:off x="903639" y="180446"/>
              <a:ext cx="8318" cy="7856"/>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rot="520227" flipH="1">
              <a:off x="948645" y="184472"/>
              <a:ext cx="7834" cy="8318"/>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rot="520227" flipH="1">
              <a:off x="938969" y="205401"/>
              <a:ext cx="8296" cy="7834"/>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rot="520227" flipH="1">
              <a:off x="959797" y="230463"/>
              <a:ext cx="8296" cy="8318"/>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rot="520227" flipH="1">
              <a:off x="942270" y="247824"/>
              <a:ext cx="8318" cy="7856"/>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rot="520227" flipH="1">
              <a:off x="845727" y="248426"/>
              <a:ext cx="7856" cy="8318"/>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rot="520227" flipH="1">
              <a:off x="861254" y="235465"/>
              <a:ext cx="8296" cy="7856"/>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rot="520227" flipH="1">
              <a:off x="912624" y="267990"/>
              <a:ext cx="8296" cy="8296"/>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rot="520227" flipH="1">
              <a:off x="854338" y="274427"/>
              <a:ext cx="7856" cy="8318"/>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rot="520227" flipH="1">
              <a:off x="892253" y="273242"/>
              <a:ext cx="7856" cy="8296"/>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rot="520227" flipH="1">
              <a:off x="932927" y="275274"/>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rot="520227" flipH="1">
              <a:off x="887452" y="210005"/>
              <a:ext cx="40998" cy="41460"/>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rot="520227" flipH="1">
              <a:off x="2553077" y="278474"/>
              <a:ext cx="328777" cy="317620"/>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rot="520227" flipH="1">
              <a:off x="2644762" y="370411"/>
              <a:ext cx="143680" cy="132897"/>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rot="520227" flipH="1">
              <a:off x="2662324" y="390038"/>
              <a:ext cx="52530" cy="39436"/>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0"/>
            <p:cNvSpPr/>
            <p:nvPr/>
          </p:nvSpPr>
          <p:spPr>
            <a:xfrm rot="520227" flipH="1">
              <a:off x="2664990" y="443590"/>
              <a:ext cx="42847" cy="49295"/>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0"/>
            <p:cNvSpPr/>
            <p:nvPr/>
          </p:nvSpPr>
          <p:spPr>
            <a:xfrm rot="520227" flipH="1">
              <a:off x="2655434" y="442236"/>
              <a:ext cx="48370" cy="25065"/>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rot="520227" flipH="1">
              <a:off x="2665247" y="414208"/>
              <a:ext cx="37785" cy="24911"/>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rot="520227" flipH="1">
              <a:off x="2721411" y="392931"/>
              <a:ext cx="38225" cy="39788"/>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rot="520227" flipH="1">
              <a:off x="2688373" y="389533"/>
              <a:ext cx="28102" cy="45267"/>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rot="520227" flipH="1">
              <a:off x="2712825" y="449056"/>
              <a:ext cx="38225" cy="40118"/>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rot="520227" flipH="1">
              <a:off x="2720023" y="433579"/>
              <a:ext cx="53894" cy="8230"/>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rot="520227" flipH="1">
              <a:off x="2709406" y="438567"/>
              <a:ext cx="47908" cy="2112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rot="520227" flipH="1">
              <a:off x="2703223" y="444306"/>
              <a:ext cx="27662" cy="46280"/>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0"/>
            <p:cNvSpPr/>
            <p:nvPr/>
          </p:nvSpPr>
          <p:spPr>
            <a:xfrm rot="520227" flipH="1">
              <a:off x="2718731" y="414333"/>
              <a:ext cx="32240" cy="2552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0"/>
            <p:cNvSpPr/>
            <p:nvPr/>
          </p:nvSpPr>
          <p:spPr>
            <a:xfrm rot="520227" flipH="1">
              <a:off x="2717791" y="382117"/>
              <a:ext cx="16593" cy="52067"/>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0"/>
            <p:cNvSpPr/>
            <p:nvPr/>
          </p:nvSpPr>
          <p:spPr>
            <a:xfrm rot="520227" flipH="1">
              <a:off x="2663552" y="382905"/>
              <a:ext cx="10145" cy="10145"/>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rot="520227" flipH="1">
              <a:off x="2665672" y="427801"/>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rot="520227" flipH="1">
              <a:off x="2666485" y="410205"/>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rot="520227" flipH="1">
              <a:off x="2689011" y="390788"/>
              <a:ext cx="7856" cy="8318"/>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rot="520227" flipH="1">
              <a:off x="2732475" y="380655"/>
              <a:ext cx="7856" cy="8318"/>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rot="520227" flipH="1">
              <a:off x="2711708" y="388661"/>
              <a:ext cx="7834" cy="8318"/>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0"/>
            <p:cNvSpPr/>
            <p:nvPr/>
          </p:nvSpPr>
          <p:spPr>
            <a:xfrm rot="520227" flipH="1">
              <a:off x="2756229" y="393149"/>
              <a:ext cx="8318" cy="7856"/>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0"/>
            <p:cNvSpPr/>
            <p:nvPr/>
          </p:nvSpPr>
          <p:spPr>
            <a:xfrm rot="520227" flipH="1">
              <a:off x="2747016" y="413616"/>
              <a:ext cx="7856" cy="8296"/>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0"/>
            <p:cNvSpPr/>
            <p:nvPr/>
          </p:nvSpPr>
          <p:spPr>
            <a:xfrm rot="520227" flipH="1">
              <a:off x="2767420" y="438646"/>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0"/>
            <p:cNvSpPr/>
            <p:nvPr/>
          </p:nvSpPr>
          <p:spPr>
            <a:xfrm rot="520227" flipH="1">
              <a:off x="2749879" y="456003"/>
              <a:ext cx="8296" cy="8318"/>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0"/>
            <p:cNvSpPr/>
            <p:nvPr/>
          </p:nvSpPr>
          <p:spPr>
            <a:xfrm rot="520227" flipH="1">
              <a:off x="2653346" y="456641"/>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0"/>
            <p:cNvSpPr/>
            <p:nvPr/>
          </p:nvSpPr>
          <p:spPr>
            <a:xfrm rot="520227" flipH="1">
              <a:off x="2668841" y="443644"/>
              <a:ext cx="8318" cy="8318"/>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0"/>
            <p:cNvSpPr/>
            <p:nvPr/>
          </p:nvSpPr>
          <p:spPr>
            <a:xfrm rot="520227" flipH="1">
              <a:off x="2720210" y="476632"/>
              <a:ext cx="8318" cy="7856"/>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0"/>
            <p:cNvSpPr/>
            <p:nvPr/>
          </p:nvSpPr>
          <p:spPr>
            <a:xfrm rot="520227" flipH="1">
              <a:off x="2661958" y="482642"/>
              <a:ext cx="8318" cy="8318"/>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0"/>
            <p:cNvSpPr/>
            <p:nvPr/>
          </p:nvSpPr>
          <p:spPr>
            <a:xfrm rot="520227" flipH="1">
              <a:off x="2699873" y="481457"/>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0"/>
            <p:cNvSpPr/>
            <p:nvPr/>
          </p:nvSpPr>
          <p:spPr>
            <a:xfrm rot="520227" flipH="1">
              <a:off x="2740974" y="483949"/>
              <a:ext cx="7856" cy="7856"/>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0"/>
            <p:cNvSpPr/>
            <p:nvPr/>
          </p:nvSpPr>
          <p:spPr>
            <a:xfrm rot="520227" flipH="1">
              <a:off x="2695037" y="418680"/>
              <a:ext cx="41460" cy="40998"/>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0"/>
            <p:cNvSpPr/>
            <p:nvPr/>
          </p:nvSpPr>
          <p:spPr>
            <a:xfrm rot="520227" flipH="1">
              <a:off x="1370193" y="-272745"/>
              <a:ext cx="328315" cy="318016"/>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0"/>
            <p:cNvSpPr/>
            <p:nvPr/>
          </p:nvSpPr>
          <p:spPr>
            <a:xfrm rot="520227" flipH="1">
              <a:off x="1461397" y="-180459"/>
              <a:ext cx="144143" cy="13254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0"/>
            <p:cNvSpPr/>
            <p:nvPr/>
          </p:nvSpPr>
          <p:spPr>
            <a:xfrm rot="520227" flipH="1">
              <a:off x="1479005" y="-161127"/>
              <a:ext cx="52507" cy="39326"/>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0"/>
            <p:cNvSpPr/>
            <p:nvPr/>
          </p:nvSpPr>
          <p:spPr>
            <a:xfrm rot="520227" flipH="1">
              <a:off x="1482099" y="-107594"/>
              <a:ext cx="42847" cy="49757"/>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0"/>
            <p:cNvSpPr/>
            <p:nvPr/>
          </p:nvSpPr>
          <p:spPr>
            <a:xfrm rot="520227" flipH="1">
              <a:off x="1472555" y="-108652"/>
              <a:ext cx="47908" cy="24735"/>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0"/>
            <p:cNvSpPr/>
            <p:nvPr/>
          </p:nvSpPr>
          <p:spPr>
            <a:xfrm rot="520227" flipH="1">
              <a:off x="1482367" y="-136668"/>
              <a:ext cx="37785" cy="24603"/>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0"/>
            <p:cNvSpPr/>
            <p:nvPr/>
          </p:nvSpPr>
          <p:spPr>
            <a:xfrm rot="520227" flipH="1">
              <a:off x="1538500" y="-158290"/>
              <a:ext cx="37785" cy="40250"/>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0"/>
            <p:cNvSpPr/>
            <p:nvPr/>
          </p:nvSpPr>
          <p:spPr>
            <a:xfrm rot="520227" flipH="1">
              <a:off x="1505481" y="-161652"/>
              <a:ext cx="28102" cy="45729"/>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0"/>
            <p:cNvSpPr/>
            <p:nvPr/>
          </p:nvSpPr>
          <p:spPr>
            <a:xfrm rot="520227" flipH="1">
              <a:off x="1529950" y="-102184"/>
              <a:ext cx="37785" cy="40140"/>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0"/>
            <p:cNvSpPr/>
            <p:nvPr/>
          </p:nvSpPr>
          <p:spPr>
            <a:xfrm rot="520227" flipH="1">
              <a:off x="1537124" y="-117518"/>
              <a:ext cx="53894" cy="8605"/>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0"/>
            <p:cNvSpPr/>
            <p:nvPr/>
          </p:nvSpPr>
          <p:spPr>
            <a:xfrm rot="520227" flipH="1">
              <a:off x="1526504" y="-112311"/>
              <a:ext cx="47908" cy="20818"/>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0"/>
            <p:cNvSpPr/>
            <p:nvPr/>
          </p:nvSpPr>
          <p:spPr>
            <a:xfrm rot="520227" flipH="1">
              <a:off x="1519895" y="-106759"/>
              <a:ext cx="28102" cy="46126"/>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0"/>
            <p:cNvSpPr/>
            <p:nvPr/>
          </p:nvSpPr>
          <p:spPr>
            <a:xfrm rot="520227" flipH="1">
              <a:off x="1535786" y="-136437"/>
              <a:ext cx="32262" cy="25572"/>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0"/>
            <p:cNvSpPr/>
            <p:nvPr/>
          </p:nvSpPr>
          <p:spPr>
            <a:xfrm rot="520227" flipH="1">
              <a:off x="1534878" y="-168782"/>
              <a:ext cx="16593" cy="52243"/>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0"/>
            <p:cNvSpPr/>
            <p:nvPr/>
          </p:nvSpPr>
          <p:spPr>
            <a:xfrm rot="520227" flipH="1">
              <a:off x="1480179" y="-168316"/>
              <a:ext cx="10629" cy="10607"/>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0"/>
            <p:cNvSpPr/>
            <p:nvPr/>
          </p:nvSpPr>
          <p:spPr>
            <a:xfrm rot="520227" flipH="1">
              <a:off x="1482785" y="-122978"/>
              <a:ext cx="7856" cy="7856"/>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0"/>
            <p:cNvSpPr/>
            <p:nvPr/>
          </p:nvSpPr>
          <p:spPr>
            <a:xfrm rot="520227" flipH="1">
              <a:off x="1483628" y="-140977"/>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0"/>
            <p:cNvSpPr/>
            <p:nvPr/>
          </p:nvSpPr>
          <p:spPr>
            <a:xfrm rot="520227" flipH="1">
              <a:off x="1505660" y="-159969"/>
              <a:ext cx="8318" cy="7856"/>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0"/>
            <p:cNvSpPr/>
            <p:nvPr/>
          </p:nvSpPr>
          <p:spPr>
            <a:xfrm rot="520227" flipH="1">
              <a:off x="1549090" y="-170104"/>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0"/>
            <p:cNvSpPr/>
            <p:nvPr/>
          </p:nvSpPr>
          <p:spPr>
            <a:xfrm rot="520227" flipH="1">
              <a:off x="1528370" y="-162557"/>
              <a:ext cx="8318" cy="8318"/>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0"/>
            <p:cNvSpPr/>
            <p:nvPr/>
          </p:nvSpPr>
          <p:spPr>
            <a:xfrm rot="520227" flipH="1">
              <a:off x="1572881" y="-158105"/>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0"/>
            <p:cNvSpPr/>
            <p:nvPr/>
          </p:nvSpPr>
          <p:spPr>
            <a:xfrm rot="520227" flipH="1">
              <a:off x="1563700" y="-137601"/>
              <a:ext cx="8318" cy="8296"/>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0"/>
            <p:cNvSpPr/>
            <p:nvPr/>
          </p:nvSpPr>
          <p:spPr>
            <a:xfrm rot="520227" flipH="1">
              <a:off x="1584563" y="-112536"/>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0"/>
            <p:cNvSpPr/>
            <p:nvPr/>
          </p:nvSpPr>
          <p:spPr>
            <a:xfrm rot="520227" flipH="1">
              <a:off x="1567002" y="-95180"/>
              <a:ext cx="8318" cy="8296"/>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0"/>
            <p:cNvSpPr/>
            <p:nvPr/>
          </p:nvSpPr>
          <p:spPr>
            <a:xfrm rot="520227" flipH="1">
              <a:off x="1470492" y="-94575"/>
              <a:ext cx="7856" cy="8318"/>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0"/>
            <p:cNvSpPr/>
            <p:nvPr/>
          </p:nvSpPr>
          <p:spPr>
            <a:xfrm rot="520227" flipH="1">
              <a:off x="1485986" y="-107537"/>
              <a:ext cx="8318" cy="8296"/>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0"/>
            <p:cNvSpPr/>
            <p:nvPr/>
          </p:nvSpPr>
          <p:spPr>
            <a:xfrm rot="520227" flipH="1">
              <a:off x="1537320" y="-74554"/>
              <a:ext cx="8296" cy="8296"/>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0"/>
            <p:cNvSpPr/>
            <p:nvPr/>
          </p:nvSpPr>
          <p:spPr>
            <a:xfrm rot="520227" flipH="1">
              <a:off x="1478609" y="-68150"/>
              <a:ext cx="8318" cy="7856"/>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0"/>
            <p:cNvSpPr/>
            <p:nvPr/>
          </p:nvSpPr>
          <p:spPr>
            <a:xfrm rot="520227" flipH="1">
              <a:off x="1516561" y="-69816"/>
              <a:ext cx="8318" cy="8318"/>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0"/>
            <p:cNvSpPr/>
            <p:nvPr/>
          </p:nvSpPr>
          <p:spPr>
            <a:xfrm rot="520227" flipH="1">
              <a:off x="1557623" y="-67270"/>
              <a:ext cx="8318" cy="8318"/>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0"/>
            <p:cNvSpPr/>
            <p:nvPr/>
          </p:nvSpPr>
          <p:spPr>
            <a:xfrm rot="520227" flipH="1">
              <a:off x="1512183" y="-132537"/>
              <a:ext cx="40998" cy="40998"/>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0"/>
            <p:cNvSpPr/>
            <p:nvPr/>
          </p:nvSpPr>
          <p:spPr>
            <a:xfrm rot="520227" flipH="1">
              <a:off x="1190401" y="-471112"/>
              <a:ext cx="328337" cy="317620"/>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0"/>
            <p:cNvSpPr/>
            <p:nvPr/>
          </p:nvSpPr>
          <p:spPr>
            <a:xfrm rot="520227" flipH="1">
              <a:off x="1281626" y="-379199"/>
              <a:ext cx="144143" cy="132919"/>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0"/>
            <p:cNvSpPr/>
            <p:nvPr/>
          </p:nvSpPr>
          <p:spPr>
            <a:xfrm rot="520227" flipH="1">
              <a:off x="1299204" y="-359495"/>
              <a:ext cx="52507" cy="39348"/>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0"/>
            <p:cNvSpPr/>
            <p:nvPr/>
          </p:nvSpPr>
          <p:spPr>
            <a:xfrm rot="520227" flipH="1">
              <a:off x="1302334" y="-305961"/>
              <a:ext cx="42825" cy="49295"/>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0"/>
            <p:cNvSpPr/>
            <p:nvPr/>
          </p:nvSpPr>
          <p:spPr>
            <a:xfrm rot="520227" flipH="1">
              <a:off x="1292745" y="-307175"/>
              <a:ext cx="47930" cy="24889"/>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0"/>
            <p:cNvSpPr/>
            <p:nvPr/>
          </p:nvSpPr>
          <p:spPr>
            <a:xfrm rot="520227" flipH="1">
              <a:off x="1302576" y="-335146"/>
              <a:ext cx="37763" cy="24713"/>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0"/>
            <p:cNvSpPr/>
            <p:nvPr/>
          </p:nvSpPr>
          <p:spPr>
            <a:xfrm rot="520227" flipH="1">
              <a:off x="1358701" y="-356659"/>
              <a:ext cx="37763" cy="40250"/>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0"/>
            <p:cNvSpPr/>
            <p:nvPr/>
          </p:nvSpPr>
          <p:spPr>
            <a:xfrm rot="520227" flipH="1">
              <a:off x="1325695" y="-360020"/>
              <a:ext cx="28102" cy="45267"/>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0"/>
            <p:cNvSpPr/>
            <p:nvPr/>
          </p:nvSpPr>
          <p:spPr>
            <a:xfrm rot="520227" flipH="1">
              <a:off x="1350151" y="-300553"/>
              <a:ext cx="37763" cy="40140"/>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0"/>
            <p:cNvSpPr/>
            <p:nvPr/>
          </p:nvSpPr>
          <p:spPr>
            <a:xfrm rot="520227" flipH="1">
              <a:off x="1357338" y="-315886"/>
              <a:ext cx="53894" cy="8142"/>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0"/>
            <p:cNvSpPr/>
            <p:nvPr/>
          </p:nvSpPr>
          <p:spPr>
            <a:xfrm rot="520227" flipH="1">
              <a:off x="1346728" y="-310985"/>
              <a:ext cx="47908" cy="2112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0"/>
            <p:cNvSpPr/>
            <p:nvPr/>
          </p:nvSpPr>
          <p:spPr>
            <a:xfrm rot="520227" flipH="1">
              <a:off x="1340088" y="-305303"/>
              <a:ext cx="28124" cy="4630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0"/>
            <p:cNvSpPr/>
            <p:nvPr/>
          </p:nvSpPr>
          <p:spPr>
            <a:xfrm rot="520227" flipH="1">
              <a:off x="1356044" y="-335088"/>
              <a:ext cx="32240" cy="25395"/>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0"/>
            <p:cNvSpPr/>
            <p:nvPr/>
          </p:nvSpPr>
          <p:spPr>
            <a:xfrm rot="520227" flipH="1">
              <a:off x="1355063" y="-367239"/>
              <a:ext cx="16615" cy="5233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0"/>
            <p:cNvSpPr/>
            <p:nvPr/>
          </p:nvSpPr>
          <p:spPr>
            <a:xfrm rot="520227" flipH="1">
              <a:off x="1300415" y="-366683"/>
              <a:ext cx="10607" cy="10145"/>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0"/>
            <p:cNvSpPr/>
            <p:nvPr/>
          </p:nvSpPr>
          <p:spPr>
            <a:xfrm rot="520227" flipH="1">
              <a:off x="1302999" y="-321809"/>
              <a:ext cx="7856" cy="8318"/>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0"/>
            <p:cNvSpPr/>
            <p:nvPr/>
          </p:nvSpPr>
          <p:spPr>
            <a:xfrm rot="520227" flipH="1">
              <a:off x="1303828" y="-339346"/>
              <a:ext cx="8296" cy="8318"/>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0"/>
            <p:cNvSpPr/>
            <p:nvPr/>
          </p:nvSpPr>
          <p:spPr>
            <a:xfrm rot="520227" flipH="1">
              <a:off x="1325896" y="-358798"/>
              <a:ext cx="8296" cy="8318"/>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0"/>
            <p:cNvSpPr/>
            <p:nvPr/>
          </p:nvSpPr>
          <p:spPr>
            <a:xfrm rot="520227" flipH="1">
              <a:off x="1369326" y="-368471"/>
              <a:ext cx="8296" cy="7834"/>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0"/>
            <p:cNvSpPr/>
            <p:nvPr/>
          </p:nvSpPr>
          <p:spPr>
            <a:xfrm rot="520227" flipH="1">
              <a:off x="1348570" y="-360927"/>
              <a:ext cx="8296" cy="8318"/>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0"/>
            <p:cNvSpPr/>
            <p:nvPr/>
          </p:nvSpPr>
          <p:spPr>
            <a:xfrm rot="520227" flipH="1">
              <a:off x="1393095" y="-356474"/>
              <a:ext cx="8318" cy="7856"/>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0"/>
            <p:cNvSpPr/>
            <p:nvPr/>
          </p:nvSpPr>
          <p:spPr>
            <a:xfrm rot="520227" flipH="1">
              <a:off x="1383879" y="-335972"/>
              <a:ext cx="8318" cy="8296"/>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0"/>
            <p:cNvSpPr/>
            <p:nvPr/>
          </p:nvSpPr>
          <p:spPr>
            <a:xfrm rot="520227" flipH="1">
              <a:off x="1404742" y="-310907"/>
              <a:ext cx="8318" cy="8318"/>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0"/>
            <p:cNvSpPr/>
            <p:nvPr/>
          </p:nvSpPr>
          <p:spPr>
            <a:xfrm rot="520227" flipH="1">
              <a:off x="1387203" y="-293549"/>
              <a:ext cx="8296" cy="8296"/>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0"/>
            <p:cNvSpPr/>
            <p:nvPr/>
          </p:nvSpPr>
          <p:spPr>
            <a:xfrm rot="520227" flipH="1">
              <a:off x="1290693" y="-292945"/>
              <a:ext cx="7834" cy="8318"/>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0"/>
            <p:cNvSpPr/>
            <p:nvPr/>
          </p:nvSpPr>
          <p:spPr>
            <a:xfrm rot="520227" flipH="1">
              <a:off x="1306165" y="-305908"/>
              <a:ext cx="8318" cy="8296"/>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0"/>
            <p:cNvSpPr/>
            <p:nvPr/>
          </p:nvSpPr>
          <p:spPr>
            <a:xfrm rot="520227" flipH="1">
              <a:off x="1357499" y="-272923"/>
              <a:ext cx="8318" cy="8296"/>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0"/>
            <p:cNvSpPr/>
            <p:nvPr/>
          </p:nvSpPr>
          <p:spPr>
            <a:xfrm rot="520227" flipH="1">
              <a:off x="1298845" y="-266979"/>
              <a:ext cx="8296" cy="8318"/>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0"/>
            <p:cNvSpPr/>
            <p:nvPr/>
          </p:nvSpPr>
          <p:spPr>
            <a:xfrm rot="520227" flipH="1">
              <a:off x="1336740" y="-268187"/>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0"/>
            <p:cNvSpPr/>
            <p:nvPr/>
          </p:nvSpPr>
          <p:spPr>
            <a:xfrm rot="520227" flipH="1">
              <a:off x="1377859" y="-265637"/>
              <a:ext cx="8296" cy="7856"/>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0"/>
            <p:cNvSpPr/>
            <p:nvPr/>
          </p:nvSpPr>
          <p:spPr>
            <a:xfrm rot="520227" flipH="1">
              <a:off x="1332362" y="-330906"/>
              <a:ext cx="41020" cy="40998"/>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0"/>
            <p:cNvSpPr/>
            <p:nvPr/>
          </p:nvSpPr>
          <p:spPr>
            <a:xfrm rot="520227" flipH="1">
              <a:off x="1812986" y="-247123"/>
              <a:ext cx="328337" cy="317620"/>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0"/>
            <p:cNvSpPr/>
            <p:nvPr/>
          </p:nvSpPr>
          <p:spPr>
            <a:xfrm rot="520227" flipH="1">
              <a:off x="1904670" y="-155175"/>
              <a:ext cx="143680" cy="132919"/>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0"/>
            <p:cNvSpPr/>
            <p:nvPr/>
          </p:nvSpPr>
          <p:spPr>
            <a:xfrm rot="520227" flipH="1">
              <a:off x="1921814" y="-135812"/>
              <a:ext cx="52507" cy="39634"/>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0"/>
            <p:cNvSpPr/>
            <p:nvPr/>
          </p:nvSpPr>
          <p:spPr>
            <a:xfrm rot="520227" flipH="1">
              <a:off x="1924925" y="-82057"/>
              <a:ext cx="42847" cy="49383"/>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0"/>
            <p:cNvSpPr/>
            <p:nvPr/>
          </p:nvSpPr>
          <p:spPr>
            <a:xfrm rot="520227" flipH="1">
              <a:off x="1915364" y="-83346"/>
              <a:ext cx="48370" cy="25087"/>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0"/>
            <p:cNvSpPr/>
            <p:nvPr/>
          </p:nvSpPr>
          <p:spPr>
            <a:xfrm rot="520227" flipH="1">
              <a:off x="1925175" y="-111352"/>
              <a:ext cx="37785" cy="24911"/>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0"/>
            <p:cNvSpPr/>
            <p:nvPr/>
          </p:nvSpPr>
          <p:spPr>
            <a:xfrm rot="520227" flipH="1">
              <a:off x="1981343" y="-132972"/>
              <a:ext cx="37785" cy="40096"/>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0"/>
            <p:cNvSpPr/>
            <p:nvPr/>
          </p:nvSpPr>
          <p:spPr>
            <a:xfrm rot="520227" flipH="1">
              <a:off x="1948279" y="-136029"/>
              <a:ext cx="28124" cy="45267"/>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0"/>
            <p:cNvSpPr/>
            <p:nvPr/>
          </p:nvSpPr>
          <p:spPr>
            <a:xfrm rot="520227" flipH="1">
              <a:off x="1972804" y="-76997"/>
              <a:ext cx="37785" cy="40118"/>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0"/>
            <p:cNvSpPr/>
            <p:nvPr/>
          </p:nvSpPr>
          <p:spPr>
            <a:xfrm rot="520227" flipH="1">
              <a:off x="1979951" y="-91981"/>
              <a:ext cx="53894" cy="8230"/>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0"/>
            <p:cNvSpPr/>
            <p:nvPr/>
          </p:nvSpPr>
          <p:spPr>
            <a:xfrm rot="520227" flipH="1">
              <a:off x="1969359" y="-87146"/>
              <a:ext cx="47908" cy="20818"/>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0"/>
            <p:cNvSpPr/>
            <p:nvPr/>
          </p:nvSpPr>
          <p:spPr>
            <a:xfrm rot="520227" flipH="1">
              <a:off x="1963158" y="-81343"/>
              <a:ext cx="27640" cy="46368"/>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0"/>
            <p:cNvSpPr/>
            <p:nvPr/>
          </p:nvSpPr>
          <p:spPr>
            <a:xfrm rot="520227" flipH="1">
              <a:off x="1978641" y="-111273"/>
              <a:ext cx="32262" cy="25572"/>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0"/>
            <p:cNvSpPr/>
            <p:nvPr/>
          </p:nvSpPr>
          <p:spPr>
            <a:xfrm rot="520227" flipH="1">
              <a:off x="1977721" y="-143464"/>
              <a:ext cx="16593" cy="52089"/>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0"/>
            <p:cNvSpPr/>
            <p:nvPr/>
          </p:nvSpPr>
          <p:spPr>
            <a:xfrm rot="520227" flipH="1">
              <a:off x="1922999" y="-142693"/>
              <a:ext cx="10607" cy="10145"/>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0"/>
            <p:cNvSpPr/>
            <p:nvPr/>
          </p:nvSpPr>
          <p:spPr>
            <a:xfrm rot="520227" flipH="1">
              <a:off x="1925602" y="-97783"/>
              <a:ext cx="8296" cy="8318"/>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0"/>
            <p:cNvSpPr/>
            <p:nvPr/>
          </p:nvSpPr>
          <p:spPr>
            <a:xfrm rot="520227" flipH="1">
              <a:off x="1926413" y="-115355"/>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0"/>
            <p:cNvSpPr/>
            <p:nvPr/>
          </p:nvSpPr>
          <p:spPr>
            <a:xfrm rot="520227" flipH="1">
              <a:off x="1948482" y="-134808"/>
              <a:ext cx="8296" cy="8296"/>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0"/>
            <p:cNvSpPr/>
            <p:nvPr/>
          </p:nvSpPr>
          <p:spPr>
            <a:xfrm rot="520227" flipH="1">
              <a:off x="1991945" y="-144940"/>
              <a:ext cx="8318" cy="8296"/>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0"/>
            <p:cNvSpPr/>
            <p:nvPr/>
          </p:nvSpPr>
          <p:spPr>
            <a:xfrm rot="520227" flipH="1">
              <a:off x="1971191" y="-136933"/>
              <a:ext cx="8318" cy="7834"/>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0"/>
            <p:cNvSpPr/>
            <p:nvPr/>
          </p:nvSpPr>
          <p:spPr>
            <a:xfrm rot="520227" flipH="1">
              <a:off x="2016195" y="-132907"/>
              <a:ext cx="7834" cy="8318"/>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0"/>
            <p:cNvSpPr/>
            <p:nvPr/>
          </p:nvSpPr>
          <p:spPr>
            <a:xfrm rot="520227" flipH="1">
              <a:off x="2006520" y="-111978"/>
              <a:ext cx="8296" cy="7834"/>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0"/>
            <p:cNvSpPr/>
            <p:nvPr/>
          </p:nvSpPr>
          <p:spPr>
            <a:xfrm rot="520227" flipH="1">
              <a:off x="2027383" y="-86913"/>
              <a:ext cx="8296" cy="7856"/>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0"/>
            <p:cNvSpPr/>
            <p:nvPr/>
          </p:nvSpPr>
          <p:spPr>
            <a:xfrm rot="520227" flipH="1">
              <a:off x="2009822" y="-69556"/>
              <a:ext cx="8318" cy="7834"/>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0"/>
            <p:cNvSpPr/>
            <p:nvPr/>
          </p:nvSpPr>
          <p:spPr>
            <a:xfrm rot="520227" flipH="1">
              <a:off x="1913277" y="-68954"/>
              <a:ext cx="7856" cy="8318"/>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0"/>
            <p:cNvSpPr/>
            <p:nvPr/>
          </p:nvSpPr>
          <p:spPr>
            <a:xfrm rot="520227" flipH="1">
              <a:off x="1928806" y="-81915"/>
              <a:ext cx="8296" cy="7834"/>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0"/>
            <p:cNvSpPr/>
            <p:nvPr/>
          </p:nvSpPr>
          <p:spPr>
            <a:xfrm rot="520227" flipH="1">
              <a:off x="1980153" y="-49391"/>
              <a:ext cx="8318" cy="8296"/>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0"/>
            <p:cNvSpPr/>
            <p:nvPr/>
          </p:nvSpPr>
          <p:spPr>
            <a:xfrm rot="520227" flipH="1">
              <a:off x="1921889" y="-42953"/>
              <a:ext cx="7856" cy="8318"/>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0"/>
            <p:cNvSpPr/>
            <p:nvPr/>
          </p:nvSpPr>
          <p:spPr>
            <a:xfrm rot="520227" flipH="1">
              <a:off x="1959806" y="-44161"/>
              <a:ext cx="7834" cy="8318"/>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0"/>
            <p:cNvSpPr/>
            <p:nvPr/>
          </p:nvSpPr>
          <p:spPr>
            <a:xfrm rot="520227" flipH="1">
              <a:off x="2000478" y="-42105"/>
              <a:ext cx="8318" cy="8318"/>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0"/>
            <p:cNvSpPr/>
            <p:nvPr/>
          </p:nvSpPr>
          <p:spPr>
            <a:xfrm rot="520227" flipH="1">
              <a:off x="1955003" y="-107375"/>
              <a:ext cx="40998" cy="41460"/>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0"/>
            <p:cNvSpPr/>
            <p:nvPr/>
          </p:nvSpPr>
          <p:spPr>
            <a:xfrm rot="520227" flipH="1">
              <a:off x="977772" y="947750"/>
              <a:ext cx="328799" cy="316673"/>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0"/>
            <p:cNvSpPr/>
            <p:nvPr/>
          </p:nvSpPr>
          <p:spPr>
            <a:xfrm rot="520227" flipH="1">
              <a:off x="366298" y="-44405"/>
              <a:ext cx="98567" cy="138399"/>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0"/>
            <p:cNvSpPr/>
            <p:nvPr/>
          </p:nvSpPr>
          <p:spPr>
            <a:xfrm rot="520227" flipH="1">
              <a:off x="354397" y="24464"/>
              <a:ext cx="113135" cy="104971"/>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0"/>
            <p:cNvSpPr/>
            <p:nvPr/>
          </p:nvSpPr>
          <p:spPr>
            <a:xfrm rot="520227" flipH="1">
              <a:off x="1342958" y="151949"/>
              <a:ext cx="270196" cy="35783"/>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0"/>
            <p:cNvSpPr/>
            <p:nvPr/>
          </p:nvSpPr>
          <p:spPr>
            <a:xfrm rot="520227" flipH="1">
              <a:off x="1298000" y="103041"/>
              <a:ext cx="123412" cy="82062"/>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0"/>
            <p:cNvSpPr/>
            <p:nvPr/>
          </p:nvSpPr>
          <p:spPr>
            <a:xfrm rot="520227" flipH="1">
              <a:off x="1337969" y="102857"/>
              <a:ext cx="114214" cy="95024"/>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0"/>
            <p:cNvSpPr/>
            <p:nvPr/>
          </p:nvSpPr>
          <p:spPr>
            <a:xfrm rot="520227" flipH="1">
              <a:off x="2435424" y="1085866"/>
              <a:ext cx="139543" cy="151691"/>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0"/>
            <p:cNvSpPr/>
            <p:nvPr/>
          </p:nvSpPr>
          <p:spPr>
            <a:xfrm rot="520227" flipH="1">
              <a:off x="3440882" y="640443"/>
              <a:ext cx="170374" cy="112761"/>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0"/>
            <p:cNvSpPr/>
            <p:nvPr/>
          </p:nvSpPr>
          <p:spPr>
            <a:xfrm rot="520227" flipH="1">
              <a:off x="213470" y="800820"/>
              <a:ext cx="186505" cy="171585"/>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0"/>
            <p:cNvSpPr/>
            <p:nvPr/>
          </p:nvSpPr>
          <p:spPr>
            <a:xfrm rot="520227" flipH="1">
              <a:off x="1078337" y="1039636"/>
              <a:ext cx="143680" cy="132897"/>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0"/>
            <p:cNvSpPr/>
            <p:nvPr/>
          </p:nvSpPr>
          <p:spPr>
            <a:xfrm rot="520227" flipH="1">
              <a:off x="1095899" y="1059263"/>
              <a:ext cx="52530" cy="39436"/>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0"/>
            <p:cNvSpPr/>
            <p:nvPr/>
          </p:nvSpPr>
          <p:spPr>
            <a:xfrm rot="520227" flipH="1">
              <a:off x="1098565" y="1112815"/>
              <a:ext cx="42847" cy="49295"/>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0"/>
            <p:cNvSpPr/>
            <p:nvPr/>
          </p:nvSpPr>
          <p:spPr>
            <a:xfrm rot="520227" flipH="1">
              <a:off x="1089009" y="1111461"/>
              <a:ext cx="48370" cy="25065"/>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0"/>
            <p:cNvSpPr/>
            <p:nvPr/>
          </p:nvSpPr>
          <p:spPr>
            <a:xfrm rot="520227" flipH="1">
              <a:off x="1098822" y="1083433"/>
              <a:ext cx="37785" cy="24911"/>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0"/>
            <p:cNvSpPr/>
            <p:nvPr/>
          </p:nvSpPr>
          <p:spPr>
            <a:xfrm rot="520227" flipH="1">
              <a:off x="1154986" y="1062156"/>
              <a:ext cx="38225" cy="39788"/>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0"/>
            <p:cNvSpPr/>
            <p:nvPr/>
          </p:nvSpPr>
          <p:spPr>
            <a:xfrm rot="520227" flipH="1">
              <a:off x="1121948" y="1058758"/>
              <a:ext cx="28102" cy="45267"/>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0"/>
            <p:cNvSpPr/>
            <p:nvPr/>
          </p:nvSpPr>
          <p:spPr>
            <a:xfrm rot="520227" flipH="1">
              <a:off x="1146400" y="1118281"/>
              <a:ext cx="38225" cy="40118"/>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0"/>
            <p:cNvSpPr/>
            <p:nvPr/>
          </p:nvSpPr>
          <p:spPr>
            <a:xfrm rot="520227" flipH="1">
              <a:off x="1153598" y="1102804"/>
              <a:ext cx="53894" cy="8230"/>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0"/>
            <p:cNvSpPr/>
            <p:nvPr/>
          </p:nvSpPr>
          <p:spPr>
            <a:xfrm rot="520227" flipH="1">
              <a:off x="1142981" y="1107792"/>
              <a:ext cx="47908" cy="2112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0"/>
            <p:cNvSpPr/>
            <p:nvPr/>
          </p:nvSpPr>
          <p:spPr>
            <a:xfrm rot="520227" flipH="1">
              <a:off x="1136798" y="1113531"/>
              <a:ext cx="27662" cy="46280"/>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0"/>
            <p:cNvSpPr/>
            <p:nvPr/>
          </p:nvSpPr>
          <p:spPr>
            <a:xfrm rot="520227" flipH="1">
              <a:off x="1152306" y="1083558"/>
              <a:ext cx="32240" cy="2552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0"/>
            <p:cNvSpPr/>
            <p:nvPr/>
          </p:nvSpPr>
          <p:spPr>
            <a:xfrm rot="520227" flipH="1">
              <a:off x="1151366" y="1051342"/>
              <a:ext cx="16593" cy="52067"/>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0"/>
            <p:cNvSpPr/>
            <p:nvPr/>
          </p:nvSpPr>
          <p:spPr>
            <a:xfrm rot="520227" flipH="1">
              <a:off x="1097127" y="1052130"/>
              <a:ext cx="10145" cy="10145"/>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0"/>
            <p:cNvSpPr/>
            <p:nvPr/>
          </p:nvSpPr>
          <p:spPr>
            <a:xfrm rot="520227" flipH="1">
              <a:off x="1099247" y="1097026"/>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0"/>
            <p:cNvSpPr/>
            <p:nvPr/>
          </p:nvSpPr>
          <p:spPr>
            <a:xfrm rot="520227" flipH="1">
              <a:off x="1100060" y="1079430"/>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0"/>
            <p:cNvSpPr/>
            <p:nvPr/>
          </p:nvSpPr>
          <p:spPr>
            <a:xfrm rot="520227" flipH="1">
              <a:off x="1122586" y="1060013"/>
              <a:ext cx="7856" cy="8318"/>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0"/>
            <p:cNvSpPr/>
            <p:nvPr/>
          </p:nvSpPr>
          <p:spPr>
            <a:xfrm rot="520227" flipH="1">
              <a:off x="1166050" y="1049880"/>
              <a:ext cx="7856" cy="8318"/>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0"/>
            <p:cNvSpPr/>
            <p:nvPr/>
          </p:nvSpPr>
          <p:spPr>
            <a:xfrm rot="520227" flipH="1">
              <a:off x="1145283" y="1057886"/>
              <a:ext cx="7834" cy="8318"/>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0"/>
            <p:cNvSpPr/>
            <p:nvPr/>
          </p:nvSpPr>
          <p:spPr>
            <a:xfrm rot="520227" flipH="1">
              <a:off x="1189804" y="1062374"/>
              <a:ext cx="8318" cy="7856"/>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0"/>
            <p:cNvSpPr/>
            <p:nvPr/>
          </p:nvSpPr>
          <p:spPr>
            <a:xfrm rot="520227" flipH="1">
              <a:off x="1180591" y="1082841"/>
              <a:ext cx="7856" cy="8296"/>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0"/>
            <p:cNvSpPr/>
            <p:nvPr/>
          </p:nvSpPr>
          <p:spPr>
            <a:xfrm rot="520227" flipH="1">
              <a:off x="1200995" y="1107871"/>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0"/>
            <p:cNvSpPr/>
            <p:nvPr/>
          </p:nvSpPr>
          <p:spPr>
            <a:xfrm rot="520227" flipH="1">
              <a:off x="1183454" y="1125228"/>
              <a:ext cx="8296" cy="8318"/>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0"/>
            <p:cNvSpPr/>
            <p:nvPr/>
          </p:nvSpPr>
          <p:spPr>
            <a:xfrm rot="520227" flipH="1">
              <a:off x="1102416" y="1112869"/>
              <a:ext cx="8318" cy="8318"/>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0"/>
            <p:cNvSpPr/>
            <p:nvPr/>
          </p:nvSpPr>
          <p:spPr>
            <a:xfrm rot="520227" flipH="1">
              <a:off x="1153785" y="1145857"/>
              <a:ext cx="8318" cy="7856"/>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0"/>
            <p:cNvSpPr/>
            <p:nvPr/>
          </p:nvSpPr>
          <p:spPr>
            <a:xfrm rot="520227" flipH="1">
              <a:off x="1133448" y="1150682"/>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0"/>
            <p:cNvSpPr/>
            <p:nvPr/>
          </p:nvSpPr>
          <p:spPr>
            <a:xfrm rot="520227" flipH="1">
              <a:off x="1174549" y="1153174"/>
              <a:ext cx="7856" cy="7856"/>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0"/>
            <p:cNvSpPr/>
            <p:nvPr/>
          </p:nvSpPr>
          <p:spPr>
            <a:xfrm rot="520227" flipH="1">
              <a:off x="1128612" y="1087905"/>
              <a:ext cx="41460" cy="40998"/>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E589F-F335-4C7E-A53E-B9FFC35A081C}"/>
              </a:ext>
            </a:extLst>
          </p:cNvPr>
          <p:cNvSpPr>
            <a:spLocks noGrp="1"/>
          </p:cNvSpPr>
          <p:nvPr>
            <p:ph type="title"/>
          </p:nvPr>
        </p:nvSpPr>
        <p:spPr>
          <a:xfrm>
            <a:off x="2234850" y="666556"/>
            <a:ext cx="4674300" cy="841800"/>
          </a:xfrm>
        </p:spPr>
        <p:txBody>
          <a:bodyPr/>
          <a:lstStyle/>
          <a:p>
            <a:r>
              <a:rPr lang="es-MX" sz="5400" b="1" dirty="0"/>
              <a:t>FILIPINAS. CORAZON AQUINO</a:t>
            </a:r>
            <a:endParaRPr lang="es-CL" sz="5400" b="1" dirty="0"/>
          </a:p>
        </p:txBody>
      </p:sp>
      <p:sp>
        <p:nvSpPr>
          <p:cNvPr id="4" name="Subtítulo 3">
            <a:extLst>
              <a:ext uri="{FF2B5EF4-FFF2-40B4-BE49-F238E27FC236}">
                <a16:creationId xmlns:a16="http://schemas.microsoft.com/office/drawing/2014/main" id="{ECC5405B-598A-43CA-B83F-BF1218009D01}"/>
              </a:ext>
            </a:extLst>
          </p:cNvPr>
          <p:cNvSpPr>
            <a:spLocks noGrp="1"/>
          </p:cNvSpPr>
          <p:nvPr>
            <p:ph type="subTitle" idx="1"/>
          </p:nvPr>
        </p:nvSpPr>
        <p:spPr>
          <a:xfrm>
            <a:off x="754912" y="2379113"/>
            <a:ext cx="8080744" cy="2358924"/>
          </a:xfrm>
        </p:spPr>
        <p:txBody>
          <a:bodyPr/>
          <a:lstStyle/>
          <a:p>
            <a:pPr>
              <a:buFont typeface="Arial" panose="020B0604020202020204" pitchFamily="34" charset="0"/>
              <a:buChar char="•"/>
            </a:pPr>
            <a:r>
              <a:rPr lang="es-MX" sz="1400" b="1" dirty="0"/>
              <a:t>CORAZON AQUINO</a:t>
            </a:r>
            <a:r>
              <a:rPr lang="es-ES" sz="1400" b="1" dirty="0"/>
              <a:t> (1933- 2009), </a:t>
            </a:r>
          </a:p>
          <a:p>
            <a:pPr>
              <a:buFont typeface="Arial" panose="020B0604020202020204" pitchFamily="34" charset="0"/>
              <a:buChar char="•"/>
            </a:pPr>
            <a:r>
              <a:rPr lang="es-ES" sz="1400" dirty="0"/>
              <a:t>Presidenta de las Filipinas desde 1986 -1992. Hija de una familia  rica y con vínculos políticos. Católica . Educada en los USA</a:t>
            </a:r>
          </a:p>
          <a:p>
            <a:pPr>
              <a:buFont typeface="Arial" panose="020B0604020202020204" pitchFamily="34" charset="0"/>
              <a:buChar char="•"/>
            </a:pPr>
            <a:r>
              <a:rPr lang="es-ES" sz="1400" dirty="0"/>
              <a:t> Su marido senador es asesinado al llegar de su exilio 1983. Líder de la oposición contra la dictadura de Ferdinand Marcos</a:t>
            </a:r>
          </a:p>
          <a:p>
            <a:pPr>
              <a:buFont typeface="Arial" panose="020B0604020202020204" pitchFamily="34" charset="0"/>
              <a:buChar char="•"/>
            </a:pPr>
            <a:r>
              <a:rPr lang="es-ES" sz="1400" dirty="0"/>
              <a:t>En 1986, Aquino lideró a millones de filipinos en una revuelta de "poder popular" de cuatro días y obligó a la familia del dictador a exiliarse en USA</a:t>
            </a:r>
          </a:p>
          <a:p>
            <a:pPr>
              <a:buFont typeface="Arial" panose="020B0604020202020204" pitchFamily="34" charset="0"/>
              <a:buChar char="•"/>
            </a:pPr>
            <a:r>
              <a:rPr lang="es-ES" sz="1400" dirty="0"/>
              <a:t>En 1987 suprimió el idioma español como oficial.</a:t>
            </a:r>
          </a:p>
          <a:p>
            <a:pPr>
              <a:buFont typeface="Arial" panose="020B0604020202020204" pitchFamily="34" charset="0"/>
              <a:buChar char="•"/>
            </a:pPr>
            <a:r>
              <a:rPr lang="es-ES" sz="1400" dirty="0"/>
              <a:t>El 2001, Aquino fue decisiva en el éxito de la segunda una revuelta popular  que pacíficamente derrocó al presidente Joseph Estrada y que condujo a Gloria </a:t>
            </a:r>
            <a:r>
              <a:rPr lang="es-ES" sz="1400" dirty="0" err="1"/>
              <a:t>Macapagal</a:t>
            </a:r>
            <a:r>
              <a:rPr lang="es-ES" sz="1400" dirty="0"/>
              <a:t>-Arroyo a la presidencia.</a:t>
            </a:r>
          </a:p>
          <a:p>
            <a:pPr>
              <a:buFont typeface="Arial" panose="020B0604020202020204" pitchFamily="34" charset="0"/>
              <a:buChar char="•"/>
            </a:pPr>
            <a:r>
              <a:rPr lang="es-ES" sz="1400" dirty="0"/>
              <a:t>E 2005, Aquino condenó a Arroyo, por fraude electoral  </a:t>
            </a:r>
          </a:p>
          <a:p>
            <a:pPr>
              <a:buFont typeface="Arial" panose="020B0604020202020204" pitchFamily="34" charset="0"/>
              <a:buChar char="•"/>
            </a:pPr>
            <a:r>
              <a:rPr lang="es-ES" sz="1400" dirty="0"/>
              <a:t> El  2006, Aquino se unió a los manifestantes contra Arroyo  tras un supuesto intento de golpe de Estado por miembros del ejército filipino.</a:t>
            </a:r>
          </a:p>
          <a:p>
            <a:pPr>
              <a:buFont typeface="Arial" panose="020B0604020202020204" pitchFamily="34" charset="0"/>
              <a:buChar char="•"/>
            </a:pPr>
            <a:r>
              <a:rPr lang="es-MX" sz="1400" dirty="0"/>
              <a:t> Aquino y el permanente “fantasma de los </a:t>
            </a:r>
            <a:r>
              <a:rPr lang="es-MX" sz="1400" dirty="0" err="1"/>
              <a:t>miltares</a:t>
            </a:r>
            <a:r>
              <a:rPr lang="es-MX" sz="1400" dirty="0"/>
              <a:t>.</a:t>
            </a:r>
            <a:endParaRPr lang="en-US" sz="1400" dirty="0"/>
          </a:p>
          <a:p>
            <a:endParaRPr lang="es-CL" dirty="0"/>
          </a:p>
        </p:txBody>
      </p:sp>
      <p:pic>
        <p:nvPicPr>
          <p:cNvPr id="5" name="Picture 2" descr="Muere Corazón Aquino - BBC News Mundo">
            <a:extLst>
              <a:ext uri="{FF2B5EF4-FFF2-40B4-BE49-F238E27FC236}">
                <a16:creationId xmlns:a16="http://schemas.microsoft.com/office/drawing/2014/main" id="{42656787-1A1E-421D-9F87-714C8B8CE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644" y="388642"/>
            <a:ext cx="1925861" cy="1397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186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34323" y="1425965"/>
            <a:ext cx="5530801" cy="711837"/>
          </a:xfrm>
          <a:prstGeom prst="rect">
            <a:avLst/>
          </a:prstGeom>
        </p:spPr>
        <p:txBody>
          <a:bodyPr spcFirstLastPara="1" wrap="square" lIns="91425" tIns="91425" rIns="91425" bIns="91425" anchor="ctr" anchorCtr="0">
            <a:noAutofit/>
          </a:bodyPr>
          <a:lstStyle/>
          <a:p>
            <a:pPr algn="ctr"/>
            <a:r>
              <a:rPr lang="es-MX" b="1" dirty="0"/>
              <a:t>COREA. RYU  GWANSUN</a:t>
            </a:r>
            <a:endParaRPr b="1" dirty="0"/>
          </a:p>
        </p:txBody>
      </p:sp>
      <p:sp>
        <p:nvSpPr>
          <p:cNvPr id="3890" name="Google Shape;3890;p37"/>
          <p:cNvSpPr txBox="1">
            <a:spLocks noGrp="1"/>
          </p:cNvSpPr>
          <p:nvPr>
            <p:ph type="body" idx="1"/>
          </p:nvPr>
        </p:nvSpPr>
        <p:spPr>
          <a:xfrm>
            <a:off x="855816" y="1912766"/>
            <a:ext cx="7928131" cy="2808360"/>
          </a:xfrm>
          <a:prstGeom prst="rect">
            <a:avLst/>
          </a:prstGeom>
        </p:spPr>
        <p:txBody>
          <a:bodyPr spcFirstLastPara="1" wrap="square" lIns="91425" tIns="91425" rIns="91425" bIns="91425" anchor="t" anchorCtr="0">
            <a:noAutofit/>
          </a:bodyPr>
          <a:lstStyle/>
          <a:p>
            <a:pPr marL="127000" indent="0">
              <a:buNone/>
            </a:pPr>
            <a:endParaRPr lang="es-MX" sz="1600" dirty="0"/>
          </a:p>
          <a:p>
            <a:pPr>
              <a:lnSpc>
                <a:spcPct val="150000"/>
              </a:lnSpc>
            </a:pPr>
            <a:r>
              <a:rPr lang="en-US" sz="1800" dirty="0">
                <a:latin typeface="Alegreya Sans" panose="020B0604020202020204" charset="0"/>
              </a:rPr>
              <a:t>Ryu </a:t>
            </a:r>
            <a:r>
              <a:rPr lang="en-US" sz="1800" dirty="0" err="1">
                <a:latin typeface="Alegreya Sans" panose="020B0604020202020204" charset="0"/>
              </a:rPr>
              <a:t>Gwansun</a:t>
            </a:r>
            <a:r>
              <a:rPr lang="en-US" sz="1800" dirty="0">
                <a:latin typeface="Alegreya Sans" panose="020B0604020202020204" charset="0"/>
              </a:rPr>
              <a:t> (</a:t>
            </a:r>
            <a:r>
              <a:rPr lang="es-ES" sz="1800" dirty="0">
                <a:latin typeface="Alegreya Sans" panose="020B0604020202020204" charset="0"/>
              </a:rPr>
              <a:t>1902 –1920), fue una joven activista coreana que lideró. el Movimiento 1 de Marzo contra la ocupación japonesa de Corea.</a:t>
            </a:r>
          </a:p>
          <a:p>
            <a:pPr>
              <a:lnSpc>
                <a:spcPct val="150000"/>
              </a:lnSpc>
            </a:pPr>
            <a:r>
              <a:rPr lang="es-ES" sz="1800" dirty="0">
                <a:latin typeface="Alegreya Sans" panose="020B0604020202020204" charset="0"/>
              </a:rPr>
              <a:t> Símbolo de la lucha de Corea por su independencia.</a:t>
            </a:r>
          </a:p>
          <a:p>
            <a:pPr>
              <a:lnSpc>
                <a:spcPct val="150000"/>
              </a:lnSpc>
            </a:pPr>
            <a:r>
              <a:rPr lang="es-ES" sz="1800" dirty="0">
                <a:latin typeface="Alegreya Sans" panose="020B0604020202020204" charset="0"/>
              </a:rPr>
              <a:t>Estudiante de la Universidad de Mujeres </a:t>
            </a:r>
            <a:r>
              <a:rPr lang="es-ES" sz="1800" dirty="0" err="1">
                <a:latin typeface="Alegreya Sans" panose="020B0604020202020204" charset="0"/>
              </a:rPr>
              <a:t>Ewha</a:t>
            </a:r>
            <a:r>
              <a:rPr lang="es-ES" sz="1800" dirty="0">
                <a:latin typeface="Alegreya Sans" panose="020B0604020202020204" charset="0"/>
              </a:rPr>
              <a:t> en Seúl.</a:t>
            </a:r>
          </a:p>
          <a:p>
            <a:pPr>
              <a:lnSpc>
                <a:spcPct val="150000"/>
              </a:lnSpc>
            </a:pPr>
            <a:r>
              <a:rPr lang="es-ES" sz="1800" dirty="0">
                <a:latin typeface="Alegreya Sans" panose="020B0604020202020204" charset="0"/>
              </a:rPr>
              <a:t>Encarcelada por protestar pacíficamente muere torturada por la policía japonesa.</a:t>
            </a:r>
          </a:p>
          <a:p>
            <a:pPr marL="127000" indent="0">
              <a:buNone/>
            </a:pPr>
            <a:endParaRPr lang="es-MX" sz="1600" dirty="0"/>
          </a:p>
          <a:p>
            <a:pPr marL="127000" indent="0">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189442" y="8798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581370" y="899455"/>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401278" y="1611184"/>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9" name="Picture 2" descr="Ryu Gwan-sun.jpg">
            <a:extLst>
              <a:ext uri="{FF2B5EF4-FFF2-40B4-BE49-F238E27FC236}">
                <a16:creationId xmlns:a16="http://schemas.microsoft.com/office/drawing/2014/main" id="{C6037315-4679-4F6D-808E-C74EBF14B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578" y="592360"/>
            <a:ext cx="1846219" cy="15729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8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sp>
        <p:nvSpPr>
          <p:cNvPr id="5194" name="Google Shape;5194;p49"/>
          <p:cNvSpPr/>
          <p:nvPr/>
        </p:nvSpPr>
        <p:spPr>
          <a:xfrm>
            <a:off x="6197938" y="2630475"/>
            <a:ext cx="134100" cy="78850"/>
          </a:xfrm>
          <a:custGeom>
            <a:avLst/>
            <a:gdLst/>
            <a:ahLst/>
            <a:cxnLst/>
            <a:rect l="l" t="t" r="r" b="b"/>
            <a:pathLst>
              <a:path w="5364" h="3154" extrusionOk="0">
                <a:moveTo>
                  <a:pt x="3399" y="1"/>
                </a:moveTo>
                <a:cubicBezTo>
                  <a:pt x="3177" y="1"/>
                  <a:pt x="2954" y="15"/>
                  <a:pt x="2732" y="46"/>
                </a:cubicBezTo>
                <a:cubicBezTo>
                  <a:pt x="1755" y="196"/>
                  <a:pt x="978" y="698"/>
                  <a:pt x="527" y="1600"/>
                </a:cubicBezTo>
                <a:cubicBezTo>
                  <a:pt x="0" y="2728"/>
                  <a:pt x="151" y="2878"/>
                  <a:pt x="1253" y="3053"/>
                </a:cubicBezTo>
                <a:cubicBezTo>
                  <a:pt x="1429" y="3078"/>
                  <a:pt x="1604" y="3129"/>
                  <a:pt x="1705" y="3154"/>
                </a:cubicBezTo>
                <a:cubicBezTo>
                  <a:pt x="3359" y="3104"/>
                  <a:pt x="4587" y="2151"/>
                  <a:pt x="5213" y="773"/>
                </a:cubicBezTo>
                <a:cubicBezTo>
                  <a:pt x="5364" y="422"/>
                  <a:pt x="5238" y="271"/>
                  <a:pt x="4913" y="196"/>
                </a:cubicBezTo>
                <a:cubicBezTo>
                  <a:pt x="4408" y="74"/>
                  <a:pt x="3903" y="1"/>
                  <a:pt x="3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49"/>
          <p:cNvSpPr/>
          <p:nvPr/>
        </p:nvSpPr>
        <p:spPr>
          <a:xfrm>
            <a:off x="4357688" y="1209800"/>
            <a:ext cx="71475" cy="118300"/>
          </a:xfrm>
          <a:custGeom>
            <a:avLst/>
            <a:gdLst/>
            <a:ahLst/>
            <a:cxnLst/>
            <a:rect l="l" t="t" r="r" b="b"/>
            <a:pathLst>
              <a:path w="2859" h="4732" extrusionOk="0">
                <a:moveTo>
                  <a:pt x="2406" y="0"/>
                </a:moveTo>
                <a:cubicBezTo>
                  <a:pt x="2305" y="0"/>
                  <a:pt x="2186" y="61"/>
                  <a:pt x="2056" y="181"/>
                </a:cubicBezTo>
                <a:cubicBezTo>
                  <a:pt x="1580" y="607"/>
                  <a:pt x="1129" y="1033"/>
                  <a:pt x="778" y="1559"/>
                </a:cubicBezTo>
                <a:cubicBezTo>
                  <a:pt x="176" y="2411"/>
                  <a:pt x="1" y="3314"/>
                  <a:pt x="527" y="4291"/>
                </a:cubicBezTo>
                <a:cubicBezTo>
                  <a:pt x="682" y="4586"/>
                  <a:pt x="860" y="4732"/>
                  <a:pt x="1067" y="4732"/>
                </a:cubicBezTo>
                <a:cubicBezTo>
                  <a:pt x="1228" y="4732"/>
                  <a:pt x="1407" y="4643"/>
                  <a:pt x="1605" y="4467"/>
                </a:cubicBezTo>
                <a:cubicBezTo>
                  <a:pt x="2532" y="3639"/>
                  <a:pt x="2783" y="2512"/>
                  <a:pt x="2833" y="1284"/>
                </a:cubicBezTo>
                <a:cubicBezTo>
                  <a:pt x="2858" y="1008"/>
                  <a:pt x="2783" y="707"/>
                  <a:pt x="2733" y="406"/>
                </a:cubicBezTo>
                <a:cubicBezTo>
                  <a:pt x="2673" y="136"/>
                  <a:pt x="2558" y="0"/>
                  <a:pt x="2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49"/>
          <p:cNvSpPr/>
          <p:nvPr/>
        </p:nvSpPr>
        <p:spPr>
          <a:xfrm>
            <a:off x="5026863" y="1219950"/>
            <a:ext cx="40125" cy="87175"/>
          </a:xfrm>
          <a:custGeom>
            <a:avLst/>
            <a:gdLst/>
            <a:ahLst/>
            <a:cxnLst/>
            <a:rect l="l" t="t" r="r" b="b"/>
            <a:pathLst>
              <a:path w="1605" h="3487" extrusionOk="0">
                <a:moveTo>
                  <a:pt x="803" y="0"/>
                </a:moveTo>
                <a:cubicBezTo>
                  <a:pt x="477" y="25"/>
                  <a:pt x="477" y="426"/>
                  <a:pt x="377" y="677"/>
                </a:cubicBezTo>
                <a:cubicBezTo>
                  <a:pt x="51" y="1529"/>
                  <a:pt x="1" y="2381"/>
                  <a:pt x="502" y="3183"/>
                </a:cubicBezTo>
                <a:cubicBezTo>
                  <a:pt x="595" y="3346"/>
                  <a:pt x="709" y="3487"/>
                  <a:pt x="905" y="3487"/>
                </a:cubicBezTo>
                <a:cubicBezTo>
                  <a:pt x="921" y="3487"/>
                  <a:pt x="937" y="3486"/>
                  <a:pt x="953" y="3484"/>
                </a:cubicBezTo>
                <a:cubicBezTo>
                  <a:pt x="1179" y="3434"/>
                  <a:pt x="1304" y="3309"/>
                  <a:pt x="1354" y="3108"/>
                </a:cubicBezTo>
                <a:cubicBezTo>
                  <a:pt x="1505" y="2707"/>
                  <a:pt x="1580" y="2306"/>
                  <a:pt x="1580" y="1855"/>
                </a:cubicBezTo>
                <a:cubicBezTo>
                  <a:pt x="1605" y="1479"/>
                  <a:pt x="1505" y="1078"/>
                  <a:pt x="1379" y="702"/>
                </a:cubicBezTo>
                <a:cubicBezTo>
                  <a:pt x="1254" y="426"/>
                  <a:pt x="1204"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49"/>
          <p:cNvSpPr/>
          <p:nvPr/>
        </p:nvSpPr>
        <p:spPr>
          <a:xfrm>
            <a:off x="5013713" y="4259650"/>
            <a:ext cx="152275" cy="40275"/>
          </a:xfrm>
          <a:custGeom>
            <a:avLst/>
            <a:gdLst/>
            <a:ahLst/>
            <a:cxnLst/>
            <a:rect l="l" t="t" r="r" b="b"/>
            <a:pathLst>
              <a:path w="6091" h="1611" extrusionOk="0">
                <a:moveTo>
                  <a:pt x="301" y="0"/>
                </a:moveTo>
                <a:cubicBezTo>
                  <a:pt x="251" y="0"/>
                  <a:pt x="201" y="25"/>
                  <a:pt x="151" y="92"/>
                </a:cubicBezTo>
                <a:cubicBezTo>
                  <a:pt x="1" y="243"/>
                  <a:pt x="151" y="393"/>
                  <a:pt x="251" y="518"/>
                </a:cubicBezTo>
                <a:cubicBezTo>
                  <a:pt x="908" y="1197"/>
                  <a:pt x="1687" y="1611"/>
                  <a:pt x="2606" y="1611"/>
                </a:cubicBezTo>
                <a:cubicBezTo>
                  <a:pt x="2705" y="1611"/>
                  <a:pt x="2806" y="1606"/>
                  <a:pt x="2908" y="1596"/>
                </a:cubicBezTo>
                <a:cubicBezTo>
                  <a:pt x="3635" y="1546"/>
                  <a:pt x="4261" y="1170"/>
                  <a:pt x="4988" y="1120"/>
                </a:cubicBezTo>
                <a:cubicBezTo>
                  <a:pt x="5339" y="1095"/>
                  <a:pt x="5740" y="1170"/>
                  <a:pt x="6091" y="894"/>
                </a:cubicBezTo>
                <a:cubicBezTo>
                  <a:pt x="6041" y="819"/>
                  <a:pt x="6016" y="769"/>
                  <a:pt x="5991" y="744"/>
                </a:cubicBezTo>
                <a:cubicBezTo>
                  <a:pt x="5941" y="719"/>
                  <a:pt x="5865" y="694"/>
                  <a:pt x="5815" y="694"/>
                </a:cubicBezTo>
                <a:cubicBezTo>
                  <a:pt x="5621" y="694"/>
                  <a:pt x="5428" y="690"/>
                  <a:pt x="5234" y="690"/>
                </a:cubicBezTo>
                <a:cubicBezTo>
                  <a:pt x="4703" y="690"/>
                  <a:pt x="4174" y="717"/>
                  <a:pt x="3660" y="919"/>
                </a:cubicBezTo>
                <a:cubicBezTo>
                  <a:pt x="3409" y="995"/>
                  <a:pt x="3134" y="1070"/>
                  <a:pt x="2858" y="1095"/>
                </a:cubicBezTo>
                <a:cubicBezTo>
                  <a:pt x="2791" y="1100"/>
                  <a:pt x="2726" y="1103"/>
                  <a:pt x="2662" y="1103"/>
                </a:cubicBezTo>
                <a:cubicBezTo>
                  <a:pt x="1853" y="1103"/>
                  <a:pt x="1206" y="678"/>
                  <a:pt x="602" y="167"/>
                </a:cubicBezTo>
                <a:cubicBezTo>
                  <a:pt x="502" y="101"/>
                  <a:pt x="402"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49"/>
          <p:cNvSpPr/>
          <p:nvPr/>
        </p:nvSpPr>
        <p:spPr>
          <a:xfrm>
            <a:off x="5170363" y="4278375"/>
            <a:ext cx="70825" cy="18750"/>
          </a:xfrm>
          <a:custGeom>
            <a:avLst/>
            <a:gdLst/>
            <a:ahLst/>
            <a:cxnLst/>
            <a:rect l="l" t="t" r="r" b="b"/>
            <a:pathLst>
              <a:path w="2833" h="750" extrusionOk="0">
                <a:moveTo>
                  <a:pt x="241" y="1"/>
                </a:moveTo>
                <a:cubicBezTo>
                  <a:pt x="157" y="1"/>
                  <a:pt x="69" y="52"/>
                  <a:pt x="51" y="145"/>
                </a:cubicBezTo>
                <a:cubicBezTo>
                  <a:pt x="0" y="321"/>
                  <a:pt x="101" y="446"/>
                  <a:pt x="226" y="496"/>
                </a:cubicBezTo>
                <a:cubicBezTo>
                  <a:pt x="661" y="675"/>
                  <a:pt x="1097" y="750"/>
                  <a:pt x="1539" y="750"/>
                </a:cubicBezTo>
                <a:cubicBezTo>
                  <a:pt x="1962" y="750"/>
                  <a:pt x="2391" y="682"/>
                  <a:pt x="2832" y="571"/>
                </a:cubicBezTo>
                <a:cubicBezTo>
                  <a:pt x="2732" y="296"/>
                  <a:pt x="2582" y="321"/>
                  <a:pt x="2457" y="296"/>
                </a:cubicBezTo>
                <a:cubicBezTo>
                  <a:pt x="1755" y="170"/>
                  <a:pt x="1003" y="371"/>
                  <a:pt x="326" y="20"/>
                </a:cubicBezTo>
                <a:cubicBezTo>
                  <a:pt x="300" y="7"/>
                  <a:pt x="271"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49"/>
          <p:cNvSpPr/>
          <p:nvPr/>
        </p:nvSpPr>
        <p:spPr>
          <a:xfrm>
            <a:off x="5246163" y="4282450"/>
            <a:ext cx="20075" cy="11200"/>
          </a:xfrm>
          <a:custGeom>
            <a:avLst/>
            <a:gdLst/>
            <a:ahLst/>
            <a:cxnLst/>
            <a:rect l="l" t="t" r="r" b="b"/>
            <a:pathLst>
              <a:path w="803" h="448" extrusionOk="0">
                <a:moveTo>
                  <a:pt x="410" y="1"/>
                </a:moveTo>
                <a:cubicBezTo>
                  <a:pt x="276" y="1"/>
                  <a:pt x="145" y="76"/>
                  <a:pt x="1" y="233"/>
                </a:cubicBezTo>
                <a:cubicBezTo>
                  <a:pt x="142" y="385"/>
                  <a:pt x="264" y="447"/>
                  <a:pt x="378" y="447"/>
                </a:cubicBezTo>
                <a:cubicBezTo>
                  <a:pt x="527" y="447"/>
                  <a:pt x="661" y="339"/>
                  <a:pt x="803" y="183"/>
                </a:cubicBezTo>
                <a:cubicBezTo>
                  <a:pt x="659" y="63"/>
                  <a:pt x="533" y="1"/>
                  <a:pt x="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49"/>
          <p:cNvSpPr/>
          <p:nvPr/>
        </p:nvSpPr>
        <p:spPr>
          <a:xfrm>
            <a:off x="4134013" y="4241275"/>
            <a:ext cx="15700" cy="13800"/>
          </a:xfrm>
          <a:custGeom>
            <a:avLst/>
            <a:gdLst/>
            <a:ahLst/>
            <a:cxnLst/>
            <a:rect l="l" t="t" r="r" b="b"/>
            <a:pathLst>
              <a:path w="628" h="552" extrusionOk="0">
                <a:moveTo>
                  <a:pt x="452" y="0"/>
                </a:moveTo>
                <a:cubicBezTo>
                  <a:pt x="151" y="25"/>
                  <a:pt x="1" y="201"/>
                  <a:pt x="1" y="552"/>
                </a:cubicBezTo>
                <a:cubicBezTo>
                  <a:pt x="251" y="527"/>
                  <a:pt x="502" y="527"/>
                  <a:pt x="577" y="251"/>
                </a:cubicBezTo>
                <a:cubicBezTo>
                  <a:pt x="627" y="151"/>
                  <a:pt x="577" y="0"/>
                  <a:pt x="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49"/>
          <p:cNvSpPr/>
          <p:nvPr/>
        </p:nvSpPr>
        <p:spPr>
          <a:xfrm>
            <a:off x="4864588" y="4344475"/>
            <a:ext cx="647900" cy="84250"/>
          </a:xfrm>
          <a:custGeom>
            <a:avLst/>
            <a:gdLst/>
            <a:ahLst/>
            <a:cxnLst/>
            <a:rect l="l" t="t" r="r" b="b"/>
            <a:pathLst>
              <a:path w="25916" h="3370" extrusionOk="0">
                <a:moveTo>
                  <a:pt x="10075" y="0"/>
                </a:moveTo>
                <a:cubicBezTo>
                  <a:pt x="9091" y="0"/>
                  <a:pt x="8110" y="57"/>
                  <a:pt x="7119" y="183"/>
                </a:cubicBezTo>
                <a:cubicBezTo>
                  <a:pt x="4687" y="509"/>
                  <a:pt x="2657" y="1862"/>
                  <a:pt x="402" y="2614"/>
                </a:cubicBezTo>
                <a:cubicBezTo>
                  <a:pt x="176" y="2689"/>
                  <a:pt x="1" y="2865"/>
                  <a:pt x="101" y="3140"/>
                </a:cubicBezTo>
                <a:cubicBezTo>
                  <a:pt x="156" y="3343"/>
                  <a:pt x="292" y="3370"/>
                  <a:pt x="450" y="3370"/>
                </a:cubicBezTo>
                <a:cubicBezTo>
                  <a:pt x="507" y="3370"/>
                  <a:pt x="567" y="3366"/>
                  <a:pt x="627" y="3366"/>
                </a:cubicBezTo>
                <a:cubicBezTo>
                  <a:pt x="1304" y="3316"/>
                  <a:pt x="1956" y="3140"/>
                  <a:pt x="2632" y="3065"/>
                </a:cubicBezTo>
                <a:cubicBezTo>
                  <a:pt x="4746" y="2778"/>
                  <a:pt x="6877" y="2701"/>
                  <a:pt x="9011" y="2701"/>
                </a:cubicBezTo>
                <a:cubicBezTo>
                  <a:pt x="10419" y="2701"/>
                  <a:pt x="11829" y="2735"/>
                  <a:pt x="13234" y="2764"/>
                </a:cubicBezTo>
                <a:cubicBezTo>
                  <a:pt x="14987" y="2818"/>
                  <a:pt x="16740" y="2929"/>
                  <a:pt x="18489" y="2929"/>
                </a:cubicBezTo>
                <a:cubicBezTo>
                  <a:pt x="20016" y="2929"/>
                  <a:pt x="21540" y="2844"/>
                  <a:pt x="23059" y="2564"/>
                </a:cubicBezTo>
                <a:cubicBezTo>
                  <a:pt x="23911" y="2414"/>
                  <a:pt x="24763" y="2263"/>
                  <a:pt x="25615" y="1988"/>
                </a:cubicBezTo>
                <a:cubicBezTo>
                  <a:pt x="25740" y="1962"/>
                  <a:pt x="25916" y="1937"/>
                  <a:pt x="25840" y="1712"/>
                </a:cubicBezTo>
                <a:cubicBezTo>
                  <a:pt x="25809" y="1618"/>
                  <a:pt x="25739" y="1593"/>
                  <a:pt x="25661" y="1593"/>
                </a:cubicBezTo>
                <a:cubicBezTo>
                  <a:pt x="25613" y="1593"/>
                  <a:pt x="25562" y="1602"/>
                  <a:pt x="25515" y="1612"/>
                </a:cubicBezTo>
                <a:cubicBezTo>
                  <a:pt x="25289" y="1637"/>
                  <a:pt x="25038" y="1687"/>
                  <a:pt x="24813" y="1737"/>
                </a:cubicBezTo>
                <a:cubicBezTo>
                  <a:pt x="23134" y="2038"/>
                  <a:pt x="21480" y="2338"/>
                  <a:pt x="19775" y="2363"/>
                </a:cubicBezTo>
                <a:cubicBezTo>
                  <a:pt x="19525" y="2369"/>
                  <a:pt x="19275" y="2371"/>
                  <a:pt x="19026" y="2371"/>
                </a:cubicBezTo>
                <a:cubicBezTo>
                  <a:pt x="16895" y="2371"/>
                  <a:pt x="14763" y="2189"/>
                  <a:pt x="12632" y="1988"/>
                </a:cubicBezTo>
                <a:cubicBezTo>
                  <a:pt x="10627" y="1812"/>
                  <a:pt x="8597" y="1612"/>
                  <a:pt x="6542" y="1612"/>
                </a:cubicBezTo>
                <a:cubicBezTo>
                  <a:pt x="6617" y="1586"/>
                  <a:pt x="6667" y="1586"/>
                  <a:pt x="6718" y="1561"/>
                </a:cubicBezTo>
                <a:cubicBezTo>
                  <a:pt x="8356" y="1123"/>
                  <a:pt x="10016" y="982"/>
                  <a:pt x="11678" y="982"/>
                </a:cubicBezTo>
                <a:cubicBezTo>
                  <a:pt x="11820" y="982"/>
                  <a:pt x="11963" y="983"/>
                  <a:pt x="12106" y="985"/>
                </a:cubicBezTo>
                <a:lnTo>
                  <a:pt x="19224" y="985"/>
                </a:lnTo>
                <a:cubicBezTo>
                  <a:pt x="19274" y="985"/>
                  <a:pt x="19328" y="989"/>
                  <a:pt x="19381" y="989"/>
                </a:cubicBezTo>
                <a:cubicBezTo>
                  <a:pt x="19512" y="989"/>
                  <a:pt x="19632" y="964"/>
                  <a:pt x="19650" y="784"/>
                </a:cubicBezTo>
                <a:cubicBezTo>
                  <a:pt x="19650" y="534"/>
                  <a:pt x="19424" y="534"/>
                  <a:pt x="19249" y="534"/>
                </a:cubicBezTo>
                <a:cubicBezTo>
                  <a:pt x="18297" y="459"/>
                  <a:pt x="17344" y="383"/>
                  <a:pt x="16392" y="333"/>
                </a:cubicBezTo>
                <a:cubicBezTo>
                  <a:pt x="14863" y="233"/>
                  <a:pt x="13334" y="133"/>
                  <a:pt x="11830" y="58"/>
                </a:cubicBezTo>
                <a:cubicBezTo>
                  <a:pt x="11243" y="20"/>
                  <a:pt x="10658" y="0"/>
                  <a:pt x="10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49"/>
          <p:cNvSpPr/>
          <p:nvPr/>
        </p:nvSpPr>
        <p:spPr>
          <a:xfrm>
            <a:off x="4069488" y="4366725"/>
            <a:ext cx="301400" cy="87900"/>
          </a:xfrm>
          <a:custGeom>
            <a:avLst/>
            <a:gdLst/>
            <a:ahLst/>
            <a:cxnLst/>
            <a:rect l="l" t="t" r="r" b="b"/>
            <a:pathLst>
              <a:path w="12056" h="3516" extrusionOk="0">
                <a:moveTo>
                  <a:pt x="10274" y="0"/>
                </a:moveTo>
                <a:cubicBezTo>
                  <a:pt x="9962" y="0"/>
                  <a:pt x="9653" y="25"/>
                  <a:pt x="9348" y="70"/>
                </a:cubicBezTo>
                <a:cubicBezTo>
                  <a:pt x="7444" y="321"/>
                  <a:pt x="5639" y="897"/>
                  <a:pt x="3810" y="1448"/>
                </a:cubicBezTo>
                <a:cubicBezTo>
                  <a:pt x="2607" y="1799"/>
                  <a:pt x="1479" y="2275"/>
                  <a:pt x="426" y="2927"/>
                </a:cubicBezTo>
                <a:cubicBezTo>
                  <a:pt x="276" y="3027"/>
                  <a:pt x="0" y="3103"/>
                  <a:pt x="100" y="3353"/>
                </a:cubicBezTo>
                <a:cubicBezTo>
                  <a:pt x="141" y="3476"/>
                  <a:pt x="211" y="3515"/>
                  <a:pt x="290" y="3515"/>
                </a:cubicBezTo>
                <a:cubicBezTo>
                  <a:pt x="405" y="3515"/>
                  <a:pt x="538" y="3433"/>
                  <a:pt x="627" y="3403"/>
                </a:cubicBezTo>
                <a:cubicBezTo>
                  <a:pt x="1128" y="3278"/>
                  <a:pt x="1604" y="3128"/>
                  <a:pt x="2080" y="2977"/>
                </a:cubicBezTo>
                <a:cubicBezTo>
                  <a:pt x="4336" y="2326"/>
                  <a:pt x="6592" y="1649"/>
                  <a:pt x="8922" y="1323"/>
                </a:cubicBezTo>
                <a:cubicBezTo>
                  <a:pt x="9825" y="1198"/>
                  <a:pt x="10727" y="1098"/>
                  <a:pt x="11629" y="997"/>
                </a:cubicBezTo>
                <a:cubicBezTo>
                  <a:pt x="11855" y="972"/>
                  <a:pt x="12030" y="872"/>
                  <a:pt x="12055" y="621"/>
                </a:cubicBezTo>
                <a:cubicBezTo>
                  <a:pt x="12005" y="245"/>
                  <a:pt x="11704" y="195"/>
                  <a:pt x="11429" y="120"/>
                </a:cubicBezTo>
                <a:cubicBezTo>
                  <a:pt x="11042" y="37"/>
                  <a:pt x="10656" y="0"/>
                  <a:pt x="10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49"/>
          <p:cNvSpPr/>
          <p:nvPr/>
        </p:nvSpPr>
        <p:spPr>
          <a:xfrm>
            <a:off x="4096413" y="4416700"/>
            <a:ext cx="154175" cy="71075"/>
          </a:xfrm>
          <a:custGeom>
            <a:avLst/>
            <a:gdLst/>
            <a:ahLst/>
            <a:cxnLst/>
            <a:rect l="l" t="t" r="r" b="b"/>
            <a:pathLst>
              <a:path w="6167" h="2843" extrusionOk="0">
                <a:moveTo>
                  <a:pt x="5865" y="1"/>
                </a:moveTo>
                <a:cubicBezTo>
                  <a:pt x="5715" y="26"/>
                  <a:pt x="5565" y="51"/>
                  <a:pt x="5439" y="101"/>
                </a:cubicBezTo>
                <a:cubicBezTo>
                  <a:pt x="3685" y="728"/>
                  <a:pt x="1956" y="1429"/>
                  <a:pt x="352" y="2357"/>
                </a:cubicBezTo>
                <a:cubicBezTo>
                  <a:pt x="276" y="2382"/>
                  <a:pt x="201" y="2432"/>
                  <a:pt x="151" y="2482"/>
                </a:cubicBezTo>
                <a:cubicBezTo>
                  <a:pt x="26" y="2557"/>
                  <a:pt x="1" y="2657"/>
                  <a:pt x="76" y="2783"/>
                </a:cubicBezTo>
                <a:cubicBezTo>
                  <a:pt x="117" y="2824"/>
                  <a:pt x="159" y="2843"/>
                  <a:pt x="204" y="2843"/>
                </a:cubicBezTo>
                <a:cubicBezTo>
                  <a:pt x="242" y="2843"/>
                  <a:pt x="282" y="2830"/>
                  <a:pt x="327" y="2808"/>
                </a:cubicBezTo>
                <a:cubicBezTo>
                  <a:pt x="552" y="2708"/>
                  <a:pt x="778" y="2607"/>
                  <a:pt x="1003" y="2507"/>
                </a:cubicBezTo>
                <a:cubicBezTo>
                  <a:pt x="2532" y="1855"/>
                  <a:pt x="4061" y="1179"/>
                  <a:pt x="5640" y="627"/>
                </a:cubicBezTo>
                <a:cubicBezTo>
                  <a:pt x="5840" y="552"/>
                  <a:pt x="6091" y="502"/>
                  <a:pt x="6166" y="251"/>
                </a:cubicBezTo>
                <a:cubicBezTo>
                  <a:pt x="6141" y="51"/>
                  <a:pt x="6016" y="1"/>
                  <a:pt x="58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49"/>
          <p:cNvSpPr/>
          <p:nvPr/>
        </p:nvSpPr>
        <p:spPr>
          <a:xfrm>
            <a:off x="5003688" y="4430850"/>
            <a:ext cx="134750" cy="23300"/>
          </a:xfrm>
          <a:custGeom>
            <a:avLst/>
            <a:gdLst/>
            <a:ahLst/>
            <a:cxnLst/>
            <a:rect l="l" t="t" r="r" b="b"/>
            <a:pathLst>
              <a:path w="5390" h="932" extrusionOk="0">
                <a:moveTo>
                  <a:pt x="671" y="0"/>
                </a:moveTo>
                <a:cubicBezTo>
                  <a:pt x="574" y="0"/>
                  <a:pt x="477" y="3"/>
                  <a:pt x="377" y="11"/>
                </a:cubicBezTo>
                <a:cubicBezTo>
                  <a:pt x="201" y="11"/>
                  <a:pt x="1" y="86"/>
                  <a:pt x="26" y="337"/>
                </a:cubicBezTo>
                <a:cubicBezTo>
                  <a:pt x="51" y="512"/>
                  <a:pt x="226" y="563"/>
                  <a:pt x="402" y="563"/>
                </a:cubicBezTo>
                <a:lnTo>
                  <a:pt x="552" y="563"/>
                </a:lnTo>
                <a:cubicBezTo>
                  <a:pt x="2031" y="613"/>
                  <a:pt x="3535" y="663"/>
                  <a:pt x="4988" y="913"/>
                </a:cubicBezTo>
                <a:cubicBezTo>
                  <a:pt x="5041" y="922"/>
                  <a:pt x="5091" y="931"/>
                  <a:pt x="5136" y="931"/>
                </a:cubicBezTo>
                <a:cubicBezTo>
                  <a:pt x="5218" y="931"/>
                  <a:pt x="5282" y="902"/>
                  <a:pt x="5314" y="788"/>
                </a:cubicBezTo>
                <a:cubicBezTo>
                  <a:pt x="5389" y="638"/>
                  <a:pt x="5239" y="563"/>
                  <a:pt x="5139" y="512"/>
                </a:cubicBezTo>
                <a:cubicBezTo>
                  <a:pt x="4988" y="462"/>
                  <a:pt x="4863" y="412"/>
                  <a:pt x="4712" y="387"/>
                </a:cubicBezTo>
                <a:cubicBezTo>
                  <a:pt x="3585" y="61"/>
                  <a:pt x="2407" y="36"/>
                  <a:pt x="1254" y="11"/>
                </a:cubicBezTo>
                <a:cubicBezTo>
                  <a:pt x="1053" y="11"/>
                  <a:pt x="864" y="0"/>
                  <a:pt x="6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9"/>
          <p:cNvSpPr/>
          <p:nvPr/>
        </p:nvSpPr>
        <p:spPr>
          <a:xfrm>
            <a:off x="3774988" y="4297025"/>
            <a:ext cx="249400" cy="41200"/>
          </a:xfrm>
          <a:custGeom>
            <a:avLst/>
            <a:gdLst/>
            <a:ahLst/>
            <a:cxnLst/>
            <a:rect l="l" t="t" r="r" b="b"/>
            <a:pathLst>
              <a:path w="9976" h="1648" extrusionOk="0">
                <a:moveTo>
                  <a:pt x="9976" y="1"/>
                </a:moveTo>
                <a:cubicBezTo>
                  <a:pt x="9700" y="1"/>
                  <a:pt x="9424" y="1"/>
                  <a:pt x="9148" y="26"/>
                </a:cubicBezTo>
                <a:cubicBezTo>
                  <a:pt x="7620" y="176"/>
                  <a:pt x="6091" y="302"/>
                  <a:pt x="4562" y="477"/>
                </a:cubicBezTo>
                <a:cubicBezTo>
                  <a:pt x="3158" y="627"/>
                  <a:pt x="1755" y="803"/>
                  <a:pt x="376" y="1179"/>
                </a:cubicBezTo>
                <a:cubicBezTo>
                  <a:pt x="226" y="1229"/>
                  <a:pt x="1" y="1229"/>
                  <a:pt x="1" y="1505"/>
                </a:cubicBezTo>
                <a:cubicBezTo>
                  <a:pt x="65" y="1618"/>
                  <a:pt x="162" y="1648"/>
                  <a:pt x="262" y="1648"/>
                </a:cubicBezTo>
                <a:cubicBezTo>
                  <a:pt x="317" y="1648"/>
                  <a:pt x="373" y="1639"/>
                  <a:pt x="427" y="1630"/>
                </a:cubicBezTo>
                <a:cubicBezTo>
                  <a:pt x="1354" y="1479"/>
                  <a:pt x="2306" y="1404"/>
                  <a:pt x="3234" y="1304"/>
                </a:cubicBezTo>
                <a:cubicBezTo>
                  <a:pt x="4011" y="1254"/>
                  <a:pt x="4762" y="1179"/>
                  <a:pt x="5539" y="1078"/>
                </a:cubicBezTo>
                <a:cubicBezTo>
                  <a:pt x="5640" y="1078"/>
                  <a:pt x="5715" y="1053"/>
                  <a:pt x="5790" y="1053"/>
                </a:cubicBezTo>
                <a:cubicBezTo>
                  <a:pt x="6767" y="878"/>
                  <a:pt x="7695" y="652"/>
                  <a:pt x="8647" y="452"/>
                </a:cubicBezTo>
                <a:cubicBezTo>
                  <a:pt x="9098" y="352"/>
                  <a:pt x="9549" y="201"/>
                  <a:pt x="9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9"/>
          <p:cNvSpPr txBox="1">
            <a:spLocks noGrp="1"/>
          </p:cNvSpPr>
          <p:nvPr>
            <p:ph type="title"/>
          </p:nvPr>
        </p:nvSpPr>
        <p:spPr>
          <a:xfrm>
            <a:off x="693253" y="868970"/>
            <a:ext cx="7717500" cy="38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b="1" dirty="0"/>
              <a:t>BRUNEI. </a:t>
            </a:r>
            <a:r>
              <a:rPr lang="fi-FI" sz="4800" b="1" dirty="0"/>
              <a:t>Raja Isteri Pengiran Anak Hajah Saleha</a:t>
            </a:r>
            <a:r>
              <a:rPr lang="fi-FI" sz="4800" dirty="0"/>
              <a:t>,</a:t>
            </a:r>
            <a:br>
              <a:rPr lang="en-US" sz="4800" b="1" dirty="0"/>
            </a:br>
            <a:endParaRPr sz="6000" b="1" dirty="0"/>
          </a:p>
        </p:txBody>
      </p:sp>
      <p:sp>
        <p:nvSpPr>
          <p:cNvPr id="5556" name="Google Shape;5556;p49"/>
          <p:cNvSpPr txBox="1"/>
          <p:nvPr/>
        </p:nvSpPr>
        <p:spPr>
          <a:xfrm>
            <a:off x="2261046" y="1487006"/>
            <a:ext cx="4356332" cy="3011142"/>
          </a:xfrm>
          <a:prstGeom prst="rect">
            <a:avLst/>
          </a:prstGeom>
          <a:noFill/>
          <a:ln>
            <a:noFill/>
          </a:ln>
        </p:spPr>
        <p:txBody>
          <a:bodyPr spcFirstLastPara="1" wrap="square" lIns="91425" tIns="91425" rIns="91425" bIns="91425" anchor="ctr" anchorCtr="0">
            <a:noAutofit/>
          </a:bodyPr>
          <a:lstStyle/>
          <a:p>
            <a:pPr algn="just"/>
            <a:r>
              <a:rPr lang="en-US" sz="2000" dirty="0">
                <a:latin typeface="Alegreya Sans" panose="020B0604020202020204" charset="0"/>
              </a:rPr>
              <a:t>El </a:t>
            </a:r>
            <a:r>
              <a:rPr lang="en-US" sz="2000" dirty="0" err="1">
                <a:latin typeface="Alegreya Sans" panose="020B0604020202020204" charset="0"/>
              </a:rPr>
              <a:t>Sultán</a:t>
            </a:r>
            <a:r>
              <a:rPr lang="en-US" sz="2000" dirty="0">
                <a:latin typeface="Alegreya Sans" panose="020B0604020202020204" charset="0"/>
              </a:rPr>
              <a:t> Muda Hassanal Bolkiah se ha </a:t>
            </a:r>
            <a:r>
              <a:rPr lang="en-US" sz="2000" dirty="0" err="1">
                <a:latin typeface="Alegreya Sans" panose="020B0604020202020204" charset="0"/>
              </a:rPr>
              <a:t>casado</a:t>
            </a:r>
            <a:r>
              <a:rPr lang="en-US" sz="2000" dirty="0">
                <a:latin typeface="Alegreya Sans" panose="020B0604020202020204" charset="0"/>
              </a:rPr>
              <a:t> 3 </a:t>
            </a:r>
            <a:r>
              <a:rPr lang="en-US" sz="2000" dirty="0" err="1">
                <a:latin typeface="Alegreya Sans" panose="020B0604020202020204" charset="0"/>
              </a:rPr>
              <a:t>veces</a:t>
            </a:r>
            <a:r>
              <a:rPr lang="en-US" sz="2000" dirty="0">
                <a:latin typeface="Alegreya Sans" panose="020B0604020202020204" charset="0"/>
              </a:rPr>
              <a:t> y </a:t>
            </a:r>
            <a:r>
              <a:rPr lang="en-US" sz="2000" dirty="0" err="1">
                <a:latin typeface="Alegreya Sans" panose="020B0604020202020204" charset="0"/>
              </a:rPr>
              <a:t>tiene</a:t>
            </a:r>
            <a:r>
              <a:rPr lang="en-US" sz="2000" dirty="0">
                <a:latin typeface="Alegreya Sans" panose="020B0604020202020204" charset="0"/>
              </a:rPr>
              <a:t>  11 </a:t>
            </a:r>
            <a:r>
              <a:rPr lang="en-US" sz="2000" dirty="0" err="1">
                <a:latin typeface="Alegreya Sans" panose="020B0604020202020204" charset="0"/>
              </a:rPr>
              <a:t>hijos</a:t>
            </a:r>
            <a:r>
              <a:rPr lang="en-US" sz="2000" dirty="0">
                <a:latin typeface="Alegreya Sans" panose="020B0604020202020204" charset="0"/>
              </a:rPr>
              <a:t>. De </a:t>
            </a:r>
            <a:r>
              <a:rPr lang="en-US" sz="2000" dirty="0" err="1">
                <a:latin typeface="Alegreya Sans" panose="020B0604020202020204" charset="0"/>
              </a:rPr>
              <a:t>su</a:t>
            </a:r>
            <a:r>
              <a:rPr lang="en-US" sz="2000" dirty="0">
                <a:latin typeface="Alegreya Sans" panose="020B0604020202020204" charset="0"/>
              </a:rPr>
              <a:t> primer </a:t>
            </a:r>
            <a:r>
              <a:rPr lang="en-US" sz="2000" dirty="0" err="1">
                <a:latin typeface="Alegreya Sans" panose="020B0604020202020204" charset="0"/>
              </a:rPr>
              <a:t>esposa</a:t>
            </a:r>
            <a:r>
              <a:rPr lang="en-US" sz="2000" dirty="0">
                <a:latin typeface="Alegreya Sans" panose="020B0604020202020204" charset="0"/>
              </a:rPr>
              <a:t> y prima </a:t>
            </a:r>
            <a:r>
              <a:rPr lang="en-US" sz="2000" dirty="0" err="1">
                <a:latin typeface="Alegreya Sans" panose="020B0604020202020204" charset="0"/>
              </a:rPr>
              <a:t>hermana</a:t>
            </a:r>
            <a:r>
              <a:rPr lang="en-US" sz="2000" dirty="0">
                <a:latin typeface="Alegreya Sans" panose="020B0604020202020204" charset="0"/>
              </a:rPr>
              <a:t> se </a:t>
            </a:r>
            <a:r>
              <a:rPr lang="en-US" sz="2000" dirty="0" err="1">
                <a:latin typeface="Alegreya Sans" panose="020B0604020202020204" charset="0"/>
              </a:rPr>
              <a:t>divorció</a:t>
            </a:r>
            <a:r>
              <a:rPr lang="en-US" sz="2000" dirty="0">
                <a:latin typeface="Alegreya Sans" panose="020B0604020202020204" charset="0"/>
              </a:rPr>
              <a:t> </a:t>
            </a:r>
            <a:r>
              <a:rPr lang="en-US" sz="2000" dirty="0" err="1">
                <a:latin typeface="Alegreya Sans" panose="020B0604020202020204" charset="0"/>
              </a:rPr>
              <a:t>después</a:t>
            </a:r>
            <a:r>
              <a:rPr lang="en-US" sz="2000" dirty="0">
                <a:latin typeface="Alegreya Sans" panose="020B0604020202020204" charset="0"/>
              </a:rPr>
              <a:t> de </a:t>
            </a:r>
            <a:r>
              <a:rPr lang="en-US" sz="2000" dirty="0" err="1">
                <a:latin typeface="Alegreya Sans" panose="020B0604020202020204" charset="0"/>
              </a:rPr>
              <a:t>diez</a:t>
            </a:r>
            <a:r>
              <a:rPr lang="en-US" sz="2000" dirty="0">
                <a:latin typeface="Alegreya Sans" panose="020B0604020202020204" charset="0"/>
              </a:rPr>
              <a:t> </a:t>
            </a:r>
            <a:r>
              <a:rPr lang="en-US" sz="2000" dirty="0" err="1">
                <a:latin typeface="Alegreya Sans" panose="020B0604020202020204" charset="0"/>
              </a:rPr>
              <a:t>años</a:t>
            </a:r>
            <a:r>
              <a:rPr lang="en-US" sz="2000" dirty="0">
                <a:latin typeface="Alegreya Sans" panose="020B0604020202020204" charset="0"/>
              </a:rPr>
              <a:t>. Se </a:t>
            </a:r>
            <a:r>
              <a:rPr lang="en-US" sz="2000" dirty="0" err="1">
                <a:latin typeface="Alegreya Sans" panose="020B0604020202020204" charset="0"/>
              </a:rPr>
              <a:t>casó</a:t>
            </a:r>
            <a:r>
              <a:rPr lang="en-US" sz="2000" dirty="0">
                <a:latin typeface="Alegreya Sans" panose="020B0604020202020204" charset="0"/>
              </a:rPr>
              <a:t> </a:t>
            </a:r>
            <a:r>
              <a:rPr lang="en-US" sz="2000" dirty="0" err="1">
                <a:latin typeface="Alegreya Sans" panose="020B0604020202020204" charset="0"/>
              </a:rPr>
              <a:t>en</a:t>
            </a:r>
            <a:r>
              <a:rPr lang="en-US" sz="2000" dirty="0">
                <a:latin typeface="Alegreya Sans" panose="020B0604020202020204" charset="0"/>
              </a:rPr>
              <a:t> </a:t>
            </a:r>
            <a:r>
              <a:rPr lang="en-US" sz="2000" dirty="0" err="1">
                <a:latin typeface="Alegreya Sans" panose="020B0604020202020204" charset="0"/>
              </a:rPr>
              <a:t>segundas</a:t>
            </a:r>
            <a:r>
              <a:rPr lang="en-US" sz="2000" dirty="0">
                <a:latin typeface="Alegreya Sans" panose="020B0604020202020204" charset="0"/>
              </a:rPr>
              <a:t> </a:t>
            </a:r>
            <a:r>
              <a:rPr lang="en-US" sz="2000" dirty="0" err="1">
                <a:latin typeface="Alegreya Sans" panose="020B0604020202020204" charset="0"/>
              </a:rPr>
              <a:t>nupcias</a:t>
            </a:r>
            <a:r>
              <a:rPr lang="en-US" sz="2000" dirty="0">
                <a:latin typeface="Alegreya Sans" panose="020B0604020202020204" charset="0"/>
              </a:rPr>
              <a:t> con una </a:t>
            </a:r>
            <a:r>
              <a:rPr lang="en-US" sz="2000" dirty="0" err="1">
                <a:latin typeface="Alegreya Sans" panose="020B0604020202020204" charset="0"/>
              </a:rPr>
              <a:t>modelo</a:t>
            </a:r>
            <a:r>
              <a:rPr lang="en-US" sz="2000" dirty="0">
                <a:latin typeface="Alegreya Sans" panose="020B0604020202020204" charset="0"/>
              </a:rPr>
              <a:t> de la que </a:t>
            </a:r>
            <a:r>
              <a:rPr lang="en-US" sz="2000" dirty="0" err="1">
                <a:latin typeface="Alegreya Sans" panose="020B0604020202020204" charset="0"/>
              </a:rPr>
              <a:t>también</a:t>
            </a:r>
            <a:r>
              <a:rPr lang="en-US" sz="2000" dirty="0">
                <a:latin typeface="Alegreya Sans" panose="020B0604020202020204" charset="0"/>
              </a:rPr>
              <a:t> de </a:t>
            </a:r>
            <a:r>
              <a:rPr lang="en-US" sz="2000" dirty="0" err="1">
                <a:latin typeface="Alegreya Sans" panose="020B0604020202020204" charset="0"/>
              </a:rPr>
              <a:t>divorció</a:t>
            </a:r>
            <a:r>
              <a:rPr lang="en-US" sz="2000" dirty="0">
                <a:latin typeface="Alegreya Sans" panose="020B0604020202020204" charset="0"/>
              </a:rPr>
              <a:t>. </a:t>
            </a:r>
            <a:r>
              <a:rPr lang="en-US" sz="2000" dirty="0" err="1">
                <a:latin typeface="Alegreya Sans" panose="020B0604020202020204" charset="0"/>
              </a:rPr>
              <a:t>Volvió</a:t>
            </a:r>
            <a:r>
              <a:rPr lang="en-US" sz="2000" dirty="0">
                <a:latin typeface="Alegreya Sans" panose="020B0604020202020204" charset="0"/>
              </a:rPr>
              <a:t> a </a:t>
            </a:r>
            <a:r>
              <a:rPr lang="en-US" sz="2000" dirty="0" err="1">
                <a:latin typeface="Alegreya Sans" panose="020B0604020202020204" charset="0"/>
              </a:rPr>
              <a:t>casarse</a:t>
            </a:r>
            <a:r>
              <a:rPr lang="en-US" sz="2000" dirty="0">
                <a:latin typeface="Alegreya Sans" panose="020B0604020202020204" charset="0"/>
              </a:rPr>
              <a:t> por </a:t>
            </a:r>
            <a:r>
              <a:rPr lang="en-US" sz="2000" dirty="0" err="1">
                <a:latin typeface="Alegreya Sans" panose="020B0604020202020204" charset="0"/>
              </a:rPr>
              <a:t>tercera</a:t>
            </a:r>
            <a:r>
              <a:rPr lang="en-US" sz="2000" dirty="0">
                <a:latin typeface="Alegreya Sans" panose="020B0604020202020204" charset="0"/>
              </a:rPr>
              <a:t> </a:t>
            </a:r>
            <a:r>
              <a:rPr lang="en-US" sz="2000" dirty="0" err="1">
                <a:latin typeface="Alegreya Sans" panose="020B0604020202020204" charset="0"/>
              </a:rPr>
              <a:t>vez</a:t>
            </a:r>
            <a:r>
              <a:rPr lang="en-US" sz="2000" dirty="0">
                <a:latin typeface="Alegreya Sans" panose="020B0604020202020204" charset="0"/>
              </a:rPr>
              <a:t> con </a:t>
            </a:r>
            <a:r>
              <a:rPr lang="en-US" sz="2000" dirty="0" err="1">
                <a:latin typeface="Alegreya Sans" panose="020B0604020202020204" charset="0"/>
              </a:rPr>
              <a:t>su</a:t>
            </a:r>
            <a:r>
              <a:rPr lang="en-US" sz="2000" dirty="0">
                <a:latin typeface="Alegreya Sans" panose="020B0604020202020204" charset="0"/>
              </a:rPr>
              <a:t> </a:t>
            </a:r>
            <a:r>
              <a:rPr lang="en-US" sz="2000" dirty="0" err="1">
                <a:latin typeface="Alegreya Sans" panose="020B0604020202020204" charset="0"/>
              </a:rPr>
              <a:t>primera</a:t>
            </a:r>
            <a:r>
              <a:rPr lang="en-US" sz="2000" dirty="0">
                <a:latin typeface="Alegreya Sans" panose="020B0604020202020204" charset="0"/>
              </a:rPr>
              <a:t> </a:t>
            </a:r>
            <a:r>
              <a:rPr lang="en-US" sz="2000" dirty="0" err="1">
                <a:latin typeface="Alegreya Sans" panose="020B0604020202020204" charset="0"/>
              </a:rPr>
              <a:t>mujer</a:t>
            </a:r>
            <a:r>
              <a:rPr lang="en-US" sz="2000" dirty="0">
                <a:latin typeface="Alegreya Sans" panose="020B0604020202020204" charset="0"/>
              </a:rPr>
              <a:t> y prima.</a:t>
            </a:r>
          </a:p>
        </p:txBody>
      </p:sp>
      <p:grpSp>
        <p:nvGrpSpPr>
          <p:cNvPr id="5568" name="Google Shape;5568;p49"/>
          <p:cNvGrpSpPr/>
          <p:nvPr/>
        </p:nvGrpSpPr>
        <p:grpSpPr>
          <a:xfrm>
            <a:off x="7833875" y="128053"/>
            <a:ext cx="798652" cy="822904"/>
            <a:chOff x="1299050" y="-2862347"/>
            <a:chExt cx="798652" cy="822904"/>
          </a:xfrm>
        </p:grpSpPr>
        <p:sp>
          <p:nvSpPr>
            <p:cNvPr id="5569" name="Google Shape;5569;p49"/>
            <p:cNvSpPr/>
            <p:nvPr/>
          </p:nvSpPr>
          <p:spPr>
            <a:xfrm flipH="1">
              <a:off x="1299050" y="-2594810"/>
              <a:ext cx="406977" cy="276278"/>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9"/>
            <p:cNvSpPr/>
            <p:nvPr/>
          </p:nvSpPr>
          <p:spPr>
            <a:xfrm flipH="1">
              <a:off x="1481490" y="-2437697"/>
              <a:ext cx="359775" cy="39825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9"/>
            <p:cNvSpPr/>
            <p:nvPr/>
          </p:nvSpPr>
          <p:spPr>
            <a:xfrm flipH="1">
              <a:off x="1504442" y="-2862347"/>
              <a:ext cx="347022" cy="40443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9"/>
            <p:cNvSpPr/>
            <p:nvPr/>
          </p:nvSpPr>
          <p:spPr>
            <a:xfrm flipH="1">
              <a:off x="1674134" y="-2472459"/>
              <a:ext cx="406977" cy="33999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9"/>
            <p:cNvSpPr/>
            <p:nvPr/>
          </p:nvSpPr>
          <p:spPr>
            <a:xfrm flipH="1">
              <a:off x="1686887" y="-2742313"/>
              <a:ext cx="410815" cy="329045"/>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9"/>
            <p:cNvSpPr/>
            <p:nvPr/>
          </p:nvSpPr>
          <p:spPr>
            <a:xfrm flipH="1">
              <a:off x="1657529" y="-2506393"/>
              <a:ext cx="112294" cy="112279"/>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9"/>
            <p:cNvSpPr/>
            <p:nvPr/>
          </p:nvSpPr>
          <p:spPr>
            <a:xfrm flipH="1">
              <a:off x="1656258" y="-2424737"/>
              <a:ext cx="66361" cy="177917"/>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9"/>
            <p:cNvSpPr/>
            <p:nvPr/>
          </p:nvSpPr>
          <p:spPr>
            <a:xfrm flipH="1">
              <a:off x="1568228" y="-2441328"/>
              <a:ext cx="139069" cy="126316"/>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9"/>
            <p:cNvSpPr/>
            <p:nvPr/>
          </p:nvSpPr>
          <p:spPr>
            <a:xfrm flipH="1">
              <a:off x="1518472" y="-2443882"/>
              <a:ext cx="172249" cy="58804"/>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9"/>
            <p:cNvSpPr/>
            <p:nvPr/>
          </p:nvSpPr>
          <p:spPr>
            <a:xfrm flipH="1">
              <a:off x="1501896" y="-2518866"/>
              <a:ext cx="182448" cy="57136"/>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9"/>
            <p:cNvSpPr/>
            <p:nvPr/>
          </p:nvSpPr>
          <p:spPr>
            <a:xfrm flipH="1">
              <a:off x="1584818" y="-2618855"/>
              <a:ext cx="109726" cy="152028"/>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9"/>
            <p:cNvSpPr/>
            <p:nvPr/>
          </p:nvSpPr>
          <p:spPr>
            <a:xfrm flipH="1">
              <a:off x="1669010" y="-2644494"/>
              <a:ext cx="45948" cy="181489"/>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9"/>
            <p:cNvSpPr/>
            <p:nvPr/>
          </p:nvSpPr>
          <p:spPr>
            <a:xfrm flipH="1">
              <a:off x="1703465" y="-2618825"/>
              <a:ext cx="117386" cy="146892"/>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9"/>
            <p:cNvSpPr/>
            <p:nvPr/>
          </p:nvSpPr>
          <p:spPr>
            <a:xfrm flipH="1">
              <a:off x="1716220" y="-2554838"/>
              <a:ext cx="172249" cy="91837"/>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9"/>
            <p:cNvSpPr/>
            <p:nvPr/>
          </p:nvSpPr>
          <p:spPr>
            <a:xfrm flipH="1">
              <a:off x="1744294" y="-2457905"/>
              <a:ext cx="153105" cy="106095"/>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9"/>
            <p:cNvSpPr/>
            <p:nvPr/>
          </p:nvSpPr>
          <p:spPr>
            <a:xfrm flipH="1">
              <a:off x="1728986" y="-2431114"/>
              <a:ext cx="114833" cy="146892"/>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5" name="Google Shape;5585;p49"/>
          <p:cNvGrpSpPr/>
          <p:nvPr/>
        </p:nvGrpSpPr>
        <p:grpSpPr>
          <a:xfrm>
            <a:off x="758439" y="4432264"/>
            <a:ext cx="653963" cy="651874"/>
            <a:chOff x="443664" y="3124089"/>
            <a:chExt cx="653963" cy="651874"/>
          </a:xfrm>
        </p:grpSpPr>
        <p:sp>
          <p:nvSpPr>
            <p:cNvPr id="5586" name="Google Shape;5586;p49"/>
            <p:cNvSpPr/>
            <p:nvPr/>
          </p:nvSpPr>
          <p:spPr>
            <a:xfrm rot="994103">
              <a:off x="651298" y="3156731"/>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9"/>
            <p:cNvSpPr/>
            <p:nvPr/>
          </p:nvSpPr>
          <p:spPr>
            <a:xfrm rot="994103">
              <a:off x="796738" y="3284388"/>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9"/>
            <p:cNvSpPr/>
            <p:nvPr/>
          </p:nvSpPr>
          <p:spPr>
            <a:xfrm rot="994103">
              <a:off x="476433" y="3245142"/>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9"/>
            <p:cNvSpPr/>
            <p:nvPr/>
          </p:nvSpPr>
          <p:spPr>
            <a:xfrm rot="994103">
              <a:off x="719174" y="3474204"/>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9"/>
            <p:cNvSpPr/>
            <p:nvPr/>
          </p:nvSpPr>
          <p:spPr>
            <a:xfrm rot="994103">
              <a:off x="505129" y="3448094"/>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9"/>
            <p:cNvSpPr/>
            <p:nvPr/>
          </p:nvSpPr>
          <p:spPr>
            <a:xfrm rot="994103">
              <a:off x="697493" y="339716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9"/>
            <p:cNvSpPr/>
            <p:nvPr/>
          </p:nvSpPr>
          <p:spPr>
            <a:xfrm rot="994103">
              <a:off x="783732" y="3319864"/>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9"/>
            <p:cNvSpPr/>
            <p:nvPr/>
          </p:nvSpPr>
          <p:spPr>
            <a:xfrm rot="994103">
              <a:off x="799577" y="3380775"/>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9"/>
            <p:cNvSpPr/>
            <p:nvPr/>
          </p:nvSpPr>
          <p:spPr>
            <a:xfrm rot="994103">
              <a:off x="776917" y="3450681"/>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9"/>
            <p:cNvSpPr/>
            <p:nvPr/>
          </p:nvSpPr>
          <p:spPr>
            <a:xfrm rot="994103">
              <a:off x="775796" y="3492067"/>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9"/>
            <p:cNvSpPr/>
            <p:nvPr/>
          </p:nvSpPr>
          <p:spPr>
            <a:xfrm rot="994103">
              <a:off x="766192" y="3510799"/>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9"/>
            <p:cNvSpPr/>
            <p:nvPr/>
          </p:nvSpPr>
          <p:spPr>
            <a:xfrm rot="994103">
              <a:off x="741858" y="3494265"/>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49"/>
            <p:cNvSpPr/>
            <p:nvPr/>
          </p:nvSpPr>
          <p:spPr>
            <a:xfrm rot="994103">
              <a:off x="679190" y="3489795"/>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49"/>
            <p:cNvSpPr/>
            <p:nvPr/>
          </p:nvSpPr>
          <p:spPr>
            <a:xfrm rot="994103">
              <a:off x="606266" y="3483499"/>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49"/>
            <p:cNvSpPr/>
            <p:nvPr/>
          </p:nvSpPr>
          <p:spPr>
            <a:xfrm rot="994103">
              <a:off x="578722" y="3455622"/>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49"/>
            <p:cNvSpPr/>
            <p:nvPr/>
          </p:nvSpPr>
          <p:spPr>
            <a:xfrm rot="994103">
              <a:off x="551215" y="3442037"/>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49"/>
            <p:cNvSpPr/>
            <p:nvPr/>
          </p:nvSpPr>
          <p:spPr>
            <a:xfrm rot="994103">
              <a:off x="600395" y="3331333"/>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49"/>
            <p:cNvSpPr/>
            <p:nvPr/>
          </p:nvSpPr>
          <p:spPr>
            <a:xfrm rot="994103">
              <a:off x="674901" y="3268530"/>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49"/>
            <p:cNvSpPr/>
            <p:nvPr/>
          </p:nvSpPr>
          <p:spPr>
            <a:xfrm rot="994103">
              <a:off x="746272" y="323764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49"/>
            <p:cNvSpPr/>
            <p:nvPr/>
          </p:nvSpPr>
          <p:spPr>
            <a:xfrm rot="994103">
              <a:off x="789975" y="326755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6" name="Google Shape;5606;p49"/>
          <p:cNvGrpSpPr/>
          <p:nvPr/>
        </p:nvGrpSpPr>
        <p:grpSpPr>
          <a:xfrm>
            <a:off x="253389" y="3953251"/>
            <a:ext cx="653963" cy="651874"/>
            <a:chOff x="620864" y="2645076"/>
            <a:chExt cx="653963" cy="651874"/>
          </a:xfrm>
        </p:grpSpPr>
        <p:sp>
          <p:nvSpPr>
            <p:cNvPr id="5607" name="Google Shape;5607;p49"/>
            <p:cNvSpPr/>
            <p:nvPr/>
          </p:nvSpPr>
          <p:spPr>
            <a:xfrm rot="994103">
              <a:off x="828498" y="2677719"/>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49"/>
            <p:cNvSpPr/>
            <p:nvPr/>
          </p:nvSpPr>
          <p:spPr>
            <a:xfrm rot="994103">
              <a:off x="973938" y="2805375"/>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49"/>
            <p:cNvSpPr/>
            <p:nvPr/>
          </p:nvSpPr>
          <p:spPr>
            <a:xfrm rot="994103">
              <a:off x="653633" y="2766130"/>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49"/>
            <p:cNvSpPr/>
            <p:nvPr/>
          </p:nvSpPr>
          <p:spPr>
            <a:xfrm rot="994103">
              <a:off x="896374" y="2995192"/>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49"/>
            <p:cNvSpPr/>
            <p:nvPr/>
          </p:nvSpPr>
          <p:spPr>
            <a:xfrm rot="994103">
              <a:off x="682329" y="2969081"/>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49"/>
            <p:cNvSpPr/>
            <p:nvPr/>
          </p:nvSpPr>
          <p:spPr>
            <a:xfrm rot="994103">
              <a:off x="874693" y="2918148"/>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49"/>
            <p:cNvSpPr/>
            <p:nvPr/>
          </p:nvSpPr>
          <p:spPr>
            <a:xfrm rot="994103">
              <a:off x="960932" y="28408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49"/>
            <p:cNvSpPr/>
            <p:nvPr/>
          </p:nvSpPr>
          <p:spPr>
            <a:xfrm rot="994103">
              <a:off x="976777" y="290176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49"/>
            <p:cNvSpPr/>
            <p:nvPr/>
          </p:nvSpPr>
          <p:spPr>
            <a:xfrm rot="994103">
              <a:off x="954117" y="2971669"/>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49"/>
            <p:cNvSpPr/>
            <p:nvPr/>
          </p:nvSpPr>
          <p:spPr>
            <a:xfrm rot="994103">
              <a:off x="952996" y="3013055"/>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49"/>
            <p:cNvSpPr/>
            <p:nvPr/>
          </p:nvSpPr>
          <p:spPr>
            <a:xfrm rot="994103">
              <a:off x="943392" y="3031787"/>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49"/>
            <p:cNvSpPr/>
            <p:nvPr/>
          </p:nvSpPr>
          <p:spPr>
            <a:xfrm rot="994103">
              <a:off x="919058" y="3015253"/>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49"/>
            <p:cNvSpPr/>
            <p:nvPr/>
          </p:nvSpPr>
          <p:spPr>
            <a:xfrm rot="994103">
              <a:off x="856390" y="3010782"/>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49"/>
            <p:cNvSpPr/>
            <p:nvPr/>
          </p:nvSpPr>
          <p:spPr>
            <a:xfrm rot="994103">
              <a:off x="783466" y="3004486"/>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49"/>
            <p:cNvSpPr/>
            <p:nvPr/>
          </p:nvSpPr>
          <p:spPr>
            <a:xfrm rot="994103">
              <a:off x="755922" y="2976609"/>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49"/>
            <p:cNvSpPr/>
            <p:nvPr/>
          </p:nvSpPr>
          <p:spPr>
            <a:xfrm rot="994103">
              <a:off x="728415" y="2963025"/>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49"/>
            <p:cNvSpPr/>
            <p:nvPr/>
          </p:nvSpPr>
          <p:spPr>
            <a:xfrm rot="994103">
              <a:off x="777595" y="2852320"/>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49"/>
            <p:cNvSpPr/>
            <p:nvPr/>
          </p:nvSpPr>
          <p:spPr>
            <a:xfrm rot="994103">
              <a:off x="852101" y="2789517"/>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49"/>
            <p:cNvSpPr/>
            <p:nvPr/>
          </p:nvSpPr>
          <p:spPr>
            <a:xfrm rot="994103">
              <a:off x="923472" y="2758634"/>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49"/>
            <p:cNvSpPr/>
            <p:nvPr/>
          </p:nvSpPr>
          <p:spPr>
            <a:xfrm rot="994103">
              <a:off x="967175" y="2788547"/>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6" descr="The Sultan of Brunei's wife Paduka Seri Baginda Raja Isteri Pengiran Anak Hajah Saleha Binti Al-Marhum Pengiran Pemancha Pengiran Anak Haji Mohamaed...">
            <a:extLst>
              <a:ext uri="{FF2B5EF4-FFF2-40B4-BE49-F238E27FC236}">
                <a16:creationId xmlns:a16="http://schemas.microsoft.com/office/drawing/2014/main" id="{E079A0FE-8FDB-493D-985C-25A1611D6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2" y="1224364"/>
            <a:ext cx="2208060" cy="2478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8" name="Picture 4" descr="INFOFOTO02-01">
            <a:extLst>
              <a:ext uri="{FF2B5EF4-FFF2-40B4-BE49-F238E27FC236}">
                <a16:creationId xmlns:a16="http://schemas.microsoft.com/office/drawing/2014/main" id="{CC6DECED-3413-41C4-991F-C7FC25545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315" y="3059973"/>
            <a:ext cx="2081296" cy="19191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7B7761C-CD66-4F50-9C44-920CA1C56559}"/>
              </a:ext>
            </a:extLst>
          </p:cNvPr>
          <p:cNvSpPr>
            <a:spLocks noGrp="1"/>
          </p:cNvSpPr>
          <p:nvPr>
            <p:ph type="title"/>
          </p:nvPr>
        </p:nvSpPr>
        <p:spPr>
          <a:xfrm>
            <a:off x="4131739" y="1187890"/>
            <a:ext cx="4087228" cy="715337"/>
          </a:xfrm>
        </p:spPr>
        <p:txBody>
          <a:bodyPr/>
          <a:lstStyle/>
          <a:p>
            <a:r>
              <a:rPr lang="es-MX" b="1" dirty="0"/>
              <a:t>PAKISTAN. BENAZIR BHUTO</a:t>
            </a:r>
            <a:endParaRPr lang="es-CL" b="1" dirty="0"/>
          </a:p>
        </p:txBody>
      </p:sp>
      <p:sp>
        <p:nvSpPr>
          <p:cNvPr id="4" name="Marcador de texto 3">
            <a:extLst>
              <a:ext uri="{FF2B5EF4-FFF2-40B4-BE49-F238E27FC236}">
                <a16:creationId xmlns:a16="http://schemas.microsoft.com/office/drawing/2014/main" id="{5ED82C74-FF93-46C9-BC1B-1E8470D83C2C}"/>
              </a:ext>
            </a:extLst>
          </p:cNvPr>
          <p:cNvSpPr>
            <a:spLocks noGrp="1"/>
          </p:cNvSpPr>
          <p:nvPr>
            <p:ph type="body" idx="1"/>
          </p:nvPr>
        </p:nvSpPr>
        <p:spPr>
          <a:xfrm>
            <a:off x="712381" y="2022421"/>
            <a:ext cx="8187070" cy="2411355"/>
          </a:xfrm>
        </p:spPr>
        <p:txBody>
          <a:bodyPr/>
          <a:lstStyle/>
          <a:p>
            <a:pPr>
              <a:lnSpc>
                <a:spcPct val="150000"/>
              </a:lnSpc>
            </a:pPr>
            <a:r>
              <a:rPr lang="en-US" b="1" dirty="0">
                <a:solidFill>
                  <a:srgbClr val="C00000"/>
                </a:solidFill>
                <a:hlinkClick r:id="rId2" tooltip="1953">
                  <a:extLst>
                    <a:ext uri="{A12FA001-AC4F-418D-AE19-62706E023703}">
                      <ahyp:hlinkClr xmlns:ahyp="http://schemas.microsoft.com/office/drawing/2018/hyperlinkcolor" val="tx"/>
                    </a:ext>
                  </a:extLst>
                </a:hlinkClick>
              </a:rPr>
              <a:t>BENAZIR BHUTO (1953</a:t>
            </a:r>
            <a:r>
              <a:rPr lang="en-US" b="1" dirty="0">
                <a:solidFill>
                  <a:srgbClr val="C00000"/>
                </a:solidFill>
              </a:rPr>
              <a:t>- </a:t>
            </a:r>
            <a:r>
              <a:rPr lang="en-US" b="1" dirty="0">
                <a:solidFill>
                  <a:srgbClr val="C00000"/>
                </a:solidFill>
                <a:hlinkClick r:id="rId3" tooltip="2007">
                  <a:extLst>
                    <a:ext uri="{A12FA001-AC4F-418D-AE19-62706E023703}">
                      <ahyp:hlinkClr xmlns:ahyp="http://schemas.microsoft.com/office/drawing/2018/hyperlinkcolor" val="tx"/>
                    </a:ext>
                  </a:extLst>
                </a:hlinkClick>
              </a:rPr>
              <a:t>2007</a:t>
            </a:r>
            <a:r>
              <a:rPr lang="en-US" b="1" dirty="0">
                <a:solidFill>
                  <a:srgbClr val="C00000"/>
                </a:solidFill>
              </a:rPr>
              <a:t>​) </a:t>
            </a:r>
            <a:r>
              <a:rPr lang="en-US" dirty="0" err="1"/>
              <a:t>Fue</a:t>
            </a:r>
            <a:r>
              <a:rPr lang="en-US" dirty="0"/>
              <a:t> la </a:t>
            </a:r>
            <a:r>
              <a:rPr lang="en-US" dirty="0" err="1"/>
              <a:t>primera</a:t>
            </a:r>
            <a:r>
              <a:rPr lang="en-US" dirty="0"/>
              <a:t> </a:t>
            </a:r>
            <a:r>
              <a:rPr lang="en-US" dirty="0" err="1"/>
              <a:t>mujer</a:t>
            </a:r>
            <a:r>
              <a:rPr lang="en-US" dirty="0"/>
              <a:t> que </a:t>
            </a:r>
            <a:r>
              <a:rPr lang="en-US" dirty="0" err="1"/>
              <a:t>ocupó</a:t>
            </a:r>
            <a:r>
              <a:rPr lang="en-US" dirty="0"/>
              <a:t> </a:t>
            </a:r>
            <a:r>
              <a:rPr lang="en-US" dirty="0" err="1"/>
              <a:t>el</a:t>
            </a:r>
            <a:r>
              <a:rPr lang="en-US" dirty="0"/>
              <a:t> cargo de primer </a:t>
            </a:r>
            <a:r>
              <a:rPr lang="en-US" dirty="0" err="1"/>
              <a:t>ministro</a:t>
            </a:r>
            <a:r>
              <a:rPr lang="en-US" dirty="0"/>
              <a:t> de un </a:t>
            </a:r>
            <a:r>
              <a:rPr lang="en-US" dirty="0" err="1"/>
              <a:t>país</a:t>
            </a:r>
            <a:r>
              <a:rPr lang="en-US" dirty="0"/>
              <a:t> </a:t>
            </a:r>
            <a:r>
              <a:rPr lang="en-US" dirty="0" err="1"/>
              <a:t>musulmán</a:t>
            </a:r>
            <a:r>
              <a:rPr lang="en-US" dirty="0"/>
              <a:t>. </a:t>
            </a:r>
            <a:r>
              <a:rPr lang="en-US" dirty="0" err="1"/>
              <a:t>Dirigió</a:t>
            </a:r>
            <a:r>
              <a:rPr lang="en-US" dirty="0"/>
              <a:t> </a:t>
            </a:r>
            <a:r>
              <a:rPr lang="en-US" dirty="0" err="1"/>
              <a:t>Pakistán</a:t>
            </a:r>
            <a:r>
              <a:rPr lang="en-US" dirty="0"/>
              <a:t> </a:t>
            </a:r>
            <a:r>
              <a:rPr lang="en-US" dirty="0" err="1"/>
              <a:t>en</a:t>
            </a:r>
            <a:r>
              <a:rPr lang="en-US" dirty="0"/>
              <a:t> dos </a:t>
            </a:r>
            <a:r>
              <a:rPr lang="en-US" dirty="0" err="1"/>
              <a:t>ocasiones</a:t>
            </a:r>
            <a:r>
              <a:rPr lang="en-US" dirty="0"/>
              <a:t>: entre los </a:t>
            </a:r>
            <a:r>
              <a:rPr lang="en-US" dirty="0" err="1"/>
              <a:t>años</a:t>
            </a:r>
            <a:r>
              <a:rPr lang="en-US" dirty="0"/>
              <a:t> 1988-90 y 1993-96.</a:t>
            </a:r>
          </a:p>
          <a:p>
            <a:pPr>
              <a:lnSpc>
                <a:spcPct val="150000"/>
              </a:lnSpc>
            </a:pPr>
            <a:r>
              <a:rPr lang="es-MX" dirty="0"/>
              <a:t>Fue destituida dos veces por cargos de corrupción.</a:t>
            </a:r>
            <a:endParaRPr lang="en-US" dirty="0"/>
          </a:p>
          <a:p>
            <a:pPr>
              <a:lnSpc>
                <a:spcPct val="150000"/>
              </a:lnSpc>
            </a:pPr>
            <a:r>
              <a:rPr lang="en-US" dirty="0" err="1"/>
              <a:t>Esta</a:t>
            </a:r>
            <a:r>
              <a:rPr lang="en-US" dirty="0"/>
              <a:t> </a:t>
            </a:r>
            <a:r>
              <a:rPr lang="en-US" dirty="0" err="1"/>
              <a:t>política</a:t>
            </a:r>
            <a:r>
              <a:rPr lang="en-US" dirty="0"/>
              <a:t>  </a:t>
            </a:r>
            <a:r>
              <a:rPr lang="en-US" dirty="0" err="1"/>
              <a:t>pakistaní</a:t>
            </a:r>
            <a:r>
              <a:rPr lang="en-US" dirty="0"/>
              <a:t> era </a:t>
            </a:r>
            <a:r>
              <a:rPr lang="en-US" dirty="0" err="1"/>
              <a:t>socialdemócrata</a:t>
            </a:r>
            <a:r>
              <a:rPr lang="en-US" dirty="0"/>
              <a:t> de un </a:t>
            </a:r>
            <a:r>
              <a:rPr lang="en-US" dirty="0" err="1"/>
              <a:t>partido</a:t>
            </a:r>
            <a:r>
              <a:rPr lang="en-US" dirty="0"/>
              <a:t> </a:t>
            </a:r>
            <a:r>
              <a:rPr lang="en-US" dirty="0" err="1"/>
              <a:t>político</a:t>
            </a:r>
            <a:r>
              <a:rPr lang="en-US" dirty="0"/>
              <a:t> de </a:t>
            </a:r>
            <a:r>
              <a:rPr lang="en-US" dirty="0" err="1"/>
              <a:t>centroizquierda</a:t>
            </a:r>
            <a:r>
              <a:rPr lang="en-US" dirty="0"/>
              <a:t> </a:t>
            </a:r>
            <a:r>
              <a:rPr lang="en-US" dirty="0" err="1"/>
              <a:t>afiliado</a:t>
            </a:r>
            <a:r>
              <a:rPr lang="en-US" dirty="0"/>
              <a:t> a la </a:t>
            </a:r>
            <a:r>
              <a:rPr lang="en-US" dirty="0" err="1"/>
              <a:t>Internacional</a:t>
            </a:r>
            <a:r>
              <a:rPr lang="en-US" dirty="0"/>
              <a:t> </a:t>
            </a:r>
            <a:r>
              <a:rPr lang="en-US" dirty="0" err="1"/>
              <a:t>Socialista</a:t>
            </a:r>
            <a:r>
              <a:rPr lang="en-US" dirty="0"/>
              <a:t>. </a:t>
            </a:r>
            <a:r>
              <a:rPr lang="en-US" dirty="0" err="1"/>
              <a:t>Destacada</a:t>
            </a:r>
            <a:r>
              <a:rPr lang="en-US" dirty="0"/>
              <a:t> </a:t>
            </a:r>
            <a:r>
              <a:rPr lang="en-US" dirty="0" err="1"/>
              <a:t>estudiante</a:t>
            </a:r>
            <a:r>
              <a:rPr lang="en-US" dirty="0"/>
              <a:t> </a:t>
            </a:r>
            <a:r>
              <a:rPr lang="en-US" dirty="0" err="1"/>
              <a:t>enlas</a:t>
            </a:r>
            <a:r>
              <a:rPr lang="en-US" dirty="0"/>
              <a:t> </a:t>
            </a:r>
            <a:r>
              <a:rPr lang="en-US" dirty="0" err="1"/>
              <a:t>universidades</a:t>
            </a:r>
            <a:r>
              <a:rPr lang="en-US" dirty="0"/>
              <a:t> de Harvard y  Oxford </a:t>
            </a:r>
          </a:p>
          <a:p>
            <a:pPr>
              <a:lnSpc>
                <a:spcPct val="150000"/>
              </a:lnSpc>
            </a:pPr>
            <a:r>
              <a:rPr lang="en-US" dirty="0"/>
              <a:t>Bhutto se auto  </a:t>
            </a:r>
            <a:r>
              <a:rPr lang="en-US" dirty="0" err="1"/>
              <a:t>exilió</a:t>
            </a:r>
            <a:r>
              <a:rPr lang="en-US" dirty="0"/>
              <a:t> </a:t>
            </a:r>
            <a:r>
              <a:rPr lang="en-US" dirty="0" err="1"/>
              <a:t>en</a:t>
            </a:r>
            <a:r>
              <a:rPr lang="en-US" dirty="0"/>
              <a:t> </a:t>
            </a:r>
            <a:r>
              <a:rPr lang="en-US" dirty="0" err="1"/>
              <a:t>Dubái</a:t>
            </a:r>
            <a:r>
              <a:rPr lang="en-US" dirty="0"/>
              <a:t> </a:t>
            </a:r>
            <a:r>
              <a:rPr lang="en-US" dirty="0" err="1"/>
              <a:t>el</a:t>
            </a:r>
            <a:r>
              <a:rPr lang="en-US" dirty="0"/>
              <a:t> 1999  hasta </a:t>
            </a:r>
            <a:r>
              <a:rPr lang="en-US" dirty="0" err="1"/>
              <a:t>su</a:t>
            </a:r>
            <a:r>
              <a:rPr lang="en-US" dirty="0"/>
              <a:t> </a:t>
            </a:r>
            <a:r>
              <a:rPr lang="en-US" dirty="0" err="1"/>
              <a:t>regreso</a:t>
            </a:r>
            <a:r>
              <a:rPr lang="en-US" dirty="0"/>
              <a:t> </a:t>
            </a:r>
            <a:r>
              <a:rPr lang="en-US" dirty="0" err="1"/>
              <a:t>el</a:t>
            </a:r>
            <a:r>
              <a:rPr lang="en-US" dirty="0"/>
              <a:t> 2007</a:t>
            </a:r>
          </a:p>
          <a:p>
            <a:pPr>
              <a:lnSpc>
                <a:spcPct val="150000"/>
              </a:lnSpc>
            </a:pPr>
            <a:r>
              <a:rPr lang="es-MX" dirty="0"/>
              <a:t>HIJA DE POLITICOS, DINASTIA BHUTO.</a:t>
            </a:r>
            <a:endParaRPr lang="en-US" dirty="0"/>
          </a:p>
          <a:p>
            <a:endParaRPr lang="es-CL" dirty="0"/>
          </a:p>
        </p:txBody>
      </p:sp>
      <p:pic>
        <p:nvPicPr>
          <p:cNvPr id="5" name="Picture 2" descr="image6">
            <a:extLst>
              <a:ext uri="{FF2B5EF4-FFF2-40B4-BE49-F238E27FC236}">
                <a16:creationId xmlns:a16="http://schemas.microsoft.com/office/drawing/2014/main" id="{709A27AD-D857-45FC-97E3-C26808860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81" y="190323"/>
            <a:ext cx="2381250" cy="15773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793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55456" y="754911"/>
            <a:ext cx="6985591" cy="595423"/>
          </a:xfrm>
        </p:spPr>
        <p:txBody>
          <a:bodyPr/>
          <a:lstStyle/>
          <a:p>
            <a:pPr algn="ctr"/>
            <a:r>
              <a:rPr lang="en-US" altLang="en-US" sz="5400" b="1" dirty="0"/>
              <a:t>TAILANDIA. SUTHIDA</a:t>
            </a:r>
            <a:endParaRPr lang="es-CL" sz="5400" b="1"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744279" y="1952972"/>
            <a:ext cx="7825563" cy="2435618"/>
          </a:xfrm>
        </p:spPr>
        <p:txBody>
          <a:bodyPr/>
          <a:lstStyle/>
          <a:p>
            <a:pPr marL="0" indent="0">
              <a:buNone/>
            </a:pPr>
            <a:endParaRPr lang="es-ES" sz="1200" b="1" dirty="0">
              <a:latin typeface="Alegreya Sans" panose="020B0604020202020204" charset="0"/>
            </a:endParaRPr>
          </a:p>
          <a:p>
            <a:pPr marL="285750" indent="-285750">
              <a:buFont typeface="Arial" panose="020B0604020202020204" pitchFamily="34" charset="0"/>
              <a:buChar char="•"/>
            </a:pPr>
            <a:r>
              <a:rPr lang="es-ES" sz="1600" b="1" dirty="0" err="1">
                <a:solidFill>
                  <a:srgbClr val="C00000"/>
                </a:solidFill>
                <a:latin typeface="Alegreya Sans" panose="020B0604020202020204" charset="0"/>
              </a:rPr>
              <a:t>Suthida</a:t>
            </a:r>
            <a:r>
              <a:rPr lang="es-ES" sz="1600" b="1" dirty="0">
                <a:solidFill>
                  <a:srgbClr val="C00000"/>
                </a:solidFill>
                <a:latin typeface="Alegreya Sans" panose="020B0604020202020204" charset="0"/>
              </a:rPr>
              <a:t> (1978- ) </a:t>
            </a:r>
            <a:r>
              <a:rPr lang="es-ES" sz="1600" dirty="0">
                <a:latin typeface="Alegreya Sans" panose="020B0604020202020204" charset="0"/>
              </a:rPr>
              <a:t>es la reina consorte de Tailandia y la cuarta esposa de rey Rama X.</a:t>
            </a:r>
          </a:p>
          <a:p>
            <a:pPr marL="0" indent="0"/>
            <a:endParaRPr lang="es-ES" sz="1600" dirty="0">
              <a:latin typeface="Alegreya Sans" panose="020B0604020202020204" charset="0"/>
            </a:endParaRPr>
          </a:p>
          <a:p>
            <a:pPr marL="285750" indent="-285750">
              <a:buFont typeface="Arial" panose="020B0604020202020204" pitchFamily="34" charset="0"/>
              <a:buChar char="•"/>
            </a:pPr>
            <a:r>
              <a:rPr lang="es-ES" sz="1600" dirty="0">
                <a:latin typeface="Alegreya Sans" panose="020B0604020202020204" charset="0"/>
              </a:rPr>
              <a:t> Fue azafata de avión y obtuvo una licencia en  comunicaciones. Inició la carrera militar y en 6 años llegó al grado de general. Su romance con el príncipe sin duda ayudó en su carrera.</a:t>
            </a:r>
          </a:p>
          <a:p>
            <a:pPr marL="0" indent="0"/>
            <a:endParaRPr lang="es-ES" sz="1600" dirty="0">
              <a:latin typeface="Alegreya Sans" panose="020B0604020202020204" charset="0"/>
            </a:endParaRPr>
          </a:p>
          <a:p>
            <a:pPr marL="285750" indent="-285750">
              <a:buFont typeface="Arial" panose="020B0604020202020204" pitchFamily="34" charset="0"/>
              <a:buChar char="•"/>
            </a:pPr>
            <a:r>
              <a:rPr lang="es-ES" sz="1600" dirty="0">
                <a:latin typeface="Alegreya Sans" panose="020B0604020202020204" charset="0"/>
              </a:rPr>
              <a:t>Honores. Dama Ilustrísima Orden  Casa Real </a:t>
            </a:r>
            <a:r>
              <a:rPr lang="es-ES" sz="1600" dirty="0" err="1">
                <a:latin typeface="Alegreya Sans" panose="020B0604020202020204" charset="0"/>
              </a:rPr>
              <a:t>Chakri</a:t>
            </a:r>
            <a:r>
              <a:rPr lang="es-ES" sz="1600" dirty="0">
                <a:latin typeface="Alegreya Sans" panose="020B0604020202020204" charset="0"/>
              </a:rPr>
              <a:t>. Dama Ilustrísima Orden de Chula </a:t>
            </a:r>
            <a:r>
              <a:rPr lang="es-ES" sz="1600" dirty="0" err="1">
                <a:latin typeface="Alegreya Sans" panose="020B0604020202020204" charset="0"/>
              </a:rPr>
              <a:t>Chom</a:t>
            </a:r>
            <a:r>
              <a:rPr lang="es-ES" sz="1600" dirty="0">
                <a:latin typeface="Alegreya Sans" panose="020B0604020202020204" charset="0"/>
              </a:rPr>
              <a:t> </a:t>
            </a:r>
            <a:r>
              <a:rPr lang="es-ES" sz="1600" dirty="0" err="1">
                <a:latin typeface="Alegreya Sans" panose="020B0604020202020204" charset="0"/>
              </a:rPr>
              <a:t>Klao.Dama</a:t>
            </a:r>
            <a:r>
              <a:rPr lang="es-ES" sz="1600" dirty="0">
                <a:latin typeface="Alegreya Sans" panose="020B0604020202020204" charset="0"/>
              </a:rPr>
              <a:t> </a:t>
            </a:r>
            <a:r>
              <a:rPr lang="es-ES" sz="1600" dirty="0" err="1">
                <a:latin typeface="Alegreya Sans" panose="020B0604020202020204" charset="0"/>
              </a:rPr>
              <a:t>Exaltadísitma</a:t>
            </a:r>
            <a:r>
              <a:rPr lang="es-ES" sz="1600" dirty="0">
                <a:latin typeface="Alegreya Sans" panose="020B0604020202020204" charset="0"/>
              </a:rPr>
              <a:t> Orden Elefante Blanco. Dama Nobilísima Orden Corona de </a:t>
            </a:r>
            <a:r>
              <a:rPr lang="es-ES" sz="1600" dirty="0" err="1">
                <a:latin typeface="Alegreya Sans" panose="020B0604020202020204" charset="0"/>
              </a:rPr>
              <a:t>Tailandia.Dama</a:t>
            </a:r>
            <a:r>
              <a:rPr lang="es-ES" sz="1600" dirty="0">
                <a:latin typeface="Alegreya Sans" panose="020B0604020202020204" charset="0"/>
              </a:rPr>
              <a:t> Orden La Nueve Gemas.</a:t>
            </a:r>
          </a:p>
          <a:p>
            <a:endParaRPr lang="es-CL" dirty="0"/>
          </a:p>
        </p:txBody>
      </p:sp>
      <p:pic>
        <p:nvPicPr>
          <p:cNvPr id="6" name="Picture 12" descr="La reina Suthida de Tailandia protagoniza sus primeros retratos como monarca">
            <a:extLst>
              <a:ext uri="{FF2B5EF4-FFF2-40B4-BE49-F238E27FC236}">
                <a16:creationId xmlns:a16="http://schemas.microsoft.com/office/drawing/2014/main" id="{EA9D11D7-283F-4787-8C88-279113306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433" y="237123"/>
            <a:ext cx="2535526" cy="16129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1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1467293" y="678396"/>
            <a:ext cx="5670486" cy="6512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b="1" dirty="0"/>
              <a:t>MALASIA.Rotación de Reinas</a:t>
            </a:r>
            <a:br>
              <a:rPr lang="es-MX" sz="4800" b="1" dirty="0"/>
            </a:br>
            <a:r>
              <a:rPr lang="es-MX" sz="4800" b="1" dirty="0"/>
              <a:t> </a:t>
            </a:r>
            <a:r>
              <a:rPr lang="en-US" sz="4800" b="1" dirty="0" err="1"/>
              <a:t>Azizah</a:t>
            </a:r>
            <a:r>
              <a:rPr lang="en-US" sz="4800" b="1" dirty="0"/>
              <a:t> Aminah </a:t>
            </a:r>
            <a:r>
              <a:rPr lang="en-US" sz="4800" b="1" dirty="0" err="1"/>
              <a:t>Maimunah</a:t>
            </a:r>
            <a:endParaRPr sz="4800" b="1" dirty="0"/>
          </a:p>
        </p:txBody>
      </p:sp>
      <p:sp>
        <p:nvSpPr>
          <p:cNvPr id="3890" name="Google Shape;3890;p37"/>
          <p:cNvSpPr txBox="1">
            <a:spLocks noGrp="1"/>
          </p:cNvSpPr>
          <p:nvPr>
            <p:ph type="body" idx="1"/>
          </p:nvPr>
        </p:nvSpPr>
        <p:spPr>
          <a:xfrm>
            <a:off x="751265" y="1916619"/>
            <a:ext cx="7928131" cy="2808360"/>
          </a:xfrm>
          <a:prstGeom prst="rect">
            <a:avLst/>
          </a:prstGeom>
        </p:spPr>
        <p:txBody>
          <a:bodyPr spcFirstLastPara="1" wrap="square" lIns="91425" tIns="91425" rIns="91425" bIns="91425" anchor="t" anchorCtr="0">
            <a:noAutofit/>
          </a:bodyPr>
          <a:lstStyle/>
          <a:p>
            <a:r>
              <a:rPr lang="es-ES" dirty="0"/>
              <a:t>El "Yang di-</a:t>
            </a:r>
            <a:r>
              <a:rPr lang="es-ES" dirty="0" err="1"/>
              <a:t>Pertuan</a:t>
            </a:r>
            <a:r>
              <a:rPr lang="es-ES" dirty="0"/>
              <a:t> </a:t>
            </a:r>
            <a:r>
              <a:rPr lang="es-ES" dirty="0" err="1"/>
              <a:t>Agong</a:t>
            </a:r>
            <a:r>
              <a:rPr lang="es-ES" dirty="0"/>
              <a:t>" REY es elegido (rotado de facto) cada 5 años entre los 9 gobernantes hereditarios de los estados de Malasia. Cuando un gobernante es elegido como el "Yang di-</a:t>
            </a:r>
            <a:r>
              <a:rPr lang="es-ES" dirty="0" err="1"/>
              <a:t>Pertuan</a:t>
            </a:r>
            <a:r>
              <a:rPr lang="es-ES" dirty="0"/>
              <a:t> </a:t>
            </a:r>
            <a:r>
              <a:rPr lang="es-ES" dirty="0" err="1"/>
              <a:t>Agong</a:t>
            </a:r>
            <a:r>
              <a:rPr lang="es-ES" dirty="0"/>
              <a:t>“ REY , su consorte se convierte automáticamente en la "Raja </a:t>
            </a:r>
            <a:r>
              <a:rPr lang="es-ES" dirty="0" err="1"/>
              <a:t>Permaisuri</a:t>
            </a:r>
            <a:r>
              <a:rPr lang="es-ES" dirty="0"/>
              <a:t> </a:t>
            </a:r>
            <a:r>
              <a:rPr lang="es-ES" dirty="0" err="1"/>
              <a:t>Agong</a:t>
            </a:r>
            <a:r>
              <a:rPr lang="es-ES" dirty="0"/>
              <a:t>“, REINA.</a:t>
            </a:r>
          </a:p>
          <a:p>
            <a:pPr marL="127000" indent="0">
              <a:buNone/>
            </a:pPr>
            <a:endParaRPr lang="es-ES" dirty="0"/>
          </a:p>
          <a:p>
            <a:r>
              <a:rPr lang="es-ES" dirty="0"/>
              <a:t>En efecto, la titular del título de "Raja </a:t>
            </a:r>
            <a:r>
              <a:rPr lang="es-ES" dirty="0" err="1"/>
              <a:t>Permaisuri</a:t>
            </a:r>
            <a:r>
              <a:rPr lang="es-ES" dirty="0"/>
              <a:t> </a:t>
            </a:r>
            <a:r>
              <a:rPr lang="es-ES" dirty="0" err="1"/>
              <a:t>Agong</a:t>
            </a:r>
            <a:r>
              <a:rPr lang="es-ES" dirty="0"/>
              <a:t>" cambia cada cinco años, aunque podría ocurrir antes debido a la muerte o renuncia del "Yang di-</a:t>
            </a:r>
            <a:r>
              <a:rPr lang="es-ES" dirty="0" err="1"/>
              <a:t>Pertuan</a:t>
            </a:r>
            <a:r>
              <a:rPr lang="es-ES" dirty="0"/>
              <a:t> </a:t>
            </a:r>
            <a:r>
              <a:rPr lang="es-ES" dirty="0" err="1"/>
              <a:t>Agong</a:t>
            </a:r>
            <a:r>
              <a:rPr lang="es-ES" dirty="0"/>
              <a:t>". </a:t>
            </a:r>
          </a:p>
          <a:p>
            <a:pPr marL="127000" indent="0">
              <a:buNone/>
            </a:pPr>
            <a:endParaRPr lang="es-ES" dirty="0"/>
          </a:p>
          <a:p>
            <a:r>
              <a:rPr lang="es-ES" dirty="0"/>
              <a:t>Noble por nacimiento por Constitución. Magister en Sociología y Ciencia Política,  </a:t>
            </a:r>
            <a:r>
              <a:rPr lang="es-ES" dirty="0" err="1"/>
              <a:t>National</a:t>
            </a:r>
            <a:r>
              <a:rPr lang="es-ES" dirty="0"/>
              <a:t> </a:t>
            </a:r>
            <a:r>
              <a:rPr lang="es-ES" dirty="0" err="1"/>
              <a:t>University</a:t>
            </a:r>
            <a:r>
              <a:rPr lang="es-ES" dirty="0"/>
              <a:t> Singapur.</a:t>
            </a:r>
            <a:endParaRPr lang="en-US" dirty="0"/>
          </a:p>
          <a:p>
            <a:pPr marL="127000" indent="0">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4" name="Google Shape;3944;p37"/>
          <p:cNvGrpSpPr/>
          <p:nvPr/>
        </p:nvGrpSpPr>
        <p:grpSpPr>
          <a:xfrm>
            <a:off x="1665265" y="4491626"/>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704311" y="3579497"/>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9" name="Picture 2" descr="Queen Tunku Azizah Aminah Maimunah Iskandariah | FinanceTwitter">
            <a:extLst>
              <a:ext uri="{FF2B5EF4-FFF2-40B4-BE49-F238E27FC236}">
                <a16:creationId xmlns:a16="http://schemas.microsoft.com/office/drawing/2014/main" id="{2761C528-179E-46E4-A3AF-4A50FEF54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54" y="176758"/>
            <a:ext cx="1891153" cy="1472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15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44824" y="380115"/>
            <a:ext cx="6985591" cy="595423"/>
          </a:xfrm>
        </p:spPr>
        <p:txBody>
          <a:bodyPr/>
          <a:lstStyle/>
          <a:p>
            <a:pPr algn="ctr"/>
            <a:r>
              <a:rPr lang="es-MX" sz="4800" b="1" dirty="0"/>
              <a:t>SINGAPUR. CATHERINE  LIM</a:t>
            </a:r>
            <a:endParaRPr lang="es-CL" sz="4800" b="1"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844824" y="1868675"/>
            <a:ext cx="7825563" cy="3423683"/>
          </a:xfrm>
        </p:spPr>
        <p:txBody>
          <a:bodyPr/>
          <a:lstStyle/>
          <a:p>
            <a:pPr marL="469900" indent="-342900">
              <a:buFont typeface="Arial" panose="020B0604020202020204" pitchFamily="34" charset="0"/>
              <a:buChar char="•"/>
            </a:pPr>
            <a:r>
              <a:rPr lang="es-ES" sz="2000" b="1" dirty="0">
                <a:solidFill>
                  <a:srgbClr val="C00000"/>
                </a:solidFill>
              </a:rPr>
              <a:t>Catherine Lim (1942- ). </a:t>
            </a:r>
            <a:r>
              <a:rPr lang="es-ES" sz="2000" dirty="0"/>
              <a:t>Escritora de ficción. Ha escrito 10 colecciones de cuentos, cinco novelas y también poesía. Destacan sus comentarios políticos en un país altamente autoritario. Recibió educación católica. </a:t>
            </a:r>
            <a:r>
              <a:rPr lang="es-ES" sz="2000" dirty="0" err="1"/>
              <a:t>Ph.d</a:t>
            </a:r>
            <a:r>
              <a:rPr lang="es-ES" sz="2000" dirty="0"/>
              <a:t> en lingüística aplicada de la NUS.</a:t>
            </a:r>
          </a:p>
          <a:p>
            <a:pPr marL="127000" indent="0"/>
            <a:endParaRPr lang="es-ES" sz="2000" dirty="0"/>
          </a:p>
          <a:p>
            <a:pPr marL="469900" indent="-342900">
              <a:buFont typeface="Arial" panose="020B0604020202020204" pitchFamily="34" charset="0"/>
              <a:buChar char="•"/>
            </a:pPr>
            <a:r>
              <a:rPr lang="es-ES" sz="2000" dirty="0"/>
              <a:t>  Su obra da cuenta de la vida en Singapur y las raíces chinas en la construcción de la identidad nacional.</a:t>
            </a:r>
            <a:endParaRPr lang="en-US" sz="2000" dirty="0"/>
          </a:p>
          <a:p>
            <a:pPr lvl="8"/>
            <a:endParaRPr lang="es-MX" sz="2400" dirty="0"/>
          </a:p>
          <a:p>
            <a:pPr lvl="8"/>
            <a:endParaRPr lang="es-MX" sz="2400" dirty="0"/>
          </a:p>
          <a:p>
            <a:endParaRPr lang="es-CL" dirty="0"/>
          </a:p>
        </p:txBody>
      </p:sp>
      <p:pic>
        <p:nvPicPr>
          <p:cNvPr id="5" name="Picture 4" descr="https://www.swhf.sg/wp-content/uploads/2014/02/Catherine-Lim.jpg">
            <a:extLst>
              <a:ext uri="{FF2B5EF4-FFF2-40B4-BE49-F238E27FC236}">
                <a16:creationId xmlns:a16="http://schemas.microsoft.com/office/drawing/2014/main" id="{D68F772D-9E42-42A7-8021-2A51EF4A5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191" y="158183"/>
            <a:ext cx="1894196" cy="14273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2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1964452" y="879456"/>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5400" b="1" dirty="0"/>
              <a:t>TAIWAN</a:t>
            </a:r>
            <a:r>
              <a:rPr lang="es-MX" sz="5400" dirty="0"/>
              <a:t>.Tsai </a:t>
            </a:r>
            <a:r>
              <a:rPr lang="es-MX" sz="5400" dirty="0" err="1"/>
              <a:t>Ing-wen</a:t>
            </a:r>
            <a:r>
              <a:rPr lang="es-MX" sz="5400" dirty="0"/>
              <a:t> </a:t>
            </a:r>
            <a:endParaRPr sz="5400" b="1" dirty="0">
              <a:solidFill>
                <a:schemeClr val="tx1"/>
              </a:solidFill>
            </a:endParaRPr>
          </a:p>
        </p:txBody>
      </p:sp>
      <p:sp>
        <p:nvSpPr>
          <p:cNvPr id="3890" name="Google Shape;3890;p37"/>
          <p:cNvSpPr txBox="1">
            <a:spLocks noGrp="1"/>
          </p:cNvSpPr>
          <p:nvPr>
            <p:ph type="body" idx="1"/>
          </p:nvPr>
        </p:nvSpPr>
        <p:spPr>
          <a:xfrm>
            <a:off x="1128499" y="1610781"/>
            <a:ext cx="6910527" cy="2982100"/>
          </a:xfrm>
          <a:prstGeom prst="rect">
            <a:avLst/>
          </a:prstGeom>
        </p:spPr>
        <p:txBody>
          <a:bodyPr spcFirstLastPara="1" wrap="square" lIns="91425" tIns="91425" rIns="91425" bIns="91425" anchor="t" anchorCtr="0">
            <a:noAutofit/>
          </a:bodyPr>
          <a:lstStyle/>
          <a:p>
            <a:r>
              <a:rPr lang="en-US" sz="1800" b="1" dirty="0">
                <a:solidFill>
                  <a:srgbClr val="C00000"/>
                </a:solidFill>
                <a:latin typeface="Alegreya Sans" panose="020B0604020202020204" charset="0"/>
              </a:rPr>
              <a:t>Tsai Ing-wen </a:t>
            </a:r>
            <a:r>
              <a:rPr lang="es-ES" sz="1800" b="1" dirty="0">
                <a:solidFill>
                  <a:srgbClr val="C00000"/>
                </a:solidFill>
                <a:latin typeface="Alegreya Sans" panose="020B0604020202020204" charset="0"/>
              </a:rPr>
              <a:t>1956-  </a:t>
            </a:r>
            <a:r>
              <a:rPr lang="es-ES" sz="1800" dirty="0">
                <a:latin typeface="Alegreya Sans" panose="020B0604020202020204" charset="0"/>
              </a:rPr>
              <a:t>Es Abogado y profesora taiwanesa. </a:t>
            </a:r>
          </a:p>
          <a:p>
            <a:pPr marL="127000" indent="0">
              <a:buNone/>
            </a:pPr>
            <a:endParaRPr lang="es-ES" sz="1800" dirty="0">
              <a:latin typeface="Alegreya Sans" panose="020B0604020202020204" charset="0"/>
            </a:endParaRPr>
          </a:p>
          <a:p>
            <a:r>
              <a:rPr lang="es-ES" sz="1800" dirty="0">
                <a:latin typeface="Alegreya Sans" panose="020B0604020202020204" charset="0"/>
              </a:rPr>
              <a:t>Desde el 20 de mayo de 2016, es presidenta de la República de China (Taiwán). Fue presidenta del Partido Democrático Progresista y líder de la coalición pan-verde desde 2008 hasta 2012. Ha sido ministra de Asuntos Continentales en el periodo 2000-2004 y viceprimera ministra de la Taiwán de 2006 a 2007.</a:t>
            </a:r>
          </a:p>
          <a:p>
            <a:pPr marL="127000" indent="0">
              <a:buNone/>
            </a:pPr>
            <a:endParaRPr lang="es-ES" sz="1800" dirty="0">
              <a:latin typeface="Alegreya Sans" panose="020B0604020202020204" charset="0"/>
            </a:endParaRPr>
          </a:p>
          <a:p>
            <a:r>
              <a:rPr lang="es-ES" sz="1800" dirty="0">
                <a:latin typeface="Alegreya Sans" panose="020B0604020202020204" charset="0"/>
              </a:rPr>
              <a:t>Estudió en el LSE. Cornell </a:t>
            </a:r>
            <a:r>
              <a:rPr lang="es-ES" sz="1800" dirty="0" err="1">
                <a:latin typeface="Alegreya Sans" panose="020B0604020202020204" charset="0"/>
              </a:rPr>
              <a:t>Law</a:t>
            </a:r>
            <a:r>
              <a:rPr lang="es-ES" sz="1800" dirty="0">
                <a:latin typeface="Alegreya Sans" panose="020B0604020202020204" charset="0"/>
              </a:rPr>
              <a:t> </a:t>
            </a:r>
            <a:r>
              <a:rPr lang="es-ES" sz="1800" dirty="0" err="1">
                <a:latin typeface="Alegreya Sans" panose="020B0604020202020204" charset="0"/>
              </a:rPr>
              <a:t>School</a:t>
            </a:r>
            <a:r>
              <a:rPr lang="es-ES" sz="1800" dirty="0">
                <a:latin typeface="Alegreya Sans" panose="020B0604020202020204" charset="0"/>
              </a:rPr>
              <a:t>.</a:t>
            </a:r>
            <a:endParaRPr lang="en-US" sz="1800" dirty="0">
              <a:latin typeface="Alegreya Sans" panose="020B0604020202020204" charset="0"/>
            </a:endParaRPr>
          </a:p>
          <a:p>
            <a:pPr marL="0" lvl="0" indent="0" algn="l" rtl="0">
              <a:spcBef>
                <a:spcPts val="0"/>
              </a:spcBef>
              <a:spcAft>
                <a:spcPts val="1200"/>
              </a:spcAft>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7877189" y="39575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89820" y="2546233"/>
            <a:ext cx="653963" cy="785306"/>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785627" y="3325764"/>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9" name="Picture 2" descr="Tsai Ing-wen - Wikipedia">
            <a:extLst>
              <a:ext uri="{FF2B5EF4-FFF2-40B4-BE49-F238E27FC236}">
                <a16:creationId xmlns:a16="http://schemas.microsoft.com/office/drawing/2014/main" id="{7D3DCAF5-6677-43ED-9C0C-3AA32578E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74" y="80174"/>
            <a:ext cx="2107431" cy="15260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87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7B7761C-CD66-4F50-9C44-920CA1C56559}"/>
              </a:ext>
            </a:extLst>
          </p:cNvPr>
          <p:cNvSpPr>
            <a:spLocks noGrp="1"/>
          </p:cNvSpPr>
          <p:nvPr>
            <p:ph type="title"/>
          </p:nvPr>
        </p:nvSpPr>
        <p:spPr>
          <a:xfrm>
            <a:off x="1027032" y="1166625"/>
            <a:ext cx="4087228" cy="715337"/>
          </a:xfrm>
        </p:spPr>
        <p:txBody>
          <a:bodyPr/>
          <a:lstStyle/>
          <a:p>
            <a:r>
              <a:rPr lang="es-MX" b="1" dirty="0"/>
              <a:t>RP CHINA. </a:t>
            </a:r>
            <a:r>
              <a:rPr lang="en-US" b="1" dirty="0"/>
              <a:t>Sun </a:t>
            </a:r>
            <a:r>
              <a:rPr lang="en-US" b="1" dirty="0" err="1"/>
              <a:t>Chunlan</a:t>
            </a:r>
            <a:r>
              <a:rPr lang="en-US" b="1" dirty="0"/>
              <a:t>, </a:t>
            </a:r>
            <a:endParaRPr lang="es-CL" b="1" dirty="0"/>
          </a:p>
        </p:txBody>
      </p:sp>
      <p:sp>
        <p:nvSpPr>
          <p:cNvPr id="4" name="Marcador de texto 3">
            <a:extLst>
              <a:ext uri="{FF2B5EF4-FFF2-40B4-BE49-F238E27FC236}">
                <a16:creationId xmlns:a16="http://schemas.microsoft.com/office/drawing/2014/main" id="{5ED82C74-FF93-46C9-BC1B-1E8470D83C2C}"/>
              </a:ext>
            </a:extLst>
          </p:cNvPr>
          <p:cNvSpPr>
            <a:spLocks noGrp="1"/>
          </p:cNvSpPr>
          <p:nvPr>
            <p:ph type="body" idx="1"/>
          </p:nvPr>
        </p:nvSpPr>
        <p:spPr>
          <a:xfrm>
            <a:off x="712381" y="2160645"/>
            <a:ext cx="8187070" cy="2411355"/>
          </a:xfrm>
        </p:spPr>
        <p:txBody>
          <a:bodyPr/>
          <a:lstStyle/>
          <a:p>
            <a:r>
              <a:rPr lang="en-US" sz="2000" b="1" dirty="0">
                <a:solidFill>
                  <a:srgbClr val="C00000"/>
                </a:solidFill>
                <a:latin typeface="Alegreya Sans" panose="020B0604020202020204" charset="0"/>
              </a:rPr>
              <a:t>SUN </a:t>
            </a:r>
            <a:r>
              <a:rPr lang="en-US" sz="2000" b="1" dirty="0" err="1">
                <a:solidFill>
                  <a:srgbClr val="C00000"/>
                </a:solidFill>
                <a:latin typeface="Alegreya Sans" panose="020B0604020202020204" charset="0"/>
              </a:rPr>
              <a:t>Chunlan</a:t>
            </a:r>
            <a:r>
              <a:rPr lang="en-US" sz="2000" b="1" dirty="0">
                <a:solidFill>
                  <a:srgbClr val="C00000"/>
                </a:solidFill>
                <a:latin typeface="Alegreya Sans" panose="020B0604020202020204" charset="0"/>
              </a:rPr>
              <a:t> ( 1950- ) </a:t>
            </a:r>
            <a:r>
              <a:rPr lang="en-US" sz="2000" dirty="0">
                <a:latin typeface="Alegreya Sans" panose="020B0604020202020204" charset="0"/>
              </a:rPr>
              <a:t>Vice Primer </a:t>
            </a:r>
            <a:r>
              <a:rPr lang="en-US" sz="2000" dirty="0" err="1">
                <a:latin typeface="Alegreya Sans" panose="020B0604020202020204" charset="0"/>
              </a:rPr>
              <a:t>Ministra</a:t>
            </a:r>
            <a:r>
              <a:rPr lang="en-US" sz="2000" dirty="0">
                <a:latin typeface="Alegreya Sans" panose="020B0604020202020204" charset="0"/>
              </a:rPr>
              <a:t> de la República Popular China.</a:t>
            </a:r>
          </a:p>
          <a:p>
            <a:r>
              <a:rPr lang="es-MX" sz="2000" dirty="0">
                <a:latin typeface="Alegreya Sans" panose="020B0604020202020204" charset="0"/>
              </a:rPr>
              <a:t>La cúpula del </a:t>
            </a:r>
            <a:r>
              <a:rPr lang="es-MX" sz="2000" dirty="0" err="1">
                <a:latin typeface="Alegreya Sans" panose="020B0604020202020204" charset="0"/>
              </a:rPr>
              <a:t>Politburo</a:t>
            </a:r>
            <a:r>
              <a:rPr lang="es-MX" sz="2000" dirty="0">
                <a:latin typeface="Alegreya Sans" panose="020B0604020202020204" charset="0"/>
              </a:rPr>
              <a:t> chino está compuesto de 7 miembros todos ellos hombres. El </a:t>
            </a:r>
            <a:r>
              <a:rPr lang="es-MX" sz="2000" dirty="0" err="1">
                <a:latin typeface="Alegreya Sans" panose="020B0604020202020204" charset="0"/>
              </a:rPr>
              <a:t>Politburo</a:t>
            </a:r>
            <a:r>
              <a:rPr lang="es-MX" sz="2000" dirty="0">
                <a:latin typeface="Alegreya Sans" panose="020B0604020202020204" charset="0"/>
              </a:rPr>
              <a:t> completo son 25 miembros. </a:t>
            </a:r>
            <a:r>
              <a:rPr lang="es-MX" sz="2000" dirty="0" err="1">
                <a:latin typeface="Alegreya Sans" panose="020B0604020202020204" charset="0"/>
              </a:rPr>
              <a:t>Sun</a:t>
            </a:r>
            <a:r>
              <a:rPr lang="es-MX" sz="2000" dirty="0">
                <a:latin typeface="Alegreya Sans" panose="020B0604020202020204" charset="0"/>
              </a:rPr>
              <a:t> </a:t>
            </a:r>
            <a:r>
              <a:rPr lang="es-MX" sz="2000" dirty="0" err="1">
                <a:latin typeface="Alegreya Sans" panose="020B0604020202020204" charset="0"/>
              </a:rPr>
              <a:t>Chunlan</a:t>
            </a:r>
            <a:r>
              <a:rPr lang="es-MX" sz="2000" dirty="0">
                <a:latin typeface="Alegreya Sans" panose="020B0604020202020204" charset="0"/>
              </a:rPr>
              <a:t> es la única mujer.</a:t>
            </a:r>
          </a:p>
          <a:p>
            <a:r>
              <a:rPr lang="es-MX" sz="2000" dirty="0">
                <a:latin typeface="Alegreya Sans" panose="020B0604020202020204" charset="0"/>
              </a:rPr>
              <a:t>Se licenció como Ingeniera Mecánica. Visitó Chile 2015.</a:t>
            </a:r>
          </a:p>
          <a:p>
            <a:pPr marL="127000" indent="0">
              <a:buNone/>
            </a:pPr>
            <a:endParaRPr lang="es-CL" dirty="0"/>
          </a:p>
        </p:txBody>
      </p:sp>
      <p:pic>
        <p:nvPicPr>
          <p:cNvPr id="6" name="Picture 8" descr="https://alchetron.com/cdn/sun-chunlan-8e06f488-ade5-4147-9232-9143a64b072-resize-750.jpeg">
            <a:extLst>
              <a:ext uri="{FF2B5EF4-FFF2-40B4-BE49-F238E27FC236}">
                <a16:creationId xmlns:a16="http://schemas.microsoft.com/office/drawing/2014/main" id="{95768BC1-FF89-4DB0-ACBE-896765841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607" y="148722"/>
            <a:ext cx="2469305" cy="1881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4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7DAEB-939B-458F-9463-494E20294C2A}"/>
              </a:ext>
            </a:extLst>
          </p:cNvPr>
          <p:cNvSpPr>
            <a:spLocks noGrp="1"/>
          </p:cNvSpPr>
          <p:nvPr>
            <p:ph type="title"/>
          </p:nvPr>
        </p:nvSpPr>
        <p:spPr>
          <a:xfrm>
            <a:off x="2847150" y="1017771"/>
            <a:ext cx="3449700" cy="572700"/>
          </a:xfrm>
        </p:spPr>
        <p:txBody>
          <a:bodyPr/>
          <a:lstStyle/>
          <a:p>
            <a:r>
              <a:rPr lang="es-MX" sz="4400" b="1" dirty="0"/>
              <a:t>INDONESIA. KARTINI</a:t>
            </a:r>
            <a:endParaRPr lang="es-CL" b="1" dirty="0"/>
          </a:p>
        </p:txBody>
      </p:sp>
      <p:sp>
        <p:nvSpPr>
          <p:cNvPr id="3" name="Marcador de texto 2">
            <a:extLst>
              <a:ext uri="{FF2B5EF4-FFF2-40B4-BE49-F238E27FC236}">
                <a16:creationId xmlns:a16="http://schemas.microsoft.com/office/drawing/2014/main" id="{0C132733-CD93-4292-A3EE-8F7726CB5621}"/>
              </a:ext>
            </a:extLst>
          </p:cNvPr>
          <p:cNvSpPr>
            <a:spLocks noGrp="1"/>
          </p:cNvSpPr>
          <p:nvPr>
            <p:ph type="body" idx="1"/>
          </p:nvPr>
        </p:nvSpPr>
        <p:spPr>
          <a:xfrm>
            <a:off x="978195" y="2010653"/>
            <a:ext cx="7038754" cy="2391225"/>
          </a:xfrm>
        </p:spPr>
        <p:txBody>
          <a:bodyPr/>
          <a:lstStyle/>
          <a:p>
            <a:pPr marL="0" indent="0">
              <a:buNone/>
            </a:pPr>
            <a:r>
              <a:rPr lang="es-ES" b="1" i="1" dirty="0"/>
              <a:t>Raden </a:t>
            </a:r>
            <a:r>
              <a:rPr lang="es-ES" b="1" dirty="0" err="1"/>
              <a:t>Kartini</a:t>
            </a:r>
            <a:r>
              <a:rPr lang="es-ES" dirty="0"/>
              <a:t> (1879 – 1904), </a:t>
            </a:r>
            <a:r>
              <a:rPr lang="es-ES" b="1" dirty="0"/>
              <a:t> </a:t>
            </a:r>
            <a:r>
              <a:rPr lang="es-ES" dirty="0"/>
              <a:t>heroína nacional indonesia (Java) . Pionera en el área de la educación de las niñas y los derechos de la mujer indonesia. Estudia en una escuela holandesa y se destaca por su escritos y cartas que publica en una revista holandesa. </a:t>
            </a:r>
          </a:p>
          <a:p>
            <a:pPr marL="0" indent="0">
              <a:buNone/>
            </a:pPr>
            <a:r>
              <a:rPr lang="es-ES" dirty="0"/>
              <a:t>Al no poder continuar estudios superiores comienza  a contactarse a autoridades holandesas. Sus libros “Cartas de una Princesa Javanesa”, “De la oscuridad a la Luz” “Vida de las Mujeres del Pueblo” dan cuenta de su preocupación por los derechos de la mujer y la desigualdad social.  </a:t>
            </a:r>
          </a:p>
          <a:p>
            <a:r>
              <a:rPr lang="es-ES" dirty="0"/>
              <a:t>Inicia Escuela para Niñas </a:t>
            </a:r>
          </a:p>
          <a:p>
            <a:pPr marL="127000" indent="0">
              <a:buNone/>
            </a:pPr>
            <a:endParaRPr lang="es-CL" dirty="0"/>
          </a:p>
        </p:txBody>
      </p:sp>
      <p:pic>
        <p:nvPicPr>
          <p:cNvPr id="4" name="Picture 2" descr="Indonesian Woman | Indonesian women, R.a kartini, 21st">
            <a:extLst>
              <a:ext uri="{FF2B5EF4-FFF2-40B4-BE49-F238E27FC236}">
                <a16:creationId xmlns:a16="http://schemas.microsoft.com/office/drawing/2014/main" id="{E6BC3F06-E5AD-4E78-950D-45969E929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81" y="236120"/>
            <a:ext cx="1858517" cy="1717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31"/>
          <p:cNvSpPr txBox="1">
            <a:spLocks noGrp="1"/>
          </p:cNvSpPr>
          <p:nvPr>
            <p:ph type="title"/>
          </p:nvPr>
        </p:nvSpPr>
        <p:spPr>
          <a:xfrm>
            <a:off x="720000" y="540000"/>
            <a:ext cx="7704000" cy="4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MUJERES DE ASIA.  PATRIARCADO, PODER, VIDA Y RESILIENCIA.</a:t>
            </a:r>
            <a:endParaRPr b="1" dirty="0"/>
          </a:p>
        </p:txBody>
      </p:sp>
      <p:sp>
        <p:nvSpPr>
          <p:cNvPr id="2225" name="Google Shape;2225;p31"/>
          <p:cNvSpPr txBox="1">
            <a:spLocks noGrp="1"/>
          </p:cNvSpPr>
          <p:nvPr>
            <p:ph type="body" idx="1"/>
          </p:nvPr>
        </p:nvSpPr>
        <p:spPr>
          <a:xfrm>
            <a:off x="492855" y="1075292"/>
            <a:ext cx="7931145" cy="3656196"/>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ES" sz="1400" b="1" dirty="0">
                <a:solidFill>
                  <a:srgbClr val="C00000"/>
                </a:solidFill>
              </a:rPr>
              <a:t>MUJERES DE ASIA.  PATRIARCADO, PODER, VIDA Y RESILIENCIA.</a:t>
            </a:r>
          </a:p>
          <a:p>
            <a:pPr marL="0" lvl="0" indent="0" algn="l" rtl="0">
              <a:spcBef>
                <a:spcPts val="0"/>
              </a:spcBef>
              <a:spcAft>
                <a:spcPts val="0"/>
              </a:spcAft>
              <a:buNone/>
            </a:pPr>
            <a:endParaRPr lang="es-ES" sz="1400" dirty="0"/>
          </a:p>
          <a:p>
            <a:pPr marL="0" lvl="0" indent="0" algn="l" rtl="0">
              <a:spcBef>
                <a:spcPts val="0"/>
              </a:spcBef>
              <a:spcAft>
                <a:spcPts val="0"/>
              </a:spcAft>
              <a:buNone/>
            </a:pPr>
            <a:r>
              <a:rPr lang="es-ES" sz="1400" b="1" dirty="0"/>
              <a:t>PATRIARCADO:</a:t>
            </a:r>
            <a:r>
              <a:rPr lang="es-ES" sz="1400" dirty="0"/>
              <a:t>  Por tratarse de una relación asimétrica establece dependencia, control y desigualdad en las mujeres. </a:t>
            </a:r>
          </a:p>
          <a:p>
            <a:pPr marL="0" lvl="0" indent="0" algn="l" rtl="0">
              <a:spcBef>
                <a:spcPts val="0"/>
              </a:spcBef>
              <a:spcAft>
                <a:spcPts val="0"/>
              </a:spcAft>
              <a:buNone/>
            </a:pPr>
            <a:r>
              <a:rPr lang="es-ES" sz="1400" dirty="0"/>
              <a:t>Esta dependencia no necesariamente significan resistencia o conflictos manifiestos. </a:t>
            </a:r>
          </a:p>
          <a:p>
            <a:pPr marL="0" lvl="0" indent="0" algn="l" rtl="0">
              <a:spcBef>
                <a:spcPts val="0"/>
              </a:spcBef>
              <a:spcAft>
                <a:spcPts val="0"/>
              </a:spcAft>
              <a:buNone/>
            </a:pPr>
            <a:r>
              <a:rPr lang="es-ES" sz="1400" dirty="0"/>
              <a:t>Protocolos estrictos de familia, matrimonio y parentesco basadas en etnia, casta, clase y religión.</a:t>
            </a:r>
          </a:p>
          <a:p>
            <a:pPr marL="0" lvl="0" indent="0" algn="l" rtl="0">
              <a:spcBef>
                <a:spcPts val="0"/>
              </a:spcBef>
              <a:spcAft>
                <a:spcPts val="0"/>
              </a:spcAft>
              <a:buNone/>
            </a:pPr>
            <a:r>
              <a:rPr lang="es-ES" sz="1400" dirty="0"/>
              <a:t>						</a:t>
            </a:r>
          </a:p>
          <a:p>
            <a:pPr marL="0" lvl="0" indent="0" algn="l" rtl="0">
              <a:spcBef>
                <a:spcPts val="0"/>
              </a:spcBef>
              <a:spcAft>
                <a:spcPts val="0"/>
              </a:spcAft>
              <a:buNone/>
            </a:pPr>
            <a:endParaRPr lang="es-ES" dirty="0"/>
          </a:p>
          <a:p>
            <a:pPr marL="0" lvl="0" indent="0" algn="l" rtl="0">
              <a:spcBef>
                <a:spcPts val="0"/>
              </a:spcBef>
              <a:spcAft>
                <a:spcPts val="0"/>
              </a:spcAft>
              <a:buNone/>
            </a:pPr>
            <a:r>
              <a:rPr lang="es-ES" b="1" dirty="0"/>
              <a:t>                                                                    </a:t>
            </a:r>
            <a:r>
              <a:rPr lang="es-ES" sz="1400" b="1" dirty="0"/>
              <a:t>HOMBRE                                                MUJER. ACATA. SUMISIÓN</a:t>
            </a:r>
          </a:p>
          <a:p>
            <a:pPr marL="0" indent="0">
              <a:buNone/>
            </a:pPr>
            <a:r>
              <a:rPr lang="es-ES" b="1" dirty="0"/>
              <a:t>				</a:t>
            </a:r>
          </a:p>
          <a:p>
            <a:pPr marL="457200" lvl="1" indent="0">
              <a:buNone/>
            </a:pPr>
            <a:r>
              <a:rPr lang="es-ES" dirty="0"/>
              <a:t>                                                                                      PACIENCIA+TENACIDAD+PERSEVERANCIA+TERQUEDAD= RESILIENCIA</a:t>
            </a:r>
          </a:p>
          <a:p>
            <a:pPr marL="457200" lvl="1" indent="0">
              <a:buNone/>
            </a:pPr>
            <a:endParaRPr lang="es-ES" dirty="0"/>
          </a:p>
          <a:p>
            <a:pPr marL="457200" lvl="1" indent="0">
              <a:buNone/>
            </a:pPr>
            <a:endParaRPr lang="es-ES" dirty="0"/>
          </a:p>
          <a:p>
            <a:pPr marL="457200" lvl="1" indent="0">
              <a:buNone/>
            </a:pPr>
            <a:r>
              <a:rPr lang="es-ES" dirty="0"/>
              <a:t>AUTORIDAD.COERCIÓN+CONSENSO            </a:t>
            </a:r>
          </a:p>
          <a:p>
            <a:pPr marL="457200" lvl="1" indent="0">
              <a:buNone/>
            </a:pPr>
            <a:r>
              <a:rPr lang="es-ES" dirty="0"/>
              <a:t>	</a:t>
            </a:r>
            <a:r>
              <a:rPr lang="es-ES" dirty="0" err="1"/>
              <a:t>Padre+Marido+Hijo</a:t>
            </a:r>
            <a:r>
              <a:rPr lang="es-ES" dirty="0"/>
              <a:t>&gt;</a:t>
            </a:r>
          </a:p>
          <a:p>
            <a:pPr marL="0" lvl="0" indent="0" algn="l" rtl="0">
              <a:spcBef>
                <a:spcPts val="0"/>
              </a:spcBef>
              <a:spcAft>
                <a:spcPts val="0"/>
              </a:spcAft>
              <a:buNone/>
            </a:pPr>
            <a:r>
              <a:rPr lang="es-ES" dirty="0"/>
              <a:t> 									 	                                                                      </a:t>
            </a:r>
            <a:r>
              <a:rPr lang="es-ES" sz="1300" dirty="0"/>
              <a:t>libertad, autonomía e igualdad legal</a:t>
            </a:r>
          </a:p>
          <a:p>
            <a:pPr marL="0" lvl="0" indent="0" algn="l" rtl="0">
              <a:spcBef>
                <a:spcPts val="0"/>
              </a:spcBef>
              <a:spcAft>
                <a:spcPts val="0"/>
              </a:spcAft>
              <a:buNone/>
            </a:pPr>
            <a:r>
              <a:rPr lang="es-ES" dirty="0"/>
              <a:t>		</a:t>
            </a:r>
          </a:p>
          <a:p>
            <a:pPr marL="0" lvl="0" indent="0" algn="l" rtl="0">
              <a:spcBef>
                <a:spcPts val="0"/>
              </a:spcBef>
              <a:spcAft>
                <a:spcPts val="0"/>
              </a:spcAft>
              <a:buNone/>
            </a:pPr>
            <a:endParaRPr dirty="0"/>
          </a:p>
        </p:txBody>
      </p:sp>
      <p:pic>
        <p:nvPicPr>
          <p:cNvPr id="5" name="Gráfico 4" descr="Flechas de cheurón con relleno sólido">
            <a:extLst>
              <a:ext uri="{FF2B5EF4-FFF2-40B4-BE49-F238E27FC236}">
                <a16:creationId xmlns:a16="http://schemas.microsoft.com/office/drawing/2014/main" id="{95140544-DE79-47BA-A774-E91989A60E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160287" y="2979219"/>
            <a:ext cx="563525" cy="563525"/>
          </a:xfrm>
          <a:prstGeom prst="rect">
            <a:avLst/>
          </a:prstGeom>
        </p:spPr>
      </p:pic>
      <p:pic>
        <p:nvPicPr>
          <p:cNvPr id="8" name="Gráfico 7" descr="Flechas de cheurón con relleno sólido">
            <a:extLst>
              <a:ext uri="{FF2B5EF4-FFF2-40B4-BE49-F238E27FC236}">
                <a16:creationId xmlns:a16="http://schemas.microsoft.com/office/drawing/2014/main" id="{73ABBD53-4988-46BB-93E0-EC125A9D7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127339" y="3393042"/>
            <a:ext cx="563525" cy="563525"/>
          </a:xfrm>
          <a:prstGeom prst="rect">
            <a:avLst/>
          </a:prstGeom>
        </p:spPr>
      </p:pic>
      <p:sp>
        <p:nvSpPr>
          <p:cNvPr id="6" name="Flecha: cheurón 5">
            <a:extLst>
              <a:ext uri="{FF2B5EF4-FFF2-40B4-BE49-F238E27FC236}">
                <a16:creationId xmlns:a16="http://schemas.microsoft.com/office/drawing/2014/main" id="{141FE29F-7268-4897-8856-24F9ABAFC8AF}"/>
              </a:ext>
            </a:extLst>
          </p:cNvPr>
          <p:cNvSpPr/>
          <p:nvPr/>
        </p:nvSpPr>
        <p:spPr>
          <a:xfrm>
            <a:off x="3264195" y="2571750"/>
            <a:ext cx="414670" cy="32030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sp>
        <p:nvSpPr>
          <p:cNvPr id="5194" name="Google Shape;5194;p49"/>
          <p:cNvSpPr/>
          <p:nvPr/>
        </p:nvSpPr>
        <p:spPr>
          <a:xfrm>
            <a:off x="6197938" y="2630475"/>
            <a:ext cx="134100" cy="78850"/>
          </a:xfrm>
          <a:custGeom>
            <a:avLst/>
            <a:gdLst/>
            <a:ahLst/>
            <a:cxnLst/>
            <a:rect l="l" t="t" r="r" b="b"/>
            <a:pathLst>
              <a:path w="5364" h="3154" extrusionOk="0">
                <a:moveTo>
                  <a:pt x="3399" y="1"/>
                </a:moveTo>
                <a:cubicBezTo>
                  <a:pt x="3177" y="1"/>
                  <a:pt x="2954" y="15"/>
                  <a:pt x="2732" y="46"/>
                </a:cubicBezTo>
                <a:cubicBezTo>
                  <a:pt x="1755" y="196"/>
                  <a:pt x="978" y="698"/>
                  <a:pt x="527" y="1600"/>
                </a:cubicBezTo>
                <a:cubicBezTo>
                  <a:pt x="0" y="2728"/>
                  <a:pt x="151" y="2878"/>
                  <a:pt x="1253" y="3053"/>
                </a:cubicBezTo>
                <a:cubicBezTo>
                  <a:pt x="1429" y="3078"/>
                  <a:pt x="1604" y="3129"/>
                  <a:pt x="1705" y="3154"/>
                </a:cubicBezTo>
                <a:cubicBezTo>
                  <a:pt x="3359" y="3104"/>
                  <a:pt x="4587" y="2151"/>
                  <a:pt x="5213" y="773"/>
                </a:cubicBezTo>
                <a:cubicBezTo>
                  <a:pt x="5364" y="422"/>
                  <a:pt x="5238" y="271"/>
                  <a:pt x="4913" y="196"/>
                </a:cubicBezTo>
                <a:cubicBezTo>
                  <a:pt x="4408" y="74"/>
                  <a:pt x="3903" y="1"/>
                  <a:pt x="3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49"/>
          <p:cNvSpPr/>
          <p:nvPr/>
        </p:nvSpPr>
        <p:spPr>
          <a:xfrm>
            <a:off x="4357688" y="1209800"/>
            <a:ext cx="71475" cy="118300"/>
          </a:xfrm>
          <a:custGeom>
            <a:avLst/>
            <a:gdLst/>
            <a:ahLst/>
            <a:cxnLst/>
            <a:rect l="l" t="t" r="r" b="b"/>
            <a:pathLst>
              <a:path w="2859" h="4732" extrusionOk="0">
                <a:moveTo>
                  <a:pt x="2406" y="0"/>
                </a:moveTo>
                <a:cubicBezTo>
                  <a:pt x="2305" y="0"/>
                  <a:pt x="2186" y="61"/>
                  <a:pt x="2056" y="181"/>
                </a:cubicBezTo>
                <a:cubicBezTo>
                  <a:pt x="1580" y="607"/>
                  <a:pt x="1129" y="1033"/>
                  <a:pt x="778" y="1559"/>
                </a:cubicBezTo>
                <a:cubicBezTo>
                  <a:pt x="176" y="2411"/>
                  <a:pt x="1" y="3314"/>
                  <a:pt x="527" y="4291"/>
                </a:cubicBezTo>
                <a:cubicBezTo>
                  <a:pt x="682" y="4586"/>
                  <a:pt x="860" y="4732"/>
                  <a:pt x="1067" y="4732"/>
                </a:cubicBezTo>
                <a:cubicBezTo>
                  <a:pt x="1228" y="4732"/>
                  <a:pt x="1407" y="4643"/>
                  <a:pt x="1605" y="4467"/>
                </a:cubicBezTo>
                <a:cubicBezTo>
                  <a:pt x="2532" y="3639"/>
                  <a:pt x="2783" y="2512"/>
                  <a:pt x="2833" y="1284"/>
                </a:cubicBezTo>
                <a:cubicBezTo>
                  <a:pt x="2858" y="1008"/>
                  <a:pt x="2783" y="707"/>
                  <a:pt x="2733" y="406"/>
                </a:cubicBezTo>
                <a:cubicBezTo>
                  <a:pt x="2673" y="136"/>
                  <a:pt x="2558" y="0"/>
                  <a:pt x="2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49"/>
          <p:cNvSpPr/>
          <p:nvPr/>
        </p:nvSpPr>
        <p:spPr>
          <a:xfrm>
            <a:off x="5026863" y="1219950"/>
            <a:ext cx="40125" cy="87175"/>
          </a:xfrm>
          <a:custGeom>
            <a:avLst/>
            <a:gdLst/>
            <a:ahLst/>
            <a:cxnLst/>
            <a:rect l="l" t="t" r="r" b="b"/>
            <a:pathLst>
              <a:path w="1605" h="3487" extrusionOk="0">
                <a:moveTo>
                  <a:pt x="803" y="0"/>
                </a:moveTo>
                <a:cubicBezTo>
                  <a:pt x="477" y="25"/>
                  <a:pt x="477" y="426"/>
                  <a:pt x="377" y="677"/>
                </a:cubicBezTo>
                <a:cubicBezTo>
                  <a:pt x="51" y="1529"/>
                  <a:pt x="1" y="2381"/>
                  <a:pt x="502" y="3183"/>
                </a:cubicBezTo>
                <a:cubicBezTo>
                  <a:pt x="595" y="3346"/>
                  <a:pt x="709" y="3487"/>
                  <a:pt x="905" y="3487"/>
                </a:cubicBezTo>
                <a:cubicBezTo>
                  <a:pt x="921" y="3487"/>
                  <a:pt x="937" y="3486"/>
                  <a:pt x="953" y="3484"/>
                </a:cubicBezTo>
                <a:cubicBezTo>
                  <a:pt x="1179" y="3434"/>
                  <a:pt x="1304" y="3309"/>
                  <a:pt x="1354" y="3108"/>
                </a:cubicBezTo>
                <a:cubicBezTo>
                  <a:pt x="1505" y="2707"/>
                  <a:pt x="1580" y="2306"/>
                  <a:pt x="1580" y="1855"/>
                </a:cubicBezTo>
                <a:cubicBezTo>
                  <a:pt x="1605" y="1479"/>
                  <a:pt x="1505" y="1078"/>
                  <a:pt x="1379" y="702"/>
                </a:cubicBezTo>
                <a:cubicBezTo>
                  <a:pt x="1254" y="426"/>
                  <a:pt x="1204"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49"/>
          <p:cNvSpPr/>
          <p:nvPr/>
        </p:nvSpPr>
        <p:spPr>
          <a:xfrm>
            <a:off x="5013713" y="4259650"/>
            <a:ext cx="152275" cy="40275"/>
          </a:xfrm>
          <a:custGeom>
            <a:avLst/>
            <a:gdLst/>
            <a:ahLst/>
            <a:cxnLst/>
            <a:rect l="l" t="t" r="r" b="b"/>
            <a:pathLst>
              <a:path w="6091" h="1611" extrusionOk="0">
                <a:moveTo>
                  <a:pt x="301" y="0"/>
                </a:moveTo>
                <a:cubicBezTo>
                  <a:pt x="251" y="0"/>
                  <a:pt x="201" y="25"/>
                  <a:pt x="151" y="92"/>
                </a:cubicBezTo>
                <a:cubicBezTo>
                  <a:pt x="1" y="243"/>
                  <a:pt x="151" y="393"/>
                  <a:pt x="251" y="518"/>
                </a:cubicBezTo>
                <a:cubicBezTo>
                  <a:pt x="908" y="1197"/>
                  <a:pt x="1687" y="1611"/>
                  <a:pt x="2606" y="1611"/>
                </a:cubicBezTo>
                <a:cubicBezTo>
                  <a:pt x="2705" y="1611"/>
                  <a:pt x="2806" y="1606"/>
                  <a:pt x="2908" y="1596"/>
                </a:cubicBezTo>
                <a:cubicBezTo>
                  <a:pt x="3635" y="1546"/>
                  <a:pt x="4261" y="1170"/>
                  <a:pt x="4988" y="1120"/>
                </a:cubicBezTo>
                <a:cubicBezTo>
                  <a:pt x="5339" y="1095"/>
                  <a:pt x="5740" y="1170"/>
                  <a:pt x="6091" y="894"/>
                </a:cubicBezTo>
                <a:cubicBezTo>
                  <a:pt x="6041" y="819"/>
                  <a:pt x="6016" y="769"/>
                  <a:pt x="5991" y="744"/>
                </a:cubicBezTo>
                <a:cubicBezTo>
                  <a:pt x="5941" y="719"/>
                  <a:pt x="5865" y="694"/>
                  <a:pt x="5815" y="694"/>
                </a:cubicBezTo>
                <a:cubicBezTo>
                  <a:pt x="5621" y="694"/>
                  <a:pt x="5428" y="690"/>
                  <a:pt x="5234" y="690"/>
                </a:cubicBezTo>
                <a:cubicBezTo>
                  <a:pt x="4703" y="690"/>
                  <a:pt x="4174" y="717"/>
                  <a:pt x="3660" y="919"/>
                </a:cubicBezTo>
                <a:cubicBezTo>
                  <a:pt x="3409" y="995"/>
                  <a:pt x="3134" y="1070"/>
                  <a:pt x="2858" y="1095"/>
                </a:cubicBezTo>
                <a:cubicBezTo>
                  <a:pt x="2791" y="1100"/>
                  <a:pt x="2726" y="1103"/>
                  <a:pt x="2662" y="1103"/>
                </a:cubicBezTo>
                <a:cubicBezTo>
                  <a:pt x="1853" y="1103"/>
                  <a:pt x="1206" y="678"/>
                  <a:pt x="602" y="167"/>
                </a:cubicBezTo>
                <a:cubicBezTo>
                  <a:pt x="502" y="101"/>
                  <a:pt x="402"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49"/>
          <p:cNvSpPr/>
          <p:nvPr/>
        </p:nvSpPr>
        <p:spPr>
          <a:xfrm>
            <a:off x="5170363" y="4278375"/>
            <a:ext cx="70825" cy="18750"/>
          </a:xfrm>
          <a:custGeom>
            <a:avLst/>
            <a:gdLst/>
            <a:ahLst/>
            <a:cxnLst/>
            <a:rect l="l" t="t" r="r" b="b"/>
            <a:pathLst>
              <a:path w="2833" h="750" extrusionOk="0">
                <a:moveTo>
                  <a:pt x="241" y="1"/>
                </a:moveTo>
                <a:cubicBezTo>
                  <a:pt x="157" y="1"/>
                  <a:pt x="69" y="52"/>
                  <a:pt x="51" y="145"/>
                </a:cubicBezTo>
                <a:cubicBezTo>
                  <a:pt x="0" y="321"/>
                  <a:pt x="101" y="446"/>
                  <a:pt x="226" y="496"/>
                </a:cubicBezTo>
                <a:cubicBezTo>
                  <a:pt x="661" y="675"/>
                  <a:pt x="1097" y="750"/>
                  <a:pt x="1539" y="750"/>
                </a:cubicBezTo>
                <a:cubicBezTo>
                  <a:pt x="1962" y="750"/>
                  <a:pt x="2391" y="682"/>
                  <a:pt x="2832" y="571"/>
                </a:cubicBezTo>
                <a:cubicBezTo>
                  <a:pt x="2732" y="296"/>
                  <a:pt x="2582" y="321"/>
                  <a:pt x="2457" y="296"/>
                </a:cubicBezTo>
                <a:cubicBezTo>
                  <a:pt x="1755" y="170"/>
                  <a:pt x="1003" y="371"/>
                  <a:pt x="326" y="20"/>
                </a:cubicBezTo>
                <a:cubicBezTo>
                  <a:pt x="300" y="7"/>
                  <a:pt x="271"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49"/>
          <p:cNvSpPr/>
          <p:nvPr/>
        </p:nvSpPr>
        <p:spPr>
          <a:xfrm>
            <a:off x="5246163" y="4282450"/>
            <a:ext cx="20075" cy="11200"/>
          </a:xfrm>
          <a:custGeom>
            <a:avLst/>
            <a:gdLst/>
            <a:ahLst/>
            <a:cxnLst/>
            <a:rect l="l" t="t" r="r" b="b"/>
            <a:pathLst>
              <a:path w="803" h="448" extrusionOk="0">
                <a:moveTo>
                  <a:pt x="410" y="1"/>
                </a:moveTo>
                <a:cubicBezTo>
                  <a:pt x="276" y="1"/>
                  <a:pt x="145" y="76"/>
                  <a:pt x="1" y="233"/>
                </a:cubicBezTo>
                <a:cubicBezTo>
                  <a:pt x="142" y="385"/>
                  <a:pt x="264" y="447"/>
                  <a:pt x="378" y="447"/>
                </a:cubicBezTo>
                <a:cubicBezTo>
                  <a:pt x="527" y="447"/>
                  <a:pt x="661" y="339"/>
                  <a:pt x="803" y="183"/>
                </a:cubicBezTo>
                <a:cubicBezTo>
                  <a:pt x="659" y="63"/>
                  <a:pt x="533" y="1"/>
                  <a:pt x="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49"/>
          <p:cNvSpPr/>
          <p:nvPr/>
        </p:nvSpPr>
        <p:spPr>
          <a:xfrm>
            <a:off x="4134013" y="4241275"/>
            <a:ext cx="15700" cy="13800"/>
          </a:xfrm>
          <a:custGeom>
            <a:avLst/>
            <a:gdLst/>
            <a:ahLst/>
            <a:cxnLst/>
            <a:rect l="l" t="t" r="r" b="b"/>
            <a:pathLst>
              <a:path w="628" h="552" extrusionOk="0">
                <a:moveTo>
                  <a:pt x="452" y="0"/>
                </a:moveTo>
                <a:cubicBezTo>
                  <a:pt x="151" y="25"/>
                  <a:pt x="1" y="201"/>
                  <a:pt x="1" y="552"/>
                </a:cubicBezTo>
                <a:cubicBezTo>
                  <a:pt x="251" y="527"/>
                  <a:pt x="502" y="527"/>
                  <a:pt x="577" y="251"/>
                </a:cubicBezTo>
                <a:cubicBezTo>
                  <a:pt x="627" y="151"/>
                  <a:pt x="577" y="0"/>
                  <a:pt x="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49"/>
          <p:cNvSpPr/>
          <p:nvPr/>
        </p:nvSpPr>
        <p:spPr>
          <a:xfrm>
            <a:off x="4864588" y="4344475"/>
            <a:ext cx="647900" cy="84250"/>
          </a:xfrm>
          <a:custGeom>
            <a:avLst/>
            <a:gdLst/>
            <a:ahLst/>
            <a:cxnLst/>
            <a:rect l="l" t="t" r="r" b="b"/>
            <a:pathLst>
              <a:path w="25916" h="3370" extrusionOk="0">
                <a:moveTo>
                  <a:pt x="10075" y="0"/>
                </a:moveTo>
                <a:cubicBezTo>
                  <a:pt x="9091" y="0"/>
                  <a:pt x="8110" y="57"/>
                  <a:pt x="7119" y="183"/>
                </a:cubicBezTo>
                <a:cubicBezTo>
                  <a:pt x="4687" y="509"/>
                  <a:pt x="2657" y="1862"/>
                  <a:pt x="402" y="2614"/>
                </a:cubicBezTo>
                <a:cubicBezTo>
                  <a:pt x="176" y="2689"/>
                  <a:pt x="1" y="2865"/>
                  <a:pt x="101" y="3140"/>
                </a:cubicBezTo>
                <a:cubicBezTo>
                  <a:pt x="156" y="3343"/>
                  <a:pt x="292" y="3370"/>
                  <a:pt x="450" y="3370"/>
                </a:cubicBezTo>
                <a:cubicBezTo>
                  <a:pt x="507" y="3370"/>
                  <a:pt x="567" y="3366"/>
                  <a:pt x="627" y="3366"/>
                </a:cubicBezTo>
                <a:cubicBezTo>
                  <a:pt x="1304" y="3316"/>
                  <a:pt x="1956" y="3140"/>
                  <a:pt x="2632" y="3065"/>
                </a:cubicBezTo>
                <a:cubicBezTo>
                  <a:pt x="4746" y="2778"/>
                  <a:pt x="6877" y="2701"/>
                  <a:pt x="9011" y="2701"/>
                </a:cubicBezTo>
                <a:cubicBezTo>
                  <a:pt x="10419" y="2701"/>
                  <a:pt x="11829" y="2735"/>
                  <a:pt x="13234" y="2764"/>
                </a:cubicBezTo>
                <a:cubicBezTo>
                  <a:pt x="14987" y="2818"/>
                  <a:pt x="16740" y="2929"/>
                  <a:pt x="18489" y="2929"/>
                </a:cubicBezTo>
                <a:cubicBezTo>
                  <a:pt x="20016" y="2929"/>
                  <a:pt x="21540" y="2844"/>
                  <a:pt x="23059" y="2564"/>
                </a:cubicBezTo>
                <a:cubicBezTo>
                  <a:pt x="23911" y="2414"/>
                  <a:pt x="24763" y="2263"/>
                  <a:pt x="25615" y="1988"/>
                </a:cubicBezTo>
                <a:cubicBezTo>
                  <a:pt x="25740" y="1962"/>
                  <a:pt x="25916" y="1937"/>
                  <a:pt x="25840" y="1712"/>
                </a:cubicBezTo>
                <a:cubicBezTo>
                  <a:pt x="25809" y="1618"/>
                  <a:pt x="25739" y="1593"/>
                  <a:pt x="25661" y="1593"/>
                </a:cubicBezTo>
                <a:cubicBezTo>
                  <a:pt x="25613" y="1593"/>
                  <a:pt x="25562" y="1602"/>
                  <a:pt x="25515" y="1612"/>
                </a:cubicBezTo>
                <a:cubicBezTo>
                  <a:pt x="25289" y="1637"/>
                  <a:pt x="25038" y="1687"/>
                  <a:pt x="24813" y="1737"/>
                </a:cubicBezTo>
                <a:cubicBezTo>
                  <a:pt x="23134" y="2038"/>
                  <a:pt x="21480" y="2338"/>
                  <a:pt x="19775" y="2363"/>
                </a:cubicBezTo>
                <a:cubicBezTo>
                  <a:pt x="19525" y="2369"/>
                  <a:pt x="19275" y="2371"/>
                  <a:pt x="19026" y="2371"/>
                </a:cubicBezTo>
                <a:cubicBezTo>
                  <a:pt x="16895" y="2371"/>
                  <a:pt x="14763" y="2189"/>
                  <a:pt x="12632" y="1988"/>
                </a:cubicBezTo>
                <a:cubicBezTo>
                  <a:pt x="10627" y="1812"/>
                  <a:pt x="8597" y="1612"/>
                  <a:pt x="6542" y="1612"/>
                </a:cubicBezTo>
                <a:cubicBezTo>
                  <a:pt x="6617" y="1586"/>
                  <a:pt x="6667" y="1586"/>
                  <a:pt x="6718" y="1561"/>
                </a:cubicBezTo>
                <a:cubicBezTo>
                  <a:pt x="8356" y="1123"/>
                  <a:pt x="10016" y="982"/>
                  <a:pt x="11678" y="982"/>
                </a:cubicBezTo>
                <a:cubicBezTo>
                  <a:pt x="11820" y="982"/>
                  <a:pt x="11963" y="983"/>
                  <a:pt x="12106" y="985"/>
                </a:cubicBezTo>
                <a:lnTo>
                  <a:pt x="19224" y="985"/>
                </a:lnTo>
                <a:cubicBezTo>
                  <a:pt x="19274" y="985"/>
                  <a:pt x="19328" y="989"/>
                  <a:pt x="19381" y="989"/>
                </a:cubicBezTo>
                <a:cubicBezTo>
                  <a:pt x="19512" y="989"/>
                  <a:pt x="19632" y="964"/>
                  <a:pt x="19650" y="784"/>
                </a:cubicBezTo>
                <a:cubicBezTo>
                  <a:pt x="19650" y="534"/>
                  <a:pt x="19424" y="534"/>
                  <a:pt x="19249" y="534"/>
                </a:cubicBezTo>
                <a:cubicBezTo>
                  <a:pt x="18297" y="459"/>
                  <a:pt x="17344" y="383"/>
                  <a:pt x="16392" y="333"/>
                </a:cubicBezTo>
                <a:cubicBezTo>
                  <a:pt x="14863" y="233"/>
                  <a:pt x="13334" y="133"/>
                  <a:pt x="11830" y="58"/>
                </a:cubicBezTo>
                <a:cubicBezTo>
                  <a:pt x="11243" y="20"/>
                  <a:pt x="10658" y="0"/>
                  <a:pt x="10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49"/>
          <p:cNvSpPr/>
          <p:nvPr/>
        </p:nvSpPr>
        <p:spPr>
          <a:xfrm>
            <a:off x="4069488" y="4366725"/>
            <a:ext cx="301400" cy="87900"/>
          </a:xfrm>
          <a:custGeom>
            <a:avLst/>
            <a:gdLst/>
            <a:ahLst/>
            <a:cxnLst/>
            <a:rect l="l" t="t" r="r" b="b"/>
            <a:pathLst>
              <a:path w="12056" h="3516" extrusionOk="0">
                <a:moveTo>
                  <a:pt x="10274" y="0"/>
                </a:moveTo>
                <a:cubicBezTo>
                  <a:pt x="9962" y="0"/>
                  <a:pt x="9653" y="25"/>
                  <a:pt x="9348" y="70"/>
                </a:cubicBezTo>
                <a:cubicBezTo>
                  <a:pt x="7444" y="321"/>
                  <a:pt x="5639" y="897"/>
                  <a:pt x="3810" y="1448"/>
                </a:cubicBezTo>
                <a:cubicBezTo>
                  <a:pt x="2607" y="1799"/>
                  <a:pt x="1479" y="2275"/>
                  <a:pt x="426" y="2927"/>
                </a:cubicBezTo>
                <a:cubicBezTo>
                  <a:pt x="276" y="3027"/>
                  <a:pt x="0" y="3103"/>
                  <a:pt x="100" y="3353"/>
                </a:cubicBezTo>
                <a:cubicBezTo>
                  <a:pt x="141" y="3476"/>
                  <a:pt x="211" y="3515"/>
                  <a:pt x="290" y="3515"/>
                </a:cubicBezTo>
                <a:cubicBezTo>
                  <a:pt x="405" y="3515"/>
                  <a:pt x="538" y="3433"/>
                  <a:pt x="627" y="3403"/>
                </a:cubicBezTo>
                <a:cubicBezTo>
                  <a:pt x="1128" y="3278"/>
                  <a:pt x="1604" y="3128"/>
                  <a:pt x="2080" y="2977"/>
                </a:cubicBezTo>
                <a:cubicBezTo>
                  <a:pt x="4336" y="2326"/>
                  <a:pt x="6592" y="1649"/>
                  <a:pt x="8922" y="1323"/>
                </a:cubicBezTo>
                <a:cubicBezTo>
                  <a:pt x="9825" y="1198"/>
                  <a:pt x="10727" y="1098"/>
                  <a:pt x="11629" y="997"/>
                </a:cubicBezTo>
                <a:cubicBezTo>
                  <a:pt x="11855" y="972"/>
                  <a:pt x="12030" y="872"/>
                  <a:pt x="12055" y="621"/>
                </a:cubicBezTo>
                <a:cubicBezTo>
                  <a:pt x="12005" y="245"/>
                  <a:pt x="11704" y="195"/>
                  <a:pt x="11429" y="120"/>
                </a:cubicBezTo>
                <a:cubicBezTo>
                  <a:pt x="11042" y="37"/>
                  <a:pt x="10656" y="0"/>
                  <a:pt x="10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49"/>
          <p:cNvSpPr/>
          <p:nvPr/>
        </p:nvSpPr>
        <p:spPr>
          <a:xfrm>
            <a:off x="4096413" y="4416700"/>
            <a:ext cx="154175" cy="71075"/>
          </a:xfrm>
          <a:custGeom>
            <a:avLst/>
            <a:gdLst/>
            <a:ahLst/>
            <a:cxnLst/>
            <a:rect l="l" t="t" r="r" b="b"/>
            <a:pathLst>
              <a:path w="6167" h="2843" extrusionOk="0">
                <a:moveTo>
                  <a:pt x="5865" y="1"/>
                </a:moveTo>
                <a:cubicBezTo>
                  <a:pt x="5715" y="26"/>
                  <a:pt x="5565" y="51"/>
                  <a:pt x="5439" y="101"/>
                </a:cubicBezTo>
                <a:cubicBezTo>
                  <a:pt x="3685" y="728"/>
                  <a:pt x="1956" y="1429"/>
                  <a:pt x="352" y="2357"/>
                </a:cubicBezTo>
                <a:cubicBezTo>
                  <a:pt x="276" y="2382"/>
                  <a:pt x="201" y="2432"/>
                  <a:pt x="151" y="2482"/>
                </a:cubicBezTo>
                <a:cubicBezTo>
                  <a:pt x="26" y="2557"/>
                  <a:pt x="1" y="2657"/>
                  <a:pt x="76" y="2783"/>
                </a:cubicBezTo>
                <a:cubicBezTo>
                  <a:pt x="117" y="2824"/>
                  <a:pt x="159" y="2843"/>
                  <a:pt x="204" y="2843"/>
                </a:cubicBezTo>
                <a:cubicBezTo>
                  <a:pt x="242" y="2843"/>
                  <a:pt x="282" y="2830"/>
                  <a:pt x="327" y="2808"/>
                </a:cubicBezTo>
                <a:cubicBezTo>
                  <a:pt x="552" y="2708"/>
                  <a:pt x="778" y="2607"/>
                  <a:pt x="1003" y="2507"/>
                </a:cubicBezTo>
                <a:cubicBezTo>
                  <a:pt x="2532" y="1855"/>
                  <a:pt x="4061" y="1179"/>
                  <a:pt x="5640" y="627"/>
                </a:cubicBezTo>
                <a:cubicBezTo>
                  <a:pt x="5840" y="552"/>
                  <a:pt x="6091" y="502"/>
                  <a:pt x="6166" y="251"/>
                </a:cubicBezTo>
                <a:cubicBezTo>
                  <a:pt x="6141" y="51"/>
                  <a:pt x="6016" y="1"/>
                  <a:pt x="58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49"/>
          <p:cNvSpPr/>
          <p:nvPr/>
        </p:nvSpPr>
        <p:spPr>
          <a:xfrm>
            <a:off x="5003688" y="4430850"/>
            <a:ext cx="134750" cy="23300"/>
          </a:xfrm>
          <a:custGeom>
            <a:avLst/>
            <a:gdLst/>
            <a:ahLst/>
            <a:cxnLst/>
            <a:rect l="l" t="t" r="r" b="b"/>
            <a:pathLst>
              <a:path w="5390" h="932" extrusionOk="0">
                <a:moveTo>
                  <a:pt x="671" y="0"/>
                </a:moveTo>
                <a:cubicBezTo>
                  <a:pt x="574" y="0"/>
                  <a:pt x="477" y="3"/>
                  <a:pt x="377" y="11"/>
                </a:cubicBezTo>
                <a:cubicBezTo>
                  <a:pt x="201" y="11"/>
                  <a:pt x="1" y="86"/>
                  <a:pt x="26" y="337"/>
                </a:cubicBezTo>
                <a:cubicBezTo>
                  <a:pt x="51" y="512"/>
                  <a:pt x="226" y="563"/>
                  <a:pt x="402" y="563"/>
                </a:cubicBezTo>
                <a:lnTo>
                  <a:pt x="552" y="563"/>
                </a:lnTo>
                <a:cubicBezTo>
                  <a:pt x="2031" y="613"/>
                  <a:pt x="3535" y="663"/>
                  <a:pt x="4988" y="913"/>
                </a:cubicBezTo>
                <a:cubicBezTo>
                  <a:pt x="5041" y="922"/>
                  <a:pt x="5091" y="931"/>
                  <a:pt x="5136" y="931"/>
                </a:cubicBezTo>
                <a:cubicBezTo>
                  <a:pt x="5218" y="931"/>
                  <a:pt x="5282" y="902"/>
                  <a:pt x="5314" y="788"/>
                </a:cubicBezTo>
                <a:cubicBezTo>
                  <a:pt x="5389" y="638"/>
                  <a:pt x="5239" y="563"/>
                  <a:pt x="5139" y="512"/>
                </a:cubicBezTo>
                <a:cubicBezTo>
                  <a:pt x="4988" y="462"/>
                  <a:pt x="4863" y="412"/>
                  <a:pt x="4712" y="387"/>
                </a:cubicBezTo>
                <a:cubicBezTo>
                  <a:pt x="3585" y="61"/>
                  <a:pt x="2407" y="36"/>
                  <a:pt x="1254" y="11"/>
                </a:cubicBezTo>
                <a:cubicBezTo>
                  <a:pt x="1053" y="11"/>
                  <a:pt x="864" y="0"/>
                  <a:pt x="6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9"/>
          <p:cNvSpPr/>
          <p:nvPr/>
        </p:nvSpPr>
        <p:spPr>
          <a:xfrm>
            <a:off x="3774988" y="4297025"/>
            <a:ext cx="249400" cy="41200"/>
          </a:xfrm>
          <a:custGeom>
            <a:avLst/>
            <a:gdLst/>
            <a:ahLst/>
            <a:cxnLst/>
            <a:rect l="l" t="t" r="r" b="b"/>
            <a:pathLst>
              <a:path w="9976" h="1648" extrusionOk="0">
                <a:moveTo>
                  <a:pt x="9976" y="1"/>
                </a:moveTo>
                <a:cubicBezTo>
                  <a:pt x="9700" y="1"/>
                  <a:pt x="9424" y="1"/>
                  <a:pt x="9148" y="26"/>
                </a:cubicBezTo>
                <a:cubicBezTo>
                  <a:pt x="7620" y="176"/>
                  <a:pt x="6091" y="302"/>
                  <a:pt x="4562" y="477"/>
                </a:cubicBezTo>
                <a:cubicBezTo>
                  <a:pt x="3158" y="627"/>
                  <a:pt x="1755" y="803"/>
                  <a:pt x="376" y="1179"/>
                </a:cubicBezTo>
                <a:cubicBezTo>
                  <a:pt x="226" y="1229"/>
                  <a:pt x="1" y="1229"/>
                  <a:pt x="1" y="1505"/>
                </a:cubicBezTo>
                <a:cubicBezTo>
                  <a:pt x="65" y="1618"/>
                  <a:pt x="162" y="1648"/>
                  <a:pt x="262" y="1648"/>
                </a:cubicBezTo>
                <a:cubicBezTo>
                  <a:pt x="317" y="1648"/>
                  <a:pt x="373" y="1639"/>
                  <a:pt x="427" y="1630"/>
                </a:cubicBezTo>
                <a:cubicBezTo>
                  <a:pt x="1354" y="1479"/>
                  <a:pt x="2306" y="1404"/>
                  <a:pt x="3234" y="1304"/>
                </a:cubicBezTo>
                <a:cubicBezTo>
                  <a:pt x="4011" y="1254"/>
                  <a:pt x="4762" y="1179"/>
                  <a:pt x="5539" y="1078"/>
                </a:cubicBezTo>
                <a:cubicBezTo>
                  <a:pt x="5640" y="1078"/>
                  <a:pt x="5715" y="1053"/>
                  <a:pt x="5790" y="1053"/>
                </a:cubicBezTo>
                <a:cubicBezTo>
                  <a:pt x="6767" y="878"/>
                  <a:pt x="7695" y="652"/>
                  <a:pt x="8647" y="452"/>
                </a:cubicBezTo>
                <a:cubicBezTo>
                  <a:pt x="9098" y="352"/>
                  <a:pt x="9549" y="201"/>
                  <a:pt x="9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9"/>
          <p:cNvSpPr txBox="1">
            <a:spLocks noGrp="1"/>
          </p:cNvSpPr>
          <p:nvPr>
            <p:ph type="title"/>
          </p:nvPr>
        </p:nvSpPr>
        <p:spPr>
          <a:xfrm>
            <a:off x="705794" y="455326"/>
            <a:ext cx="7717500" cy="38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sz="4800" b="1" dirty="0"/>
            </a:br>
            <a:r>
              <a:rPr lang="es-MX" sz="4800" dirty="0"/>
              <a:t>	</a:t>
            </a:r>
            <a:r>
              <a:rPr lang="es-MX" sz="4800" b="1" dirty="0"/>
              <a:t>NEPAL. BIDYA BHANDARI</a:t>
            </a:r>
            <a:endParaRPr sz="6000" b="1" dirty="0"/>
          </a:p>
        </p:txBody>
      </p:sp>
      <p:sp>
        <p:nvSpPr>
          <p:cNvPr id="5556" name="Google Shape;5556;p49"/>
          <p:cNvSpPr txBox="1"/>
          <p:nvPr/>
        </p:nvSpPr>
        <p:spPr>
          <a:xfrm>
            <a:off x="936506" y="1487006"/>
            <a:ext cx="7495718" cy="2703444"/>
          </a:xfrm>
          <a:prstGeom prst="rect">
            <a:avLst/>
          </a:prstGeom>
          <a:noFill/>
          <a:ln>
            <a:noFill/>
          </a:ln>
        </p:spPr>
        <p:txBody>
          <a:bodyPr spcFirstLastPara="1" wrap="square" lIns="91425" tIns="91425" rIns="91425" bIns="91425" anchor="ctr" anchorCtr="0">
            <a:noAutofit/>
          </a:bodyPr>
          <a:lstStyle/>
          <a:p>
            <a:pPr marL="342900" indent="-342900">
              <a:buFont typeface="Arial" panose="020B0604020202020204" pitchFamily="34" charset="0"/>
              <a:buChar char="•"/>
            </a:pPr>
            <a:r>
              <a:rPr lang="en-US" sz="2000" dirty="0">
                <a:latin typeface="Alegreya Sans" panose="020B0604020202020204" charset="0"/>
              </a:rPr>
              <a:t>Presidenta  Nepal </a:t>
            </a:r>
            <a:r>
              <a:rPr lang="en-US" sz="2000" dirty="0" err="1">
                <a:latin typeface="Alegreya Sans" panose="020B0604020202020204" charset="0"/>
              </a:rPr>
              <a:t>elegida</a:t>
            </a:r>
            <a:r>
              <a:rPr lang="en-US" sz="2000" dirty="0">
                <a:latin typeface="Alegreya Sans" panose="020B0604020202020204" charset="0"/>
              </a:rPr>
              <a:t> </a:t>
            </a:r>
            <a:r>
              <a:rPr lang="en-US" sz="2000" dirty="0" err="1">
                <a:latin typeface="Alegreya Sans" panose="020B0604020202020204" charset="0"/>
              </a:rPr>
              <a:t>en</a:t>
            </a:r>
            <a:r>
              <a:rPr lang="en-US" sz="2000" dirty="0">
                <a:latin typeface="Alegreya Sans" panose="020B0604020202020204" charset="0"/>
              </a:rPr>
              <a:t> 2015. Primera </a:t>
            </a:r>
            <a:r>
              <a:rPr lang="en-US" sz="2000" dirty="0" err="1">
                <a:latin typeface="Alegreya Sans" panose="020B0604020202020204" charset="0"/>
              </a:rPr>
              <a:t>mujer</a:t>
            </a:r>
            <a:r>
              <a:rPr lang="en-US" sz="2000" dirty="0">
                <a:latin typeface="Alegreya Sans" panose="020B0604020202020204" charset="0"/>
              </a:rPr>
              <a:t> </a:t>
            </a:r>
            <a:r>
              <a:rPr lang="en-US" sz="2000" dirty="0" err="1">
                <a:latin typeface="Alegreya Sans" panose="020B0604020202020204" charset="0"/>
              </a:rPr>
              <a:t>en</a:t>
            </a:r>
            <a:r>
              <a:rPr lang="en-US" sz="2000" dirty="0">
                <a:latin typeface="Alegreya Sans" panose="020B0604020202020204" charset="0"/>
              </a:rPr>
              <a:t> </a:t>
            </a:r>
            <a:r>
              <a:rPr lang="en-US" sz="2000" dirty="0" err="1">
                <a:latin typeface="Alegreya Sans" panose="020B0604020202020204" charset="0"/>
              </a:rPr>
              <a:t>ejercer</a:t>
            </a:r>
            <a:r>
              <a:rPr lang="en-US" sz="2000" dirty="0">
                <a:latin typeface="Alegreya Sans" panose="020B0604020202020204" charset="0"/>
              </a:rPr>
              <a:t> </a:t>
            </a:r>
            <a:r>
              <a:rPr lang="en-US" sz="2000" dirty="0" err="1">
                <a:latin typeface="Alegreya Sans" panose="020B0604020202020204" charset="0"/>
              </a:rPr>
              <a:t>el</a:t>
            </a:r>
            <a:r>
              <a:rPr lang="en-US" sz="2000" dirty="0">
                <a:latin typeface="Alegreya Sans" panose="020B0604020202020204" charset="0"/>
              </a:rPr>
              <a:t> cargo. </a:t>
            </a:r>
            <a:r>
              <a:rPr lang="en-US" sz="2000" dirty="0" err="1">
                <a:latin typeface="Alegreya Sans" panose="020B0604020202020204" charset="0"/>
              </a:rPr>
              <a:t>Anteriormente</a:t>
            </a:r>
            <a:r>
              <a:rPr lang="en-US" sz="2000" dirty="0">
                <a:latin typeface="Alegreya Sans" panose="020B0604020202020204" charset="0"/>
              </a:rPr>
              <a:t> </a:t>
            </a:r>
            <a:r>
              <a:rPr lang="en-US" sz="2000" dirty="0" err="1">
                <a:latin typeface="Alegreya Sans" panose="020B0604020202020204" charset="0"/>
              </a:rPr>
              <a:t>fue</a:t>
            </a:r>
            <a:r>
              <a:rPr lang="en-US" sz="2000" dirty="0">
                <a:latin typeface="Alegreya Sans" panose="020B0604020202020204" charset="0"/>
              </a:rPr>
              <a:t> </a:t>
            </a:r>
            <a:r>
              <a:rPr lang="en-US" sz="2000" dirty="0" err="1">
                <a:latin typeface="Alegreya Sans" panose="020B0604020202020204" charset="0"/>
              </a:rPr>
              <a:t>Ministra</a:t>
            </a:r>
            <a:r>
              <a:rPr lang="en-US" sz="2000" dirty="0">
                <a:latin typeface="Alegreya Sans" panose="020B0604020202020204" charset="0"/>
              </a:rPr>
              <a:t> de </a:t>
            </a:r>
            <a:r>
              <a:rPr lang="en-US" sz="2000" dirty="0" err="1">
                <a:latin typeface="Alegreya Sans" panose="020B0604020202020204" charset="0"/>
              </a:rPr>
              <a:t>Defensa</a:t>
            </a:r>
            <a:r>
              <a:rPr lang="en-US" sz="2000" dirty="0">
                <a:latin typeface="Alegreya Sans" panose="020B0604020202020204" charset="0"/>
              </a:rPr>
              <a:t> y </a:t>
            </a:r>
            <a:r>
              <a:rPr lang="en-US" sz="2000" dirty="0" err="1">
                <a:latin typeface="Alegreya Sans" panose="020B0604020202020204" charset="0"/>
              </a:rPr>
              <a:t>Vicepresidenta</a:t>
            </a:r>
            <a:r>
              <a:rPr lang="en-US" sz="2000" dirty="0">
                <a:latin typeface="Alegreya Sans" panose="020B0604020202020204" charset="0"/>
              </a:rPr>
              <a:t> del Partido </a:t>
            </a:r>
            <a:r>
              <a:rPr lang="en-US" sz="2000" dirty="0" err="1">
                <a:latin typeface="Alegreya Sans" panose="020B0604020202020204" charset="0"/>
              </a:rPr>
              <a:t>Comunista</a:t>
            </a:r>
            <a:r>
              <a:rPr lang="en-US" sz="2000" dirty="0">
                <a:latin typeface="Alegreya Sans" panose="020B0604020202020204" charset="0"/>
              </a:rPr>
              <a:t> de Nepal. </a:t>
            </a:r>
            <a:r>
              <a:rPr lang="en-US" sz="2000" dirty="0" err="1">
                <a:latin typeface="Alegreya Sans" panose="020B0604020202020204" charset="0"/>
              </a:rPr>
              <a:t>Líder</a:t>
            </a:r>
            <a:r>
              <a:rPr lang="en-US" sz="2000" dirty="0">
                <a:latin typeface="Alegreya Sans" panose="020B0604020202020204" charset="0"/>
              </a:rPr>
              <a:t> </a:t>
            </a:r>
            <a:r>
              <a:rPr lang="en-US" sz="2000" dirty="0" err="1">
                <a:latin typeface="Alegreya Sans" panose="020B0604020202020204" charset="0"/>
              </a:rPr>
              <a:t>feminista</a:t>
            </a:r>
            <a:r>
              <a:rPr lang="en-US" sz="2000" dirty="0">
                <a:latin typeface="Alegreya Sans" panose="020B0604020202020204" charset="0"/>
              </a:rPr>
              <a:t>. </a:t>
            </a:r>
            <a:r>
              <a:rPr lang="en-US" sz="2000" dirty="0" err="1">
                <a:latin typeface="Alegreya Sans" panose="020B0604020202020204" charset="0"/>
              </a:rPr>
              <a:t>Renuncia</a:t>
            </a:r>
            <a:r>
              <a:rPr lang="en-US" sz="2000" dirty="0">
                <a:latin typeface="Alegreya Sans" panose="020B0604020202020204" charset="0"/>
              </a:rPr>
              <a:t> al PCN “</a:t>
            </a:r>
            <a:r>
              <a:rPr lang="en-US" sz="2000" dirty="0" err="1">
                <a:latin typeface="Alegreya Sans" panose="020B0604020202020204" charset="0"/>
              </a:rPr>
              <a:t>Unificado</a:t>
            </a:r>
            <a:r>
              <a:rPr lang="en-US" sz="2000" dirty="0">
                <a:latin typeface="Alegreya Sans" panose="020B0604020202020204" charset="0"/>
              </a:rPr>
              <a:t> </a:t>
            </a:r>
            <a:r>
              <a:rPr lang="en-US" sz="2000" dirty="0" err="1">
                <a:latin typeface="Alegreya Sans" panose="020B0604020202020204" charset="0"/>
              </a:rPr>
              <a:t>Marxista</a:t>
            </a:r>
            <a:r>
              <a:rPr lang="en-US" sz="2000" dirty="0">
                <a:latin typeface="Alegreya Sans" panose="020B0604020202020204" charset="0"/>
              </a:rPr>
              <a:t> </a:t>
            </a:r>
            <a:r>
              <a:rPr lang="en-US" sz="2000" dirty="0" err="1">
                <a:latin typeface="Alegreya Sans" panose="020B0604020202020204" charset="0"/>
              </a:rPr>
              <a:t>Leninista</a:t>
            </a:r>
            <a:r>
              <a:rPr lang="en-US" sz="2000" dirty="0">
                <a:latin typeface="Alegreya Sans" panose="020B0604020202020204" charset="0"/>
              </a:rPr>
              <a:t> ”.</a:t>
            </a:r>
          </a:p>
          <a:p>
            <a:endParaRPr lang="en-US" sz="2000" dirty="0">
              <a:latin typeface="Alegreya Sans" panose="020B0604020202020204" charset="0"/>
            </a:endParaRPr>
          </a:p>
          <a:p>
            <a:pPr marL="342900" indent="-342900">
              <a:buFont typeface="Arial" panose="020B0604020202020204" pitchFamily="34" charset="0"/>
              <a:buChar char="•"/>
            </a:pPr>
            <a:r>
              <a:rPr lang="es-MX" sz="2000" dirty="0">
                <a:latin typeface="Alegreya Sans" panose="020B0604020202020204" charset="0"/>
              </a:rPr>
              <a:t>Es el segundo presidente después de la abolición de la monarquía. El primer presidente le tomó 7 años en escribir una constitución.</a:t>
            </a:r>
            <a:endParaRPr lang="en-US" sz="2000" dirty="0">
              <a:latin typeface="Alegreya Sans" panose="020B0604020202020204" charset="0"/>
            </a:endParaRPr>
          </a:p>
        </p:txBody>
      </p:sp>
      <p:grpSp>
        <p:nvGrpSpPr>
          <p:cNvPr id="5568" name="Google Shape;5568;p49"/>
          <p:cNvGrpSpPr/>
          <p:nvPr/>
        </p:nvGrpSpPr>
        <p:grpSpPr>
          <a:xfrm>
            <a:off x="7833875" y="128053"/>
            <a:ext cx="798652" cy="822904"/>
            <a:chOff x="1299050" y="-2862347"/>
            <a:chExt cx="798652" cy="822904"/>
          </a:xfrm>
        </p:grpSpPr>
        <p:sp>
          <p:nvSpPr>
            <p:cNvPr id="5569" name="Google Shape;5569;p49"/>
            <p:cNvSpPr/>
            <p:nvPr/>
          </p:nvSpPr>
          <p:spPr>
            <a:xfrm flipH="1">
              <a:off x="1299050" y="-2594810"/>
              <a:ext cx="406977" cy="276278"/>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9"/>
            <p:cNvSpPr/>
            <p:nvPr/>
          </p:nvSpPr>
          <p:spPr>
            <a:xfrm flipH="1">
              <a:off x="1481490" y="-2437697"/>
              <a:ext cx="359775" cy="39825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9"/>
            <p:cNvSpPr/>
            <p:nvPr/>
          </p:nvSpPr>
          <p:spPr>
            <a:xfrm flipH="1">
              <a:off x="1504442" y="-2862347"/>
              <a:ext cx="347022" cy="40443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9"/>
            <p:cNvSpPr/>
            <p:nvPr/>
          </p:nvSpPr>
          <p:spPr>
            <a:xfrm flipH="1">
              <a:off x="1674134" y="-2472459"/>
              <a:ext cx="406977" cy="33999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9"/>
            <p:cNvSpPr/>
            <p:nvPr/>
          </p:nvSpPr>
          <p:spPr>
            <a:xfrm flipH="1">
              <a:off x="1686887" y="-2742313"/>
              <a:ext cx="410815" cy="329045"/>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9"/>
            <p:cNvSpPr/>
            <p:nvPr/>
          </p:nvSpPr>
          <p:spPr>
            <a:xfrm flipH="1">
              <a:off x="1657529" y="-2506393"/>
              <a:ext cx="112294" cy="112279"/>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9"/>
            <p:cNvSpPr/>
            <p:nvPr/>
          </p:nvSpPr>
          <p:spPr>
            <a:xfrm flipH="1">
              <a:off x="1656258" y="-2424737"/>
              <a:ext cx="66361" cy="177917"/>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9"/>
            <p:cNvSpPr/>
            <p:nvPr/>
          </p:nvSpPr>
          <p:spPr>
            <a:xfrm flipH="1">
              <a:off x="1568228" y="-2441328"/>
              <a:ext cx="139069" cy="126316"/>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9"/>
            <p:cNvSpPr/>
            <p:nvPr/>
          </p:nvSpPr>
          <p:spPr>
            <a:xfrm flipH="1">
              <a:off x="1518472" y="-2443882"/>
              <a:ext cx="172249" cy="58804"/>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9"/>
            <p:cNvSpPr/>
            <p:nvPr/>
          </p:nvSpPr>
          <p:spPr>
            <a:xfrm flipH="1">
              <a:off x="1501896" y="-2518866"/>
              <a:ext cx="182448" cy="57136"/>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9"/>
            <p:cNvSpPr/>
            <p:nvPr/>
          </p:nvSpPr>
          <p:spPr>
            <a:xfrm flipH="1">
              <a:off x="1584818" y="-2618855"/>
              <a:ext cx="109726" cy="152028"/>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9"/>
            <p:cNvSpPr/>
            <p:nvPr/>
          </p:nvSpPr>
          <p:spPr>
            <a:xfrm flipH="1">
              <a:off x="1669010" y="-2644494"/>
              <a:ext cx="45948" cy="181489"/>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9"/>
            <p:cNvSpPr/>
            <p:nvPr/>
          </p:nvSpPr>
          <p:spPr>
            <a:xfrm flipH="1">
              <a:off x="1703465" y="-2618825"/>
              <a:ext cx="117386" cy="146892"/>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9"/>
            <p:cNvSpPr/>
            <p:nvPr/>
          </p:nvSpPr>
          <p:spPr>
            <a:xfrm flipH="1">
              <a:off x="1716220" y="-2554838"/>
              <a:ext cx="172249" cy="91837"/>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9"/>
            <p:cNvSpPr/>
            <p:nvPr/>
          </p:nvSpPr>
          <p:spPr>
            <a:xfrm flipH="1">
              <a:off x="1744294" y="-2457905"/>
              <a:ext cx="153105" cy="106095"/>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9"/>
            <p:cNvSpPr/>
            <p:nvPr/>
          </p:nvSpPr>
          <p:spPr>
            <a:xfrm flipH="1">
              <a:off x="1728986" y="-2431114"/>
              <a:ext cx="114833" cy="146892"/>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5" name="Google Shape;5585;p49"/>
          <p:cNvGrpSpPr/>
          <p:nvPr/>
        </p:nvGrpSpPr>
        <p:grpSpPr>
          <a:xfrm>
            <a:off x="758439" y="4432264"/>
            <a:ext cx="653963" cy="651874"/>
            <a:chOff x="443664" y="3124089"/>
            <a:chExt cx="653963" cy="651874"/>
          </a:xfrm>
        </p:grpSpPr>
        <p:sp>
          <p:nvSpPr>
            <p:cNvPr id="5586" name="Google Shape;5586;p49"/>
            <p:cNvSpPr/>
            <p:nvPr/>
          </p:nvSpPr>
          <p:spPr>
            <a:xfrm rot="994103">
              <a:off x="651298" y="3156731"/>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9"/>
            <p:cNvSpPr/>
            <p:nvPr/>
          </p:nvSpPr>
          <p:spPr>
            <a:xfrm rot="994103">
              <a:off x="796738" y="3284388"/>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9"/>
            <p:cNvSpPr/>
            <p:nvPr/>
          </p:nvSpPr>
          <p:spPr>
            <a:xfrm rot="994103">
              <a:off x="476433" y="3245142"/>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9"/>
            <p:cNvSpPr/>
            <p:nvPr/>
          </p:nvSpPr>
          <p:spPr>
            <a:xfrm rot="994103">
              <a:off x="719174" y="3474204"/>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9"/>
            <p:cNvSpPr/>
            <p:nvPr/>
          </p:nvSpPr>
          <p:spPr>
            <a:xfrm rot="994103">
              <a:off x="505129" y="3448094"/>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9"/>
            <p:cNvSpPr/>
            <p:nvPr/>
          </p:nvSpPr>
          <p:spPr>
            <a:xfrm rot="994103">
              <a:off x="697493" y="339716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9"/>
            <p:cNvSpPr/>
            <p:nvPr/>
          </p:nvSpPr>
          <p:spPr>
            <a:xfrm rot="994103">
              <a:off x="783732" y="3319864"/>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9"/>
            <p:cNvSpPr/>
            <p:nvPr/>
          </p:nvSpPr>
          <p:spPr>
            <a:xfrm rot="994103">
              <a:off x="799577" y="3380775"/>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9"/>
            <p:cNvSpPr/>
            <p:nvPr/>
          </p:nvSpPr>
          <p:spPr>
            <a:xfrm rot="994103">
              <a:off x="776917" y="3450681"/>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9"/>
            <p:cNvSpPr/>
            <p:nvPr/>
          </p:nvSpPr>
          <p:spPr>
            <a:xfrm rot="994103">
              <a:off x="775796" y="3492067"/>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9"/>
            <p:cNvSpPr/>
            <p:nvPr/>
          </p:nvSpPr>
          <p:spPr>
            <a:xfrm rot="994103">
              <a:off x="766192" y="3510799"/>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9"/>
            <p:cNvSpPr/>
            <p:nvPr/>
          </p:nvSpPr>
          <p:spPr>
            <a:xfrm rot="994103">
              <a:off x="741858" y="3494265"/>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49"/>
            <p:cNvSpPr/>
            <p:nvPr/>
          </p:nvSpPr>
          <p:spPr>
            <a:xfrm rot="994103">
              <a:off x="679190" y="3489795"/>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49"/>
            <p:cNvSpPr/>
            <p:nvPr/>
          </p:nvSpPr>
          <p:spPr>
            <a:xfrm rot="994103">
              <a:off x="606266" y="3483499"/>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49"/>
            <p:cNvSpPr/>
            <p:nvPr/>
          </p:nvSpPr>
          <p:spPr>
            <a:xfrm rot="994103">
              <a:off x="578722" y="3455622"/>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49"/>
            <p:cNvSpPr/>
            <p:nvPr/>
          </p:nvSpPr>
          <p:spPr>
            <a:xfrm rot="994103">
              <a:off x="551215" y="3442037"/>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49"/>
            <p:cNvSpPr/>
            <p:nvPr/>
          </p:nvSpPr>
          <p:spPr>
            <a:xfrm rot="994103">
              <a:off x="600395" y="3331333"/>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49"/>
            <p:cNvSpPr/>
            <p:nvPr/>
          </p:nvSpPr>
          <p:spPr>
            <a:xfrm rot="994103">
              <a:off x="674901" y="3268530"/>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49"/>
            <p:cNvSpPr/>
            <p:nvPr/>
          </p:nvSpPr>
          <p:spPr>
            <a:xfrm rot="994103">
              <a:off x="746272" y="323764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49"/>
            <p:cNvSpPr/>
            <p:nvPr/>
          </p:nvSpPr>
          <p:spPr>
            <a:xfrm rot="994103">
              <a:off x="789975" y="326755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6" name="Google Shape;5606;p49"/>
          <p:cNvGrpSpPr/>
          <p:nvPr/>
        </p:nvGrpSpPr>
        <p:grpSpPr>
          <a:xfrm>
            <a:off x="253389" y="3953251"/>
            <a:ext cx="653963" cy="651874"/>
            <a:chOff x="620864" y="2645076"/>
            <a:chExt cx="653963" cy="651874"/>
          </a:xfrm>
        </p:grpSpPr>
        <p:sp>
          <p:nvSpPr>
            <p:cNvPr id="5607" name="Google Shape;5607;p49"/>
            <p:cNvSpPr/>
            <p:nvPr/>
          </p:nvSpPr>
          <p:spPr>
            <a:xfrm rot="994103">
              <a:off x="828498" y="2677719"/>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49"/>
            <p:cNvSpPr/>
            <p:nvPr/>
          </p:nvSpPr>
          <p:spPr>
            <a:xfrm rot="994103">
              <a:off x="973938" y="2805375"/>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49"/>
            <p:cNvSpPr/>
            <p:nvPr/>
          </p:nvSpPr>
          <p:spPr>
            <a:xfrm rot="994103">
              <a:off x="653633" y="2766130"/>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49"/>
            <p:cNvSpPr/>
            <p:nvPr/>
          </p:nvSpPr>
          <p:spPr>
            <a:xfrm rot="994103">
              <a:off x="896374" y="2995192"/>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49"/>
            <p:cNvSpPr/>
            <p:nvPr/>
          </p:nvSpPr>
          <p:spPr>
            <a:xfrm rot="994103">
              <a:off x="682329" y="2969081"/>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49"/>
            <p:cNvSpPr/>
            <p:nvPr/>
          </p:nvSpPr>
          <p:spPr>
            <a:xfrm rot="994103">
              <a:off x="874693" y="2918148"/>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49"/>
            <p:cNvSpPr/>
            <p:nvPr/>
          </p:nvSpPr>
          <p:spPr>
            <a:xfrm rot="994103">
              <a:off x="960932" y="28408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49"/>
            <p:cNvSpPr/>
            <p:nvPr/>
          </p:nvSpPr>
          <p:spPr>
            <a:xfrm rot="994103">
              <a:off x="976777" y="290176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49"/>
            <p:cNvSpPr/>
            <p:nvPr/>
          </p:nvSpPr>
          <p:spPr>
            <a:xfrm rot="994103">
              <a:off x="954117" y="2971669"/>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49"/>
            <p:cNvSpPr/>
            <p:nvPr/>
          </p:nvSpPr>
          <p:spPr>
            <a:xfrm rot="994103">
              <a:off x="952996" y="3013055"/>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49"/>
            <p:cNvSpPr/>
            <p:nvPr/>
          </p:nvSpPr>
          <p:spPr>
            <a:xfrm rot="994103">
              <a:off x="943392" y="3031787"/>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49"/>
            <p:cNvSpPr/>
            <p:nvPr/>
          </p:nvSpPr>
          <p:spPr>
            <a:xfrm rot="994103">
              <a:off x="919058" y="3015253"/>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49"/>
            <p:cNvSpPr/>
            <p:nvPr/>
          </p:nvSpPr>
          <p:spPr>
            <a:xfrm rot="994103">
              <a:off x="856390" y="3010782"/>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49"/>
            <p:cNvSpPr/>
            <p:nvPr/>
          </p:nvSpPr>
          <p:spPr>
            <a:xfrm rot="994103">
              <a:off x="783466" y="3004486"/>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49"/>
            <p:cNvSpPr/>
            <p:nvPr/>
          </p:nvSpPr>
          <p:spPr>
            <a:xfrm rot="994103">
              <a:off x="755922" y="2976609"/>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49"/>
            <p:cNvSpPr/>
            <p:nvPr/>
          </p:nvSpPr>
          <p:spPr>
            <a:xfrm rot="994103">
              <a:off x="728415" y="2963025"/>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49"/>
            <p:cNvSpPr/>
            <p:nvPr/>
          </p:nvSpPr>
          <p:spPr>
            <a:xfrm rot="994103">
              <a:off x="777595" y="2852320"/>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49"/>
            <p:cNvSpPr/>
            <p:nvPr/>
          </p:nvSpPr>
          <p:spPr>
            <a:xfrm rot="994103">
              <a:off x="852101" y="2789517"/>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49"/>
            <p:cNvSpPr/>
            <p:nvPr/>
          </p:nvSpPr>
          <p:spPr>
            <a:xfrm rot="994103">
              <a:off x="923472" y="2758634"/>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49"/>
            <p:cNvSpPr/>
            <p:nvPr/>
          </p:nvSpPr>
          <p:spPr>
            <a:xfrm rot="994103">
              <a:off x="967175" y="2788547"/>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9" name="Picture 2" descr="Bidhya Devi Bhandari - Wikiwand">
            <a:extLst>
              <a:ext uri="{FF2B5EF4-FFF2-40B4-BE49-F238E27FC236}">
                <a16:creationId xmlns:a16="http://schemas.microsoft.com/office/drawing/2014/main" id="{632BE452-F1E1-4BBB-9CFA-B15DF79E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83" y="88480"/>
            <a:ext cx="1426022" cy="16501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929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AE33BCD-692F-4761-AA65-366B1B0D4A4D}"/>
              </a:ext>
            </a:extLst>
          </p:cNvPr>
          <p:cNvSpPr>
            <a:spLocks noGrp="1"/>
          </p:cNvSpPr>
          <p:nvPr>
            <p:ph type="title"/>
          </p:nvPr>
        </p:nvSpPr>
        <p:spPr>
          <a:xfrm>
            <a:off x="1356640" y="475509"/>
            <a:ext cx="3970271" cy="651541"/>
          </a:xfrm>
        </p:spPr>
        <p:txBody>
          <a:bodyPr/>
          <a:lstStyle/>
          <a:p>
            <a:r>
              <a:rPr lang="es-MX" b="1" dirty="0"/>
              <a:t>BHUTAN</a:t>
            </a:r>
            <a:br>
              <a:rPr lang="es-MX" b="1" dirty="0"/>
            </a:br>
            <a:r>
              <a:rPr lang="en-US" b="1" dirty="0"/>
              <a:t>JETSUN  PEMA</a:t>
            </a:r>
            <a:endParaRPr lang="es-CL" b="1" dirty="0"/>
          </a:p>
        </p:txBody>
      </p:sp>
      <p:sp>
        <p:nvSpPr>
          <p:cNvPr id="4" name="Marcador de texto 3">
            <a:extLst>
              <a:ext uri="{FF2B5EF4-FFF2-40B4-BE49-F238E27FC236}">
                <a16:creationId xmlns:a16="http://schemas.microsoft.com/office/drawing/2014/main" id="{164C86AF-2158-4BDC-A7E0-2F5ADFE94CFA}"/>
              </a:ext>
            </a:extLst>
          </p:cNvPr>
          <p:cNvSpPr>
            <a:spLocks noGrp="1"/>
          </p:cNvSpPr>
          <p:nvPr>
            <p:ph type="body" idx="1"/>
          </p:nvPr>
        </p:nvSpPr>
        <p:spPr>
          <a:xfrm>
            <a:off x="3848986" y="1597118"/>
            <a:ext cx="4263656" cy="2709068"/>
          </a:xfrm>
        </p:spPr>
        <p:txBody>
          <a:bodyPr/>
          <a:lstStyle/>
          <a:p>
            <a:r>
              <a:rPr lang="en-US" sz="2000" dirty="0">
                <a:latin typeface="Alegreya Sans" panose="020B0604020202020204" charset="0"/>
              </a:rPr>
              <a:t>Reina </a:t>
            </a:r>
            <a:r>
              <a:rPr lang="en-US" sz="2000" dirty="0" err="1">
                <a:solidFill>
                  <a:schemeClr val="tx1"/>
                </a:solidFill>
                <a:latin typeface="Alegreya Sans" panose="020B0604020202020204" charset="0"/>
              </a:rPr>
              <a:t>consorte</a:t>
            </a:r>
            <a:r>
              <a:rPr lang="en-US" sz="2000" dirty="0">
                <a:solidFill>
                  <a:schemeClr val="tx1"/>
                </a:solidFill>
                <a:latin typeface="Alegreya Sans" panose="020B0604020202020204" charset="0"/>
              </a:rPr>
              <a:t> de </a:t>
            </a:r>
            <a:r>
              <a:rPr lang="en-US" sz="2000" dirty="0" err="1">
                <a:solidFill>
                  <a:schemeClr val="tx1"/>
                </a:solidFill>
                <a:latin typeface="Alegreya Sans" panose="020B0604020202020204" charset="0"/>
              </a:rPr>
              <a:t>Bután</a:t>
            </a:r>
            <a:r>
              <a:rPr lang="en-US" sz="2000" dirty="0">
                <a:solidFill>
                  <a:schemeClr val="tx1"/>
                </a:solidFill>
                <a:latin typeface="Alegreya Sans" panose="020B0604020202020204" charset="0"/>
              </a:rPr>
              <a:t>,  </a:t>
            </a:r>
            <a:r>
              <a:rPr lang="en-US" sz="2000" dirty="0" err="1">
                <a:solidFill>
                  <a:schemeClr val="tx1"/>
                </a:solidFill>
                <a:latin typeface="Alegreya Sans" panose="020B0604020202020204" charset="0"/>
              </a:rPr>
              <a:t>esposa</a:t>
            </a:r>
            <a:r>
              <a:rPr lang="en-US" sz="2000" dirty="0">
                <a:solidFill>
                  <a:schemeClr val="tx1"/>
                </a:solidFill>
                <a:latin typeface="Alegreya Sans" panose="020B0604020202020204" charset="0"/>
              </a:rPr>
              <a:t> del </a:t>
            </a:r>
            <a:r>
              <a:rPr lang="en-US" sz="2000" dirty="0" err="1">
                <a:solidFill>
                  <a:schemeClr val="tx1"/>
                </a:solidFill>
                <a:latin typeface="Alegreya Sans" panose="020B0604020202020204" charset="0"/>
              </a:rPr>
              <a:t>rey</a:t>
            </a:r>
            <a:r>
              <a:rPr lang="en-US" sz="2000" dirty="0">
                <a:solidFill>
                  <a:schemeClr val="tx1"/>
                </a:solidFill>
                <a:latin typeface="Alegreya Sans" panose="020B0604020202020204" charset="0"/>
              </a:rPr>
              <a:t>  Jigme </a:t>
            </a:r>
            <a:r>
              <a:rPr lang="en-US" sz="2000" dirty="0" err="1">
                <a:solidFill>
                  <a:schemeClr val="tx1"/>
                </a:solidFill>
                <a:latin typeface="Alegreya Sans" panose="020B0604020202020204" charset="0"/>
              </a:rPr>
              <a:t>Khesar</a:t>
            </a:r>
            <a:r>
              <a:rPr lang="en-US" sz="2000" dirty="0">
                <a:solidFill>
                  <a:schemeClr val="tx1"/>
                </a:solidFill>
                <a:latin typeface="Alegreya Sans" panose="020B0604020202020204" charset="0"/>
              </a:rPr>
              <a:t> </a:t>
            </a:r>
            <a:r>
              <a:rPr lang="en-US" sz="2000" dirty="0" err="1">
                <a:solidFill>
                  <a:schemeClr val="tx1"/>
                </a:solidFill>
                <a:latin typeface="Alegreya Sans" panose="020B0604020202020204" charset="0"/>
              </a:rPr>
              <a:t>Namayel</a:t>
            </a:r>
            <a:r>
              <a:rPr lang="en-US" sz="2000" dirty="0">
                <a:solidFill>
                  <a:schemeClr val="tx1"/>
                </a:solidFill>
                <a:latin typeface="Alegreya Sans" panose="020B0604020202020204" charset="0"/>
              </a:rPr>
              <a:t> </a:t>
            </a:r>
            <a:r>
              <a:rPr lang="en-US" sz="2000" dirty="0" err="1">
                <a:solidFill>
                  <a:schemeClr val="tx1"/>
                </a:solidFill>
                <a:latin typeface="Alegreya Sans" panose="020B0604020202020204" charset="0"/>
              </a:rPr>
              <a:t>Wanachuck</a:t>
            </a:r>
            <a:r>
              <a:rPr lang="en-US" sz="2000" dirty="0">
                <a:solidFill>
                  <a:schemeClr val="tx1"/>
                </a:solidFill>
                <a:latin typeface="Alegreya Sans" panose="020B0604020202020204" charset="0"/>
              </a:rPr>
              <a:t>.</a:t>
            </a:r>
          </a:p>
          <a:p>
            <a:pPr marL="127000" indent="0">
              <a:buNone/>
            </a:pPr>
            <a:endParaRPr lang="en-US" sz="2000" dirty="0">
              <a:solidFill>
                <a:schemeClr val="tx1"/>
              </a:solidFill>
              <a:latin typeface="Alegreya Sans" panose="020B0604020202020204" charset="0"/>
            </a:endParaRPr>
          </a:p>
          <a:p>
            <a:r>
              <a:rPr lang="en-US" sz="2000" dirty="0">
                <a:latin typeface="Alegreya Sans" panose="020B0604020202020204" charset="0"/>
              </a:rPr>
              <a:t> </a:t>
            </a:r>
            <a:r>
              <a:rPr lang="en-US" sz="2000" dirty="0" err="1">
                <a:latin typeface="Alegreya Sans" panose="020B0604020202020204" charset="0"/>
              </a:rPr>
              <a:t>Actualmente</a:t>
            </a:r>
            <a:r>
              <a:rPr lang="en-US" sz="2000" dirty="0">
                <a:latin typeface="Alegreya Sans" panose="020B0604020202020204" charset="0"/>
              </a:rPr>
              <a:t>, es la </a:t>
            </a:r>
            <a:r>
              <a:rPr lang="en-US" sz="2000" dirty="0" err="1">
                <a:latin typeface="Alegreya Sans" panose="020B0604020202020204" charset="0"/>
              </a:rPr>
              <a:t>reina</a:t>
            </a:r>
            <a:r>
              <a:rPr lang="en-US" sz="2000" dirty="0">
                <a:latin typeface="Alegreya Sans" panose="020B0604020202020204" charset="0"/>
              </a:rPr>
              <a:t> </a:t>
            </a:r>
            <a:r>
              <a:rPr lang="en-US" sz="2000" dirty="0" err="1">
                <a:latin typeface="Alegreya Sans" panose="020B0604020202020204" charset="0"/>
              </a:rPr>
              <a:t>consorte</a:t>
            </a:r>
            <a:r>
              <a:rPr lang="en-US" sz="2000" dirty="0">
                <a:latin typeface="Alegreya Sans" panose="020B0604020202020204" charset="0"/>
              </a:rPr>
              <a:t> </a:t>
            </a:r>
            <a:r>
              <a:rPr lang="en-US" sz="2000" dirty="0" err="1">
                <a:latin typeface="Alegreya Sans" panose="020B0604020202020204" charset="0"/>
              </a:rPr>
              <a:t>más</a:t>
            </a:r>
            <a:r>
              <a:rPr lang="en-US" sz="2000" dirty="0">
                <a:latin typeface="Alegreya Sans" panose="020B0604020202020204" charset="0"/>
              </a:rPr>
              <a:t> </a:t>
            </a:r>
            <a:r>
              <a:rPr lang="en-US" sz="2000" dirty="0" err="1">
                <a:latin typeface="Alegreya Sans" panose="020B0604020202020204" charset="0"/>
              </a:rPr>
              <a:t>joven</a:t>
            </a:r>
            <a:r>
              <a:rPr lang="en-US" sz="2000" dirty="0">
                <a:latin typeface="Alegreya Sans" panose="020B0604020202020204" charset="0"/>
              </a:rPr>
              <a:t> del </a:t>
            </a:r>
            <a:r>
              <a:rPr lang="en-US" sz="2000" dirty="0" err="1">
                <a:latin typeface="Alegreya Sans" panose="020B0604020202020204" charset="0"/>
              </a:rPr>
              <a:t>mundo</a:t>
            </a:r>
            <a:r>
              <a:rPr lang="en-US" sz="2000" dirty="0">
                <a:latin typeface="Alegreya Sans" panose="020B0604020202020204" charset="0"/>
              </a:rPr>
              <a:t>.​ (33)</a:t>
            </a:r>
          </a:p>
          <a:p>
            <a:pPr marL="127000" indent="0">
              <a:buNone/>
            </a:pPr>
            <a:endParaRPr lang="en-US" sz="2000" dirty="0">
              <a:latin typeface="Alegreya Sans" panose="020B0604020202020204" charset="0"/>
            </a:endParaRPr>
          </a:p>
          <a:p>
            <a:r>
              <a:rPr lang="en-US" sz="2000" dirty="0">
                <a:latin typeface="Alegreya Sans" panose="020B0604020202020204" charset="0"/>
              </a:rPr>
              <a:t> Es </a:t>
            </a:r>
            <a:r>
              <a:rPr lang="en-US" sz="2000" dirty="0" err="1">
                <a:latin typeface="Alegreya Sans" panose="020B0604020202020204" charset="0"/>
              </a:rPr>
              <a:t>madre</a:t>
            </a:r>
            <a:r>
              <a:rPr lang="en-US" sz="2000" dirty="0">
                <a:latin typeface="Alegreya Sans" panose="020B0604020202020204" charset="0"/>
              </a:rPr>
              <a:t> de 2  </a:t>
            </a:r>
            <a:r>
              <a:rPr lang="en-US" sz="2000" dirty="0" err="1">
                <a:latin typeface="Alegreya Sans" panose="020B0604020202020204" charset="0"/>
              </a:rPr>
              <a:t>príncipes</a:t>
            </a:r>
            <a:r>
              <a:rPr lang="en-US" sz="2000" dirty="0">
                <a:latin typeface="Alegreya Sans" panose="020B0604020202020204" charset="0"/>
              </a:rPr>
              <a:t>.</a:t>
            </a:r>
          </a:p>
          <a:p>
            <a:pPr marL="127000" indent="0">
              <a:buNone/>
            </a:pPr>
            <a:endParaRPr lang="en-US" sz="2000" dirty="0">
              <a:latin typeface="Alegreya Sans" panose="020B0604020202020204" charset="0"/>
            </a:endParaRPr>
          </a:p>
          <a:p>
            <a:r>
              <a:rPr lang="en-US" sz="2000" dirty="0" err="1">
                <a:latin typeface="Alegreya Sans" panose="020B0604020202020204" charset="0"/>
              </a:rPr>
              <a:t>Ostenta</a:t>
            </a:r>
            <a:r>
              <a:rPr lang="en-US" sz="2000" dirty="0">
                <a:latin typeface="Alegreya Sans" panose="020B0604020202020204" charset="0"/>
              </a:rPr>
              <a:t> </a:t>
            </a:r>
            <a:r>
              <a:rPr lang="en-US" sz="2000" dirty="0" err="1">
                <a:latin typeface="Alegreya Sans" panose="020B0604020202020204" charset="0"/>
              </a:rPr>
              <a:t>el</a:t>
            </a:r>
            <a:r>
              <a:rPr lang="en-US" sz="2000" dirty="0">
                <a:latin typeface="Alegreya Sans" panose="020B0604020202020204" charset="0"/>
              </a:rPr>
              <a:t> </a:t>
            </a:r>
            <a:r>
              <a:rPr lang="en-US" sz="2000" dirty="0" err="1">
                <a:latin typeface="Alegreya Sans" panose="020B0604020202020204" charset="0"/>
              </a:rPr>
              <a:t>título</a:t>
            </a:r>
            <a:r>
              <a:rPr lang="en-US" sz="2000" dirty="0">
                <a:latin typeface="Alegreya Sans" panose="020B0604020202020204" charset="0"/>
              </a:rPr>
              <a:t> de Reina Dragón.</a:t>
            </a:r>
          </a:p>
          <a:p>
            <a:pPr marL="127000" indent="0">
              <a:buNone/>
            </a:pPr>
            <a:endParaRPr lang="es-CL" dirty="0"/>
          </a:p>
        </p:txBody>
      </p:sp>
      <p:pic>
        <p:nvPicPr>
          <p:cNvPr id="5" name="Picture 2" descr="Manmohan Singh and his wife Smt. Gursharan Kaur with the King of Bhutan, His Majesty Jigme Khesar Namgyel Wangchuck and the Bhutan Queen, Her Majesty Jetsun Pema Wangchuck, in New Delhi on October 24, 2011 (cropped).jpg">
            <a:extLst>
              <a:ext uri="{FF2B5EF4-FFF2-40B4-BE49-F238E27FC236}">
                <a16:creationId xmlns:a16="http://schemas.microsoft.com/office/drawing/2014/main" id="{8BB66553-BFBC-440F-837A-291391E37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358" y="1770362"/>
            <a:ext cx="2672862" cy="23625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Emblem of Bhutan.svg">
            <a:extLst>
              <a:ext uri="{FF2B5EF4-FFF2-40B4-BE49-F238E27FC236}">
                <a16:creationId xmlns:a16="http://schemas.microsoft.com/office/drawing/2014/main" id="{B0732537-1F20-4BE3-943D-5CC760779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548" y="314582"/>
            <a:ext cx="1371600" cy="97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9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1964452" y="879456"/>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400" b="1" dirty="0"/>
              <a:t>BANGLADESH. KHALEDA ZIA</a:t>
            </a:r>
            <a:endParaRPr sz="5400" b="1" dirty="0">
              <a:solidFill>
                <a:schemeClr val="tx1"/>
              </a:solidFill>
            </a:endParaRPr>
          </a:p>
        </p:txBody>
      </p:sp>
      <p:sp>
        <p:nvSpPr>
          <p:cNvPr id="3890" name="Google Shape;3890;p37"/>
          <p:cNvSpPr txBox="1">
            <a:spLocks noGrp="1"/>
          </p:cNvSpPr>
          <p:nvPr>
            <p:ph type="body" idx="1"/>
          </p:nvPr>
        </p:nvSpPr>
        <p:spPr>
          <a:xfrm>
            <a:off x="1128499" y="1610781"/>
            <a:ext cx="6910527" cy="2982100"/>
          </a:xfrm>
          <a:prstGeom prst="rect">
            <a:avLst/>
          </a:prstGeom>
        </p:spPr>
        <p:txBody>
          <a:bodyPr spcFirstLastPara="1" wrap="square" lIns="91425" tIns="91425" rIns="91425" bIns="91425" anchor="t" anchorCtr="0">
            <a:noAutofit/>
          </a:bodyPr>
          <a:lstStyle/>
          <a:p>
            <a:pPr marL="285750" indent="-285750" algn="just">
              <a:spcAft>
                <a:spcPts val="1200"/>
              </a:spcAft>
            </a:pPr>
            <a:r>
              <a:rPr kumimoji="0" lang="en-US" altLang="en-US" sz="2000" b="1" i="0" u="none" strike="noStrike" cap="none" normalizeH="0" baseline="0" dirty="0">
                <a:ln>
                  <a:noFill/>
                </a:ln>
                <a:solidFill>
                  <a:srgbClr val="C00000"/>
                </a:solidFill>
                <a:effectLst/>
                <a:latin typeface="Alegreya Sans" panose="020B0604020202020204" charset="0"/>
                <a:cs typeface="Calibri" panose="020F0502020204030204" pitchFamily="34" charset="0"/>
              </a:rPr>
              <a:t>Khaleda Zia</a:t>
            </a:r>
            <a:r>
              <a:rPr kumimoji="0" lang="en-US" altLang="en-US" sz="2000" b="0" i="0" u="none" strike="noStrike" cap="none" normalizeH="0" baseline="0" dirty="0">
                <a:ln>
                  <a:noFill/>
                </a:ln>
                <a:solidFill>
                  <a:srgbClr val="C00000"/>
                </a:solidFill>
                <a:effectLst/>
                <a:latin typeface="Alegreya Sans" panose="020B0604020202020204" charset="0"/>
                <a:cs typeface="Calibri" panose="020F0502020204030204" pitchFamily="34" charset="0"/>
              </a:rPr>
              <a:t>  </a:t>
            </a:r>
            <a:r>
              <a:rPr kumimoji="0" lang="en-US" altLang="en-US" sz="2000" b="0" i="0" u="none" strike="noStrike" cap="none" normalizeH="0" baseline="0" dirty="0">
                <a:ln>
                  <a:noFill/>
                </a:ln>
                <a:solidFill>
                  <a:srgbClr val="202122"/>
                </a:solidFill>
                <a:effectLst/>
                <a:latin typeface="Alegreya Sans" panose="020B0604020202020204" charset="0"/>
                <a:cs typeface="Calibri" panose="020F0502020204030204" pitchFamily="34" charset="0"/>
              </a:rPr>
              <a:t>1945- Política</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que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fue</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Primer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Ministro</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de Bangladesh entre 1991 y 1995 y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nuevamente</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el</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2001 y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el</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2006.Es la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segunda</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mujer</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en</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la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historia</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de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países</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con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mayoría</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musulmana</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en</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dirigir</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un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gobierno</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democrático</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a:t>
            </a:r>
          </a:p>
          <a:p>
            <a:pPr marL="285750" indent="-285750" algn="just">
              <a:spcAft>
                <a:spcPts val="1200"/>
              </a:spcAft>
            </a:pP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Esposa</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del ex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presidente</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de Bangladesh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Ziaur</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Rahman.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Actualmente</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es la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presidenta</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y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líder</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del Partido Nacional de Bangladesh. </a:t>
            </a:r>
            <a:r>
              <a:rPr kumimoji="0" lang="en-US" altLang="en-US" sz="2000" b="0" i="0" u="none" strike="noStrike" cap="none" normalizeH="0" dirty="0" err="1">
                <a:ln>
                  <a:noFill/>
                </a:ln>
                <a:solidFill>
                  <a:srgbClr val="202122"/>
                </a:solidFill>
                <a:effectLst/>
                <a:latin typeface="Alegreya Sans" panose="020B0604020202020204" charset="0"/>
                <a:cs typeface="Calibri" panose="020F0502020204030204" pitchFamily="34" charset="0"/>
              </a:rPr>
              <a:t>Fundado</a:t>
            </a:r>
            <a:r>
              <a:rPr kumimoji="0" lang="en-US" altLang="en-US" sz="2000" b="0" i="0" u="none" strike="noStrike" cap="none" normalizeH="0" dirty="0">
                <a:ln>
                  <a:noFill/>
                </a:ln>
                <a:solidFill>
                  <a:srgbClr val="202122"/>
                </a:solidFill>
                <a:effectLst/>
                <a:latin typeface="Alegreya Sans" panose="020B0604020202020204" charset="0"/>
                <a:cs typeface="Calibri" panose="020F0502020204030204" pitchFamily="34" charset="0"/>
              </a:rPr>
              <a:t> por Rahman. </a:t>
            </a:r>
            <a:r>
              <a:rPr kumimoji="0" lang="en-US" altLang="en-US" sz="2000" b="0" i="0" u="none" strike="noStrike" cap="none" normalizeH="0" baseline="0" dirty="0">
                <a:ln>
                  <a:noFill/>
                </a:ln>
                <a:solidFill>
                  <a:srgbClr val="202122"/>
                </a:solidFill>
                <a:effectLst/>
                <a:latin typeface="Alegreya Sans" panose="020B0604020202020204" charset="0"/>
                <a:cs typeface="Calibri" panose="020F0502020204030204" pitchFamily="34" charset="0"/>
              </a:rPr>
              <a:t> </a:t>
            </a:r>
          </a:p>
          <a:p>
            <a:pPr marL="0" lvl="0" indent="0" algn="l" rtl="0">
              <a:spcBef>
                <a:spcPts val="0"/>
              </a:spcBef>
              <a:spcAft>
                <a:spcPts val="1200"/>
              </a:spcAft>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7877189" y="39575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89820" y="2546233"/>
            <a:ext cx="653963" cy="785306"/>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785627" y="3325764"/>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 name="Picture 2" descr="Bangladesh: Security tightened ahead of ex-PM Khaleda Zia&amp;#39;s verdict in  corruption case today - World News">
            <a:extLst>
              <a:ext uri="{FF2B5EF4-FFF2-40B4-BE49-F238E27FC236}">
                <a16:creationId xmlns:a16="http://schemas.microsoft.com/office/drawing/2014/main" id="{01D551FF-53EB-4670-8151-9D88904D5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62" y="71621"/>
            <a:ext cx="2188151" cy="1502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51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AF7AF-CD0B-413F-9B61-1E96675D971B}"/>
              </a:ext>
            </a:extLst>
          </p:cNvPr>
          <p:cNvSpPr>
            <a:spLocks noGrp="1"/>
          </p:cNvSpPr>
          <p:nvPr>
            <p:ph type="title"/>
          </p:nvPr>
        </p:nvSpPr>
        <p:spPr>
          <a:xfrm>
            <a:off x="2512437" y="974802"/>
            <a:ext cx="4119126" cy="449523"/>
          </a:xfrm>
        </p:spPr>
        <p:txBody>
          <a:bodyPr/>
          <a:lstStyle/>
          <a:p>
            <a:r>
              <a:rPr lang="es-MX" sz="4800" b="1" dirty="0"/>
              <a:t>MYANMAR. AUN SAN SUU KYI </a:t>
            </a:r>
            <a:endParaRPr lang="es-CL" sz="4800" b="1" dirty="0"/>
          </a:p>
        </p:txBody>
      </p:sp>
      <p:sp>
        <p:nvSpPr>
          <p:cNvPr id="3" name="Marcador de texto 2">
            <a:extLst>
              <a:ext uri="{FF2B5EF4-FFF2-40B4-BE49-F238E27FC236}">
                <a16:creationId xmlns:a16="http://schemas.microsoft.com/office/drawing/2014/main" id="{AA0E73F7-EB5C-41DF-9586-BADF1C67ACA7}"/>
              </a:ext>
            </a:extLst>
          </p:cNvPr>
          <p:cNvSpPr>
            <a:spLocks noGrp="1"/>
          </p:cNvSpPr>
          <p:nvPr>
            <p:ph type="body" idx="1"/>
          </p:nvPr>
        </p:nvSpPr>
        <p:spPr>
          <a:xfrm>
            <a:off x="834656" y="1562627"/>
            <a:ext cx="7474688" cy="1733465"/>
          </a:xfrm>
        </p:spPr>
        <p:txBody>
          <a:bodyPr/>
          <a:lstStyle/>
          <a:p>
            <a:pPr fontAlgn="base"/>
            <a:r>
              <a:rPr lang="es-ES" b="1" dirty="0">
                <a:solidFill>
                  <a:srgbClr val="C00000"/>
                </a:solidFill>
              </a:rPr>
              <a:t>Aung San </a:t>
            </a:r>
            <a:r>
              <a:rPr lang="es-ES" b="1" dirty="0" err="1">
                <a:solidFill>
                  <a:srgbClr val="C00000"/>
                </a:solidFill>
              </a:rPr>
              <a:t>Suu</a:t>
            </a:r>
            <a:r>
              <a:rPr lang="es-ES" b="1" dirty="0">
                <a:solidFill>
                  <a:srgbClr val="C00000"/>
                </a:solidFill>
              </a:rPr>
              <a:t> </a:t>
            </a:r>
            <a:r>
              <a:rPr lang="es-ES" b="1" dirty="0" err="1">
                <a:solidFill>
                  <a:srgbClr val="C00000"/>
                </a:solidFill>
              </a:rPr>
              <a:t>Kyi</a:t>
            </a:r>
            <a:r>
              <a:rPr lang="es-ES" b="1" dirty="0">
                <a:solidFill>
                  <a:srgbClr val="C00000"/>
                </a:solidFill>
              </a:rPr>
              <a:t>  (1945- ). </a:t>
            </a:r>
            <a:r>
              <a:rPr lang="es-ES" dirty="0"/>
              <a:t>Pertenece a la nobleza política y a la etnia </a:t>
            </a:r>
            <a:r>
              <a:rPr lang="es-ES" dirty="0" err="1"/>
              <a:t>bamar</a:t>
            </a:r>
            <a:r>
              <a:rPr lang="es-ES" dirty="0"/>
              <a:t> (80%). Hija del general Aung San, héroe de la independencia birmana asesinado cuando ella tenía 2 años. </a:t>
            </a:r>
          </a:p>
          <a:p>
            <a:pPr fontAlgn="base"/>
            <a:r>
              <a:rPr lang="es-ES" dirty="0"/>
              <a:t>Vivió 28 años  en Oxford. Volvió en 1988. Protestas pro democracia.</a:t>
            </a:r>
            <a:r>
              <a:rPr lang="en-US" dirty="0"/>
              <a:t> </a:t>
            </a:r>
            <a:r>
              <a:rPr lang="es-ES" dirty="0"/>
              <a:t>Líder Liga Nacional pro Democracia </a:t>
            </a:r>
            <a:endParaRPr lang="en-US" dirty="0"/>
          </a:p>
          <a:p>
            <a:pPr fontAlgn="base"/>
            <a:r>
              <a:rPr lang="en-US" dirty="0"/>
              <a:t>Ha </a:t>
            </a:r>
            <a:r>
              <a:rPr lang="en-US" dirty="0" err="1"/>
              <a:t>vivido</a:t>
            </a:r>
            <a:r>
              <a:rPr lang="en-US" dirty="0"/>
              <a:t> bajo </a:t>
            </a:r>
            <a:r>
              <a:rPr lang="en-US" dirty="0" err="1"/>
              <a:t>arresto</a:t>
            </a:r>
            <a:r>
              <a:rPr lang="en-US" dirty="0"/>
              <a:t> </a:t>
            </a:r>
            <a:r>
              <a:rPr lang="en-US" dirty="0" err="1"/>
              <a:t>en</a:t>
            </a:r>
            <a:r>
              <a:rPr lang="en-US" dirty="0"/>
              <a:t> </a:t>
            </a:r>
            <a:r>
              <a:rPr lang="en-US" dirty="0" err="1"/>
              <a:t>su</a:t>
            </a:r>
            <a:r>
              <a:rPr lang="en-US" dirty="0"/>
              <a:t> casa: 1989-1995, 2000-2002, 2003 -2010,</a:t>
            </a:r>
          </a:p>
          <a:p>
            <a:pPr fontAlgn="base"/>
            <a:r>
              <a:rPr lang="es-MX" dirty="0"/>
              <a:t>NLD gana 2012 y 2015, 2018 y 2020. Consejera de Estado. 1er gobierno democrático después de 50 años.</a:t>
            </a:r>
            <a:endParaRPr lang="en-US" dirty="0"/>
          </a:p>
          <a:p>
            <a:pPr fontAlgn="base"/>
            <a:r>
              <a:rPr lang="es-ES" dirty="0"/>
              <a:t>Nobel de la Paz  1991. Medalla del Congreso de los USA (2012)</a:t>
            </a:r>
          </a:p>
          <a:p>
            <a:pPr fontAlgn="base"/>
            <a:r>
              <a:rPr lang="es-MX" dirty="0"/>
              <a:t>2017 insurrección de minoría musulmana. </a:t>
            </a:r>
            <a:r>
              <a:rPr lang="en-US" dirty="0"/>
              <a:t>Rohingya</a:t>
            </a:r>
            <a:r>
              <a:rPr lang="es-MX" dirty="0"/>
              <a:t> . Limpieza étnica, genocidio. Defendió a los militares en la CIJ</a:t>
            </a:r>
            <a:endParaRPr lang="en-US" dirty="0"/>
          </a:p>
          <a:p>
            <a:pPr marL="127000" indent="0">
              <a:buNone/>
            </a:pPr>
            <a:endParaRPr lang="es-CL" dirty="0"/>
          </a:p>
        </p:txBody>
      </p:sp>
      <p:pic>
        <p:nvPicPr>
          <p:cNvPr id="4" name="Picture 2" descr="Birmania | Myanmar | Aung San Suu Kyi, la Nobel de la Paz cuestionada...  ¿por avalar una matanza? | Rohingya | MUNDO | EL COMERCIO PERÚ">
            <a:extLst>
              <a:ext uri="{FF2B5EF4-FFF2-40B4-BE49-F238E27FC236}">
                <a16:creationId xmlns:a16="http://schemas.microsoft.com/office/drawing/2014/main" id="{586D0F55-A72B-47E4-8802-E007EEE1F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65" y="48971"/>
            <a:ext cx="1811897" cy="15136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57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919252" y="2155752"/>
            <a:ext cx="6985591" cy="595423"/>
          </a:xfrm>
        </p:spPr>
        <p:txBody>
          <a:bodyPr/>
          <a:lstStyle/>
          <a:p>
            <a:pPr algn="ctr"/>
            <a:r>
              <a:rPr lang="es-MX" b="1" dirty="0"/>
              <a:t>MUJERES     VIDA</a:t>
            </a:r>
            <a:endParaRPr lang="es-CL" b="1"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844824" y="1868675"/>
            <a:ext cx="7825563" cy="3423683"/>
          </a:xfrm>
        </p:spPr>
        <p:txBody>
          <a:bodyPr/>
          <a:lstStyle/>
          <a:p>
            <a:pPr lvl="8"/>
            <a:endParaRPr lang="es-MX" sz="2400" dirty="0"/>
          </a:p>
          <a:p>
            <a:pPr lvl="8"/>
            <a:endParaRPr lang="es-MX" sz="2400" dirty="0"/>
          </a:p>
          <a:p>
            <a:endParaRPr lang="es-CL" dirty="0"/>
          </a:p>
        </p:txBody>
      </p:sp>
    </p:spTree>
    <p:extLst>
      <p:ext uri="{BB962C8B-B14F-4D97-AF65-F5344CB8AC3E}">
        <p14:creationId xmlns:p14="http://schemas.microsoft.com/office/powerpoint/2010/main" val="57768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34323" y="1425965"/>
            <a:ext cx="5530801" cy="711837"/>
          </a:xfrm>
          <a:prstGeom prst="rect">
            <a:avLst/>
          </a:prstGeom>
        </p:spPr>
        <p:txBody>
          <a:bodyPr spcFirstLastPara="1" wrap="square" lIns="91425" tIns="91425" rIns="91425" bIns="91425" anchor="ctr" anchorCtr="0">
            <a:noAutofit/>
          </a:bodyPr>
          <a:lstStyle/>
          <a:p>
            <a:pPr algn="ctr"/>
            <a:r>
              <a:rPr lang="es-MX" b="1" dirty="0"/>
              <a:t>R.P .  CHIN   TU YOUYOU</a:t>
            </a:r>
            <a:endParaRPr b="1" dirty="0"/>
          </a:p>
        </p:txBody>
      </p:sp>
      <p:sp>
        <p:nvSpPr>
          <p:cNvPr id="3890" name="Google Shape;3890;p37"/>
          <p:cNvSpPr txBox="1">
            <a:spLocks noGrp="1"/>
          </p:cNvSpPr>
          <p:nvPr>
            <p:ph type="body" idx="1"/>
          </p:nvPr>
        </p:nvSpPr>
        <p:spPr>
          <a:xfrm>
            <a:off x="846875" y="2145139"/>
            <a:ext cx="7928131" cy="2808360"/>
          </a:xfrm>
          <a:prstGeom prst="rect">
            <a:avLst/>
          </a:prstGeom>
        </p:spPr>
        <p:txBody>
          <a:bodyPr spcFirstLastPara="1" wrap="square" lIns="91425" tIns="91425" rIns="91425" bIns="91425" anchor="t" anchorCtr="0">
            <a:noAutofit/>
          </a:bodyPr>
          <a:lstStyle/>
          <a:p>
            <a:pPr marL="127000" indent="0">
              <a:buNone/>
            </a:pPr>
            <a:endParaRPr lang="es-MX" sz="1600" dirty="0"/>
          </a:p>
          <a:p>
            <a:pPr marL="127000" indent="0">
              <a:buNone/>
            </a:pPr>
            <a:endParaRPr lang="es-MX" sz="1600" b="1" dirty="0"/>
          </a:p>
          <a:p>
            <a:pPr marL="127000" indent="0">
              <a:buNone/>
            </a:pPr>
            <a:r>
              <a:rPr lang="es-ES" sz="2000" b="1" u="sng" dirty="0">
                <a:latin typeface="Alegreya Sans" panose="020B0604020202020204" charset="0"/>
              </a:rPr>
              <a:t>La investigadora china </a:t>
            </a:r>
            <a:r>
              <a:rPr lang="es-ES" sz="2000" b="1" dirty="0">
                <a:solidFill>
                  <a:srgbClr val="C00000"/>
                </a:solidFill>
                <a:latin typeface="Alegreya Sans" panose="020B0604020202020204" charset="0"/>
              </a:rPr>
              <a:t>Tu </a:t>
            </a:r>
            <a:r>
              <a:rPr lang="es-ES" sz="2000" b="1" dirty="0" err="1">
                <a:solidFill>
                  <a:srgbClr val="C00000"/>
                </a:solidFill>
                <a:latin typeface="Alegreya Sans" panose="020B0604020202020204" charset="0"/>
              </a:rPr>
              <a:t>Youyou</a:t>
            </a:r>
            <a:r>
              <a:rPr lang="es-ES" sz="2000" b="1" dirty="0">
                <a:solidFill>
                  <a:srgbClr val="C00000"/>
                </a:solidFill>
                <a:latin typeface="Alegreya Sans" panose="020B0604020202020204" charset="0"/>
              </a:rPr>
              <a:t>, premiada en 2015 con el Nobel de Medicina</a:t>
            </a:r>
            <a:r>
              <a:rPr lang="es-ES" sz="2000" b="1" dirty="0">
                <a:latin typeface="Alegreya Sans" panose="020B0604020202020204" charset="0"/>
              </a:rPr>
              <a:t> </a:t>
            </a:r>
            <a:r>
              <a:rPr lang="es-ES" sz="2000" dirty="0">
                <a:latin typeface="Alegreya Sans" panose="020B0604020202020204" charset="0"/>
              </a:rPr>
              <a:t>por su contribución a la lucha contra la malaria, Su equipo ha encontró una solución al problema de la resistencia a la artemisinina, un compuesto antimalárico que se obtiene a través de un tipo de arbusto chino.</a:t>
            </a:r>
            <a:endParaRPr lang="en-US" sz="2000" dirty="0">
              <a:latin typeface="Alegreya Sans" panose="020B0604020202020204" charset="0"/>
            </a:endParaRPr>
          </a:p>
          <a:p>
            <a:pPr marL="127000" indent="0">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189442" y="8798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581370" y="899455"/>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401278" y="1611184"/>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 name="Imagen 99">
            <a:extLst>
              <a:ext uri="{FF2B5EF4-FFF2-40B4-BE49-F238E27FC236}">
                <a16:creationId xmlns:a16="http://schemas.microsoft.com/office/drawing/2014/main" id="{EA68512A-E478-4620-BC62-9355A553C483}"/>
              </a:ext>
            </a:extLst>
          </p:cNvPr>
          <p:cNvPicPr>
            <a:picLocks noChangeAspect="1"/>
          </p:cNvPicPr>
          <p:nvPr/>
        </p:nvPicPr>
        <p:blipFill>
          <a:blip r:embed="rId3"/>
          <a:stretch>
            <a:fillRect/>
          </a:stretch>
        </p:blipFill>
        <p:spPr>
          <a:xfrm>
            <a:off x="4093424" y="112953"/>
            <a:ext cx="1750745" cy="2362092"/>
          </a:xfrm>
          <a:prstGeom prst="rect">
            <a:avLst/>
          </a:prstGeom>
          <a:ln>
            <a:noFill/>
          </a:ln>
          <a:effectLst>
            <a:softEdge rad="112500"/>
          </a:effectLst>
        </p:spPr>
      </p:pic>
    </p:spTree>
    <p:extLst>
      <p:ext uri="{BB962C8B-B14F-4D97-AF65-F5344CB8AC3E}">
        <p14:creationId xmlns:p14="http://schemas.microsoft.com/office/powerpoint/2010/main" val="3558782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DC785-D502-4E40-8B89-3EFDA6DB2FD9}"/>
              </a:ext>
            </a:extLst>
          </p:cNvPr>
          <p:cNvSpPr>
            <a:spLocks noGrp="1"/>
          </p:cNvSpPr>
          <p:nvPr>
            <p:ph type="title"/>
          </p:nvPr>
        </p:nvSpPr>
        <p:spPr>
          <a:xfrm>
            <a:off x="776600" y="794485"/>
            <a:ext cx="5210378" cy="577113"/>
          </a:xfrm>
        </p:spPr>
        <p:txBody>
          <a:bodyPr/>
          <a:lstStyle/>
          <a:p>
            <a:pPr marL="0" indent="0"/>
            <a:r>
              <a:rPr lang="es-ES" sz="4400" b="1" dirty="0"/>
              <a:t>CHANTAVONE INTHAVONGSY  </a:t>
            </a:r>
            <a:br>
              <a:rPr lang="es-ES" sz="4400" b="1" dirty="0"/>
            </a:br>
            <a:r>
              <a:rPr lang="es-ES" sz="4400" b="1" dirty="0"/>
              <a:t>LAOS</a:t>
            </a:r>
            <a:br>
              <a:rPr lang="es-ES" sz="4000" dirty="0"/>
            </a:br>
            <a:endParaRPr lang="es-CL" dirty="0"/>
          </a:p>
        </p:txBody>
      </p:sp>
      <p:sp>
        <p:nvSpPr>
          <p:cNvPr id="3" name="Marcador de texto 2">
            <a:extLst>
              <a:ext uri="{FF2B5EF4-FFF2-40B4-BE49-F238E27FC236}">
                <a16:creationId xmlns:a16="http://schemas.microsoft.com/office/drawing/2014/main" id="{5CF944ED-7A4F-4116-9CA6-3BF7378B4F89}"/>
              </a:ext>
            </a:extLst>
          </p:cNvPr>
          <p:cNvSpPr>
            <a:spLocks noGrp="1"/>
          </p:cNvSpPr>
          <p:nvPr>
            <p:ph type="body" idx="1"/>
          </p:nvPr>
        </p:nvSpPr>
        <p:spPr>
          <a:xfrm>
            <a:off x="1015667" y="1718305"/>
            <a:ext cx="7372267" cy="2857922"/>
          </a:xfrm>
        </p:spPr>
        <p:txBody>
          <a:bodyPr/>
          <a:lstStyle/>
          <a:p>
            <a:pPr marL="285750" indent="-285750"/>
            <a:r>
              <a:rPr lang="es-ES" dirty="0">
                <a:latin typeface="Alegreya Sans" panose="020B0604020202020204" charset="0"/>
                <a:cs typeface="Calibri" panose="020F0502020204030204" pitchFamily="34" charset="0"/>
              </a:rPr>
              <a:t>Guerra de Indochina 1964 y 1974.  Más de 2 millones de toneladas de bombas, racimo.  Cuarta parte de las aldeas contaminadas con municiones sin estallar. Cada año mueren y se accidentan decenas de personas, haciendo terrenos inaccesibles y afectando la seguridad alimentaria.</a:t>
            </a:r>
          </a:p>
          <a:p>
            <a:pPr marL="0" indent="0">
              <a:buNone/>
            </a:pPr>
            <a:endParaRPr lang="es-ES" dirty="0">
              <a:latin typeface="Alegreya Sans" panose="020B0604020202020204" charset="0"/>
              <a:cs typeface="Calibri" panose="020F0502020204030204" pitchFamily="34" charset="0"/>
            </a:endParaRPr>
          </a:p>
          <a:p>
            <a:pPr marL="285750" indent="-285750"/>
            <a:r>
              <a:rPr lang="es-ES" dirty="0" err="1">
                <a:latin typeface="Alegreya Sans" panose="020B0604020202020204" charset="0"/>
                <a:cs typeface="Calibri" panose="020F0502020204030204" pitchFamily="34" charset="0"/>
              </a:rPr>
              <a:t>Chantavone</a:t>
            </a:r>
            <a:r>
              <a:rPr lang="es-ES" sz="2400" dirty="0">
                <a:latin typeface="Alegreya Sans" panose="020B0604020202020204" charset="0"/>
                <a:cs typeface="Calibri" panose="020F0502020204030204" pitchFamily="34" charset="0"/>
              </a:rPr>
              <a:t> </a:t>
            </a:r>
            <a:r>
              <a:rPr lang="es-ES" dirty="0">
                <a:latin typeface="Alegreya Sans" panose="020B0604020202020204" charset="0"/>
                <a:cs typeface="Calibri" panose="020F0502020204030204" pitchFamily="34" charset="0"/>
              </a:rPr>
              <a:t>es responsable de 40 personas en cuatro equipos de eliminación de explosivos</a:t>
            </a:r>
            <a:r>
              <a:rPr lang="es-ES" dirty="0">
                <a:latin typeface="Alegreya Sans" panose="020B0604020202020204" charset="0"/>
              </a:rPr>
              <a:t>.</a:t>
            </a:r>
          </a:p>
          <a:p>
            <a:pPr marL="0" indent="0">
              <a:buNone/>
            </a:pPr>
            <a:endParaRPr lang="es-ES" dirty="0">
              <a:latin typeface="Alegreya Sans" panose="020B0604020202020204" charset="0"/>
            </a:endParaRPr>
          </a:p>
          <a:p>
            <a:pPr marL="285750" indent="-285750"/>
            <a:r>
              <a:rPr lang="es-ES" dirty="0">
                <a:latin typeface="Alegreya Sans" panose="020B0604020202020204" charset="0"/>
              </a:rPr>
              <a:t>Se especializó en la detección y desarticulación de distintos tipos de bombas.</a:t>
            </a:r>
          </a:p>
          <a:p>
            <a:pPr marL="0" indent="0">
              <a:buNone/>
            </a:pPr>
            <a:endParaRPr lang="es-ES" dirty="0">
              <a:latin typeface="Alegreya Sans" panose="020B0604020202020204" charset="0"/>
            </a:endParaRPr>
          </a:p>
          <a:p>
            <a:pPr marL="285750" indent="-285750"/>
            <a:r>
              <a:rPr lang="es-ES" dirty="0">
                <a:latin typeface="Alegreya Sans" panose="020B0604020202020204" charset="0"/>
              </a:rPr>
              <a:t>Líder que lucha contra la muerte 5 días a la semana !!! </a:t>
            </a:r>
            <a:endParaRPr lang="es-ES" sz="2400" dirty="0">
              <a:latin typeface="Alegreya Sans" panose="020B0604020202020204" charset="0"/>
            </a:endParaRPr>
          </a:p>
          <a:p>
            <a:endParaRPr lang="es-CL" dirty="0"/>
          </a:p>
        </p:txBody>
      </p:sp>
      <p:pic>
        <p:nvPicPr>
          <p:cNvPr id="4" name="Picture 2" descr="thumbnail">
            <a:extLst>
              <a:ext uri="{FF2B5EF4-FFF2-40B4-BE49-F238E27FC236}">
                <a16:creationId xmlns:a16="http://schemas.microsoft.com/office/drawing/2014/main" id="{E9C8132E-C153-4FA6-A137-30BEDFD5B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747" y="69489"/>
            <a:ext cx="2011619" cy="16064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067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31"/>
          <p:cNvSpPr txBox="1">
            <a:spLocks noGrp="1"/>
          </p:cNvSpPr>
          <p:nvPr>
            <p:ph type="title"/>
          </p:nvPr>
        </p:nvSpPr>
        <p:spPr>
          <a:xfrm>
            <a:off x="720000" y="540000"/>
            <a:ext cx="7704000" cy="4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MUJERES DE ASIA.  PATRIARCADO, PODER, VIDA Y RESILIENCIA.</a:t>
            </a:r>
            <a:endParaRPr b="1" dirty="0"/>
          </a:p>
        </p:txBody>
      </p:sp>
      <p:sp>
        <p:nvSpPr>
          <p:cNvPr id="2225" name="Google Shape;2225;p31"/>
          <p:cNvSpPr txBox="1">
            <a:spLocks noGrp="1"/>
          </p:cNvSpPr>
          <p:nvPr>
            <p:ph type="body" idx="1"/>
          </p:nvPr>
        </p:nvSpPr>
        <p:spPr>
          <a:xfrm>
            <a:off x="492855" y="1075292"/>
            <a:ext cx="7931145" cy="3656196"/>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ES" sz="1400" b="1" dirty="0">
                <a:solidFill>
                  <a:srgbClr val="C00000"/>
                </a:solidFill>
              </a:rPr>
              <a:t>MUJERES DE ASIA.  PATRIARCADO, PODER, VIDA Y RESILIENCIA.</a:t>
            </a:r>
          </a:p>
          <a:p>
            <a:pPr marL="0" lvl="0" indent="0" algn="l" rtl="0">
              <a:spcBef>
                <a:spcPts val="0"/>
              </a:spcBef>
              <a:spcAft>
                <a:spcPts val="0"/>
              </a:spcAft>
              <a:buNone/>
            </a:pPr>
            <a:endParaRPr lang="es-ES" sz="1400" dirty="0"/>
          </a:p>
          <a:p>
            <a:pPr marL="0" lvl="0" indent="0" algn="l" rtl="0">
              <a:spcBef>
                <a:spcPts val="0"/>
              </a:spcBef>
              <a:spcAft>
                <a:spcPts val="0"/>
              </a:spcAft>
              <a:buNone/>
            </a:pPr>
            <a:r>
              <a:rPr lang="es-ES" sz="1400" b="1" dirty="0"/>
              <a:t>PATRIARCADO:</a:t>
            </a:r>
            <a:r>
              <a:rPr lang="es-ES" sz="1400" dirty="0"/>
              <a:t>  Por tratarse de una relación asimétrica establece dependencia, control y desigualdad en las mujeres. </a:t>
            </a:r>
          </a:p>
          <a:p>
            <a:pPr marL="0" lvl="0" indent="0" algn="l" rtl="0">
              <a:spcBef>
                <a:spcPts val="0"/>
              </a:spcBef>
              <a:spcAft>
                <a:spcPts val="0"/>
              </a:spcAft>
              <a:buNone/>
            </a:pPr>
            <a:r>
              <a:rPr lang="es-ES" sz="1400" dirty="0"/>
              <a:t>Esta dependencia no necesariamente significan resistencia o conflictos manifiestos. </a:t>
            </a:r>
          </a:p>
          <a:p>
            <a:pPr marL="0" lvl="0" indent="0" algn="l" rtl="0">
              <a:spcBef>
                <a:spcPts val="0"/>
              </a:spcBef>
              <a:spcAft>
                <a:spcPts val="0"/>
              </a:spcAft>
              <a:buNone/>
            </a:pPr>
            <a:r>
              <a:rPr lang="es-ES" sz="1400" dirty="0"/>
              <a:t>Protocolos estrictos de familia, matrimonio y parentesco basadas en etnia, casta, clase y religión.</a:t>
            </a:r>
          </a:p>
          <a:p>
            <a:pPr marL="0" lvl="0" indent="0" algn="l" rtl="0">
              <a:spcBef>
                <a:spcPts val="0"/>
              </a:spcBef>
              <a:spcAft>
                <a:spcPts val="0"/>
              </a:spcAft>
              <a:buNone/>
            </a:pPr>
            <a:r>
              <a:rPr lang="es-ES" sz="1400" dirty="0"/>
              <a:t>						</a:t>
            </a:r>
          </a:p>
          <a:p>
            <a:pPr marL="0" lvl="0" indent="0" algn="l" rtl="0">
              <a:spcBef>
                <a:spcPts val="0"/>
              </a:spcBef>
              <a:spcAft>
                <a:spcPts val="0"/>
              </a:spcAft>
              <a:buNone/>
            </a:pPr>
            <a:endParaRPr lang="es-ES" dirty="0"/>
          </a:p>
          <a:p>
            <a:pPr marL="0" lvl="0" indent="0" algn="l" rtl="0">
              <a:spcBef>
                <a:spcPts val="0"/>
              </a:spcBef>
              <a:spcAft>
                <a:spcPts val="0"/>
              </a:spcAft>
              <a:buNone/>
            </a:pPr>
            <a:r>
              <a:rPr lang="es-ES" b="1" dirty="0"/>
              <a:t>                                                                    </a:t>
            </a:r>
            <a:r>
              <a:rPr lang="es-ES" sz="1400" b="1" dirty="0"/>
              <a:t>HOMBRE                                                MUJER. ACATA. SUMISIÓN</a:t>
            </a:r>
          </a:p>
          <a:p>
            <a:pPr marL="0" indent="0">
              <a:buNone/>
            </a:pPr>
            <a:r>
              <a:rPr lang="es-ES" b="1" dirty="0"/>
              <a:t>				</a:t>
            </a:r>
          </a:p>
          <a:p>
            <a:pPr marL="457200" lvl="1" indent="0">
              <a:buNone/>
            </a:pPr>
            <a:r>
              <a:rPr lang="es-ES" dirty="0"/>
              <a:t>                                                                                      PACIENCIA+TENACIDAD+PERSEVERANCIA+TERQUEDAD= RESILIENCIA</a:t>
            </a:r>
          </a:p>
          <a:p>
            <a:pPr marL="457200" lvl="1" indent="0">
              <a:buNone/>
            </a:pPr>
            <a:endParaRPr lang="es-ES" dirty="0"/>
          </a:p>
          <a:p>
            <a:pPr marL="457200" lvl="1" indent="0">
              <a:buNone/>
            </a:pPr>
            <a:endParaRPr lang="es-ES" dirty="0"/>
          </a:p>
          <a:p>
            <a:pPr marL="457200" lvl="1" indent="0">
              <a:buNone/>
            </a:pPr>
            <a:r>
              <a:rPr lang="es-ES" dirty="0"/>
              <a:t>AUTORIDAD.COERCIÓN+CONSENSO            </a:t>
            </a:r>
          </a:p>
          <a:p>
            <a:pPr marL="457200" lvl="1" indent="0">
              <a:buNone/>
            </a:pPr>
            <a:r>
              <a:rPr lang="es-ES" dirty="0"/>
              <a:t>	</a:t>
            </a:r>
            <a:r>
              <a:rPr lang="es-ES" dirty="0" err="1"/>
              <a:t>Padre+Marido+Hijo</a:t>
            </a:r>
            <a:r>
              <a:rPr lang="es-ES" dirty="0"/>
              <a:t>&gt;</a:t>
            </a:r>
          </a:p>
          <a:p>
            <a:pPr marL="0" lvl="0" indent="0" algn="l" rtl="0">
              <a:spcBef>
                <a:spcPts val="0"/>
              </a:spcBef>
              <a:spcAft>
                <a:spcPts val="0"/>
              </a:spcAft>
              <a:buNone/>
            </a:pPr>
            <a:r>
              <a:rPr lang="es-ES" dirty="0"/>
              <a:t> 									 	                                                                      </a:t>
            </a:r>
            <a:r>
              <a:rPr lang="es-ES" sz="1300" dirty="0"/>
              <a:t>libertad, autonomía e igualdad legal</a:t>
            </a:r>
          </a:p>
          <a:p>
            <a:pPr marL="0" lvl="0" indent="0" algn="l" rtl="0">
              <a:spcBef>
                <a:spcPts val="0"/>
              </a:spcBef>
              <a:spcAft>
                <a:spcPts val="0"/>
              </a:spcAft>
              <a:buNone/>
            </a:pPr>
            <a:r>
              <a:rPr lang="es-ES" dirty="0"/>
              <a:t>		</a:t>
            </a:r>
          </a:p>
          <a:p>
            <a:pPr marL="0" lvl="0" indent="0" algn="l" rtl="0">
              <a:spcBef>
                <a:spcPts val="0"/>
              </a:spcBef>
              <a:spcAft>
                <a:spcPts val="0"/>
              </a:spcAft>
              <a:buNone/>
            </a:pPr>
            <a:endParaRPr dirty="0"/>
          </a:p>
        </p:txBody>
      </p:sp>
      <p:pic>
        <p:nvPicPr>
          <p:cNvPr id="5" name="Gráfico 4" descr="Flechas de cheurón con relleno sólido">
            <a:extLst>
              <a:ext uri="{FF2B5EF4-FFF2-40B4-BE49-F238E27FC236}">
                <a16:creationId xmlns:a16="http://schemas.microsoft.com/office/drawing/2014/main" id="{95140544-DE79-47BA-A774-E91989A60E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160287" y="2979219"/>
            <a:ext cx="563525" cy="563525"/>
          </a:xfrm>
          <a:prstGeom prst="rect">
            <a:avLst/>
          </a:prstGeom>
        </p:spPr>
      </p:pic>
      <p:pic>
        <p:nvPicPr>
          <p:cNvPr id="8" name="Gráfico 7" descr="Flechas de cheurón con relleno sólido">
            <a:extLst>
              <a:ext uri="{FF2B5EF4-FFF2-40B4-BE49-F238E27FC236}">
                <a16:creationId xmlns:a16="http://schemas.microsoft.com/office/drawing/2014/main" id="{73ABBD53-4988-46BB-93E0-EC125A9D7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127339" y="3393042"/>
            <a:ext cx="563525" cy="563525"/>
          </a:xfrm>
          <a:prstGeom prst="rect">
            <a:avLst/>
          </a:prstGeom>
        </p:spPr>
      </p:pic>
      <p:sp>
        <p:nvSpPr>
          <p:cNvPr id="6" name="Flecha: cheurón 5">
            <a:extLst>
              <a:ext uri="{FF2B5EF4-FFF2-40B4-BE49-F238E27FC236}">
                <a16:creationId xmlns:a16="http://schemas.microsoft.com/office/drawing/2014/main" id="{141FE29F-7268-4897-8856-24F9ABAFC8AF}"/>
              </a:ext>
            </a:extLst>
          </p:cNvPr>
          <p:cNvSpPr/>
          <p:nvPr/>
        </p:nvSpPr>
        <p:spPr>
          <a:xfrm>
            <a:off x="3264195" y="2571750"/>
            <a:ext cx="414670" cy="320306"/>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28692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389553" y="1169190"/>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 ASIMETRIAS</a:t>
            </a:r>
            <a:endParaRPr b="1" dirty="0"/>
          </a:p>
        </p:txBody>
      </p:sp>
      <p:sp>
        <p:nvSpPr>
          <p:cNvPr id="3890" name="Google Shape;3890;p37"/>
          <p:cNvSpPr txBox="1">
            <a:spLocks noGrp="1"/>
          </p:cNvSpPr>
          <p:nvPr>
            <p:ph type="body" idx="1"/>
          </p:nvPr>
        </p:nvSpPr>
        <p:spPr>
          <a:xfrm>
            <a:off x="1193054" y="1921207"/>
            <a:ext cx="7418382" cy="2374619"/>
          </a:xfrm>
          <a:prstGeom prst="rect">
            <a:avLst/>
          </a:prstGeom>
        </p:spPr>
        <p:txBody>
          <a:bodyPr spcFirstLastPara="1" wrap="square" lIns="91425" tIns="91425" rIns="91425" bIns="91425" anchor="t" anchorCtr="0">
            <a:noAutofit/>
          </a:bodyPr>
          <a:lstStyle/>
          <a:p>
            <a:r>
              <a:rPr lang="es-MX" dirty="0"/>
              <a:t>Niñas discriminadas. Infanticidio, aborto de niñas. Matrimonio infantil. Violación, esclavitud comercio sexual. Tráfico de mujeres. Ablación.</a:t>
            </a:r>
          </a:p>
          <a:p>
            <a:r>
              <a:rPr lang="es-MX" dirty="0"/>
              <a:t>Embarazos no deseados. Asaltos sexuales. Mujeres botín de guerra.</a:t>
            </a:r>
          </a:p>
          <a:p>
            <a:r>
              <a:rPr lang="es-MX" dirty="0"/>
              <a:t>Acoso laboral. Silencio y complicidades por temor a ser culpadas. </a:t>
            </a:r>
          </a:p>
          <a:p>
            <a:r>
              <a:rPr lang="es-MX" dirty="0"/>
              <a:t>Discriminación laboral. La división cultural del trabajo</a:t>
            </a:r>
          </a:p>
          <a:p>
            <a:r>
              <a:rPr lang="es-MX" dirty="0"/>
              <a:t>Matrimonios asimétricos. Mujer renuncia a su familia de origen</a:t>
            </a:r>
          </a:p>
          <a:p>
            <a:r>
              <a:rPr lang="es-MX" dirty="0"/>
              <a:t> Infidelidad e irresponsabilidad marital maridos.  </a:t>
            </a:r>
          </a:p>
          <a:p>
            <a:r>
              <a:rPr lang="es-MX" dirty="0"/>
              <a:t>Violencia verbal, psíquica y física </a:t>
            </a:r>
          </a:p>
          <a:p>
            <a:r>
              <a:rPr lang="es-MX" dirty="0"/>
              <a:t>Abandono de los hijos en la vejez</a:t>
            </a:r>
            <a:endParaRPr lang="en-US" dirty="0"/>
          </a:p>
          <a:p>
            <a:pPr marL="0" lvl="0" indent="0" algn="l" rtl="0">
              <a:spcBef>
                <a:spcPts val="0"/>
              </a:spcBef>
              <a:spcAft>
                <a:spcPts val="1200"/>
              </a:spcAft>
              <a:buNone/>
            </a:pPr>
            <a:endParaRPr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466972" y="3431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952883" y="1080307"/>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877893" y="166723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1848072" y="432974"/>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b="1" dirty="0"/>
            </a:br>
            <a:br>
              <a:rPr lang="es-MX" dirty="0"/>
            </a:br>
            <a:r>
              <a:rPr lang="en-US" sz="5400" b="1" dirty="0"/>
              <a:t>MUJERES Y  PODER</a:t>
            </a:r>
            <a:endParaRPr sz="5400" b="1" dirty="0"/>
          </a:p>
        </p:txBody>
      </p:sp>
      <p:sp>
        <p:nvSpPr>
          <p:cNvPr id="3890" name="Google Shape;3890;p37"/>
          <p:cNvSpPr txBox="1">
            <a:spLocks noGrp="1"/>
          </p:cNvSpPr>
          <p:nvPr>
            <p:ph type="body" idx="1"/>
          </p:nvPr>
        </p:nvSpPr>
        <p:spPr>
          <a:xfrm>
            <a:off x="526637" y="2335140"/>
            <a:ext cx="7928131" cy="2808360"/>
          </a:xfrm>
          <a:prstGeom prst="rect">
            <a:avLst/>
          </a:prstGeom>
        </p:spPr>
        <p:txBody>
          <a:bodyPr spcFirstLastPara="1" wrap="square" lIns="91425" tIns="91425" rIns="91425" bIns="91425" anchor="t" anchorCtr="0">
            <a:noAutofit/>
          </a:bodyPr>
          <a:lstStyle/>
          <a:p>
            <a:endParaRPr lang="es-MX" dirty="0">
              <a:solidFill>
                <a:srgbClr val="C00000"/>
              </a:solidFill>
            </a:endParaRPr>
          </a:p>
          <a:p>
            <a:pPr marL="584200" lvl="1" indent="0">
              <a:buNone/>
            </a:pPr>
            <a:r>
              <a:rPr lang="es-MX" sz="2800" b="1" dirty="0">
                <a:solidFill>
                  <a:srgbClr val="C00000"/>
                </a:solidFill>
              </a:rPr>
              <a:t>MUJERES  Y  PODER. PASADO Y PRESENTE</a:t>
            </a:r>
            <a:endParaRPr lang="en-US" sz="2800" b="1" dirty="0">
              <a:solidFill>
                <a:srgbClr val="C00000"/>
              </a:solidFill>
            </a:endParaRPr>
          </a:p>
          <a:p>
            <a:pPr marL="0" lvl="0" indent="0" algn="l" rtl="0">
              <a:spcBef>
                <a:spcPts val="0"/>
              </a:spcBef>
              <a:spcAft>
                <a:spcPts val="1200"/>
              </a:spcAft>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466972" y="3431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952883" y="1080307"/>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877893" y="166723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454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1323995" y="1012896"/>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5400" b="1" dirty="0">
                <a:solidFill>
                  <a:schemeClr val="tx1"/>
                </a:solidFill>
              </a:rPr>
              <a:t>CHINA</a:t>
            </a:r>
            <a:endParaRPr sz="5400" b="1" dirty="0">
              <a:solidFill>
                <a:schemeClr val="tx1"/>
              </a:solidFill>
            </a:endParaRPr>
          </a:p>
        </p:txBody>
      </p:sp>
      <p:sp>
        <p:nvSpPr>
          <p:cNvPr id="3890" name="Google Shape;3890;p37"/>
          <p:cNvSpPr txBox="1">
            <a:spLocks noGrp="1"/>
          </p:cNvSpPr>
          <p:nvPr>
            <p:ph type="body" idx="1"/>
          </p:nvPr>
        </p:nvSpPr>
        <p:spPr>
          <a:xfrm>
            <a:off x="1128499" y="1610781"/>
            <a:ext cx="6910527" cy="2982100"/>
          </a:xfrm>
          <a:prstGeom prst="rect">
            <a:avLst/>
          </a:prstGeom>
        </p:spPr>
        <p:txBody>
          <a:bodyPr spcFirstLastPara="1" wrap="square" lIns="91425" tIns="91425" rIns="91425" bIns="91425" anchor="t" anchorCtr="0">
            <a:noAutofit/>
          </a:bodyPr>
          <a:lstStyle/>
          <a:p>
            <a:pPr marL="0" indent="0">
              <a:lnSpc>
                <a:spcPct val="150000"/>
              </a:lnSpc>
              <a:buNone/>
            </a:pPr>
            <a:r>
              <a:rPr lang="es-ES" sz="2000" b="1" dirty="0">
                <a:solidFill>
                  <a:srgbClr val="C00000"/>
                </a:solidFill>
              </a:rPr>
              <a:t>Wu </a:t>
            </a:r>
            <a:r>
              <a:rPr lang="es-ES" sz="2000" b="1" dirty="0" err="1">
                <a:solidFill>
                  <a:srgbClr val="C00000"/>
                </a:solidFill>
              </a:rPr>
              <a:t>Zetian</a:t>
            </a:r>
            <a:r>
              <a:rPr lang="es-ES" sz="2000" dirty="0">
                <a:solidFill>
                  <a:srgbClr val="C00000"/>
                </a:solidFill>
              </a:rPr>
              <a:t> </a:t>
            </a:r>
            <a:r>
              <a:rPr lang="es-ES" sz="2000" b="1" dirty="0">
                <a:solidFill>
                  <a:srgbClr val="C00000"/>
                </a:solidFill>
              </a:rPr>
              <a:t>primera y única mujer</a:t>
            </a:r>
            <a:r>
              <a:rPr lang="es-ES" sz="2000" dirty="0">
                <a:solidFill>
                  <a:srgbClr val="C00000"/>
                </a:solidFill>
              </a:rPr>
              <a:t> </a:t>
            </a:r>
            <a:r>
              <a:rPr lang="es-ES" sz="2000" b="1" dirty="0">
                <a:solidFill>
                  <a:srgbClr val="C00000"/>
                </a:solidFill>
              </a:rPr>
              <a:t>emperatriz de China</a:t>
            </a:r>
            <a:r>
              <a:rPr lang="es-ES" sz="2000" dirty="0">
                <a:solidFill>
                  <a:srgbClr val="C00000"/>
                </a:solidFill>
              </a:rPr>
              <a:t>. </a:t>
            </a:r>
            <a:r>
              <a:rPr lang="es-ES" sz="2000" dirty="0"/>
              <a:t>624 </a:t>
            </a:r>
            <a:r>
              <a:rPr lang="es-ES" sz="2000" dirty="0" err="1"/>
              <a:t>D.c</a:t>
            </a:r>
            <a:r>
              <a:rPr lang="es-ES" sz="2000" dirty="0"/>
              <a:t> en </a:t>
            </a:r>
            <a:r>
              <a:rPr lang="es-ES" sz="2000" dirty="0" err="1"/>
              <a:t>Lizhou</a:t>
            </a:r>
            <a:r>
              <a:rPr lang="es-ES" sz="2000" dirty="0"/>
              <a:t>, China. </a:t>
            </a:r>
          </a:p>
          <a:p>
            <a:pPr marL="0" indent="0">
              <a:lnSpc>
                <a:spcPct val="150000"/>
              </a:lnSpc>
              <a:buNone/>
            </a:pPr>
            <a:r>
              <a:rPr lang="es-ES" sz="2000" dirty="0"/>
              <a:t>Trató de crear  su propia dinastía Zhou evocando el esplendor de la antigua (</a:t>
            </a:r>
            <a:r>
              <a:rPr lang="en-US" sz="2000" dirty="0"/>
              <a:t>1046-256 </a:t>
            </a:r>
            <a:r>
              <a:rPr lang="en-US" sz="2000" dirty="0" err="1"/>
              <a:t>a.C.</a:t>
            </a:r>
            <a:r>
              <a:rPr lang="en-US" sz="2000" dirty="0"/>
              <a:t>)</a:t>
            </a:r>
            <a:r>
              <a:rPr lang="es-ES" sz="2000" dirty="0"/>
              <a:t>  Usó la meritocracia para administrar el estado. Su imperio fue corto y la dinastía Tang volvió al poder.</a:t>
            </a:r>
          </a:p>
          <a:p>
            <a:pPr marL="0" lvl="0" indent="0" algn="l" rtl="0">
              <a:spcBef>
                <a:spcPts val="0"/>
              </a:spcBef>
              <a:spcAft>
                <a:spcPts val="1200"/>
              </a:spcAft>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7877189" y="39575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89820" y="2546233"/>
            <a:ext cx="653963" cy="785306"/>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785627" y="3325764"/>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 name="Picture 2" descr="Wu Zetian, la primera y última Emperatriz Titular de China. Ambición y  poder en el Imperio Chino. - YouTube">
            <a:extLst>
              <a:ext uri="{FF2B5EF4-FFF2-40B4-BE49-F238E27FC236}">
                <a16:creationId xmlns:a16="http://schemas.microsoft.com/office/drawing/2014/main" id="{CC043515-726A-41CA-A480-9AB8EAC56D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72" b="10133"/>
          <a:stretch/>
        </p:blipFill>
        <p:spPr bwMode="auto">
          <a:xfrm>
            <a:off x="700578" y="248751"/>
            <a:ext cx="2276538" cy="1392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6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626445" y="1007495"/>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5400" b="1" dirty="0"/>
              <a:t>COREA</a:t>
            </a:r>
            <a:endParaRPr sz="5400" b="1" dirty="0"/>
          </a:p>
        </p:txBody>
      </p:sp>
      <p:sp>
        <p:nvSpPr>
          <p:cNvPr id="3890" name="Google Shape;3890;p37"/>
          <p:cNvSpPr txBox="1">
            <a:spLocks noGrp="1"/>
          </p:cNvSpPr>
          <p:nvPr>
            <p:ph type="body" idx="1"/>
          </p:nvPr>
        </p:nvSpPr>
        <p:spPr>
          <a:xfrm>
            <a:off x="733647" y="1921207"/>
            <a:ext cx="7928131" cy="2808360"/>
          </a:xfrm>
          <a:prstGeom prst="rect">
            <a:avLst/>
          </a:prstGeom>
        </p:spPr>
        <p:txBody>
          <a:bodyPr spcFirstLastPara="1" wrap="square" lIns="91425" tIns="91425" rIns="91425" bIns="91425" anchor="t" anchorCtr="0">
            <a:noAutofit/>
          </a:bodyPr>
          <a:lstStyle/>
          <a:p>
            <a:pPr marL="127000" indent="0">
              <a:buNone/>
            </a:pPr>
            <a:r>
              <a:rPr lang="en-US" sz="2400" b="1" dirty="0">
                <a:solidFill>
                  <a:srgbClr val="C00000"/>
                </a:solidFill>
              </a:rPr>
              <a:t>Myeong </a:t>
            </a:r>
            <a:r>
              <a:rPr lang="en-US" sz="2400" b="1" dirty="0" err="1">
                <a:solidFill>
                  <a:srgbClr val="C00000"/>
                </a:solidFill>
              </a:rPr>
              <a:t>Seong</a:t>
            </a:r>
            <a:r>
              <a:rPr lang="en-US" sz="2400" dirty="0"/>
              <a:t>, Reina Min </a:t>
            </a:r>
            <a:r>
              <a:rPr lang="en-US" sz="2400" dirty="0" err="1"/>
              <a:t>fue</a:t>
            </a:r>
            <a:r>
              <a:rPr lang="en-US" sz="2400" dirty="0"/>
              <a:t> la </a:t>
            </a:r>
            <a:r>
              <a:rPr lang="en-US" sz="2400" dirty="0" err="1"/>
              <a:t>última</a:t>
            </a:r>
            <a:r>
              <a:rPr lang="en-US" sz="2400" dirty="0"/>
              <a:t> </a:t>
            </a:r>
            <a:r>
              <a:rPr lang="en-US" sz="2400" dirty="0" err="1"/>
              <a:t>emperatriz</a:t>
            </a:r>
            <a:r>
              <a:rPr lang="en-US" sz="2400" dirty="0"/>
              <a:t> de </a:t>
            </a:r>
            <a:r>
              <a:rPr lang="en-US" sz="2400" dirty="0" err="1"/>
              <a:t>Corea</a:t>
            </a:r>
            <a:r>
              <a:rPr lang="en-US" sz="2400" dirty="0"/>
              <a:t> de la </a:t>
            </a:r>
            <a:r>
              <a:rPr lang="en-US" sz="2400" dirty="0" err="1"/>
              <a:t>dinastía</a:t>
            </a:r>
            <a:r>
              <a:rPr lang="en-US" sz="2400" dirty="0"/>
              <a:t> Joseon (1392-1897). </a:t>
            </a:r>
            <a:r>
              <a:rPr lang="en-US" sz="2400" dirty="0" err="1"/>
              <a:t>Modernizó</a:t>
            </a:r>
            <a:r>
              <a:rPr lang="en-US" sz="2400" dirty="0"/>
              <a:t> </a:t>
            </a:r>
            <a:r>
              <a:rPr lang="en-US" sz="2400" dirty="0" err="1"/>
              <a:t>el</a:t>
            </a:r>
            <a:r>
              <a:rPr lang="en-US" sz="2400" dirty="0"/>
              <a:t> </a:t>
            </a:r>
            <a:r>
              <a:rPr lang="en-US" sz="2400" dirty="0" err="1"/>
              <a:t>país</a:t>
            </a:r>
            <a:r>
              <a:rPr lang="en-US" sz="2400" dirty="0"/>
              <a:t>  y</a:t>
            </a:r>
            <a:r>
              <a:rPr lang="es-ES" sz="2400" dirty="0"/>
              <a:t>  tuvo la habilidad diplomática  de pedir ayuda a Rusia y a la dinastía china Qing para evitar  la agresión de Japón.</a:t>
            </a:r>
          </a:p>
          <a:p>
            <a:pPr marL="127000" indent="0">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5" name="Google Shape;3965;p37"/>
          <p:cNvGrpSpPr/>
          <p:nvPr/>
        </p:nvGrpSpPr>
        <p:grpSpPr>
          <a:xfrm>
            <a:off x="8510080" y="430725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 name="Picture 2" descr="Thought of the Day 10.19.12 Empress Myeongseong | ritaLOVEStoWRITE">
            <a:extLst>
              <a:ext uri="{FF2B5EF4-FFF2-40B4-BE49-F238E27FC236}">
                <a16:creationId xmlns:a16="http://schemas.microsoft.com/office/drawing/2014/main" id="{314FD953-ECAE-44AC-B9A2-F7F7DD5DF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55" y="124389"/>
            <a:ext cx="2222474" cy="1814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15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55454" y="754911"/>
            <a:ext cx="7671857" cy="446568"/>
          </a:xfrm>
        </p:spPr>
        <p:txBody>
          <a:bodyPr/>
          <a:lstStyle/>
          <a:p>
            <a:pPr algn="ctr"/>
            <a:r>
              <a:rPr lang="es-ES" sz="5400" b="1" dirty="0"/>
              <a:t>MONGOLIA</a:t>
            </a:r>
            <a:br>
              <a:rPr lang="es-ES" sz="5400" b="1" dirty="0"/>
            </a:br>
            <a:r>
              <a:rPr lang="es-ES" sz="5400" b="1" dirty="0"/>
              <a:t>KHUTULUN </a:t>
            </a:r>
            <a:endParaRPr lang="es-CL" sz="5400" b="1"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701749" y="2083980"/>
            <a:ext cx="7825563" cy="2679405"/>
          </a:xfrm>
        </p:spPr>
        <p:txBody>
          <a:bodyPr/>
          <a:lstStyle/>
          <a:p>
            <a:pPr marL="0" indent="0">
              <a:buNone/>
            </a:pPr>
            <a:r>
              <a:rPr lang="es-ES" b="1" dirty="0">
                <a:solidFill>
                  <a:srgbClr val="C00000"/>
                </a:solidFill>
              </a:rPr>
              <a:t>Khutulun</a:t>
            </a:r>
            <a:r>
              <a:rPr lang="es-ES" dirty="0"/>
              <a:t>, (Luz de Luna) guerrera de Mongolia. Khutulun nació alrededor el año 1260. Su padre </a:t>
            </a:r>
            <a:r>
              <a:rPr lang="es-ES" dirty="0" err="1"/>
              <a:t>Kaidu</a:t>
            </a:r>
            <a:r>
              <a:rPr lang="es-ES" dirty="0"/>
              <a:t> se convirtió en el gobernante más poderoso de Asia Central, gobernando los reinos desde el oeste de Mongolia hasta </a:t>
            </a:r>
            <a:r>
              <a:rPr lang="es-ES" dirty="0" err="1"/>
              <a:t>Pamir</a:t>
            </a:r>
            <a:r>
              <a:rPr lang="es-ES" dirty="0"/>
              <a:t> en Persia y desde la Meseta central de Siberia hasta la India (1280).</a:t>
            </a:r>
          </a:p>
          <a:p>
            <a:pPr marL="0" indent="0">
              <a:buNone/>
            </a:pPr>
            <a:r>
              <a:rPr lang="es-ES" dirty="0"/>
              <a:t>Marco Polo la describió a Khutulun como </a:t>
            </a:r>
            <a:r>
              <a:rPr lang="es-ES" b="1" dirty="0">
                <a:solidFill>
                  <a:srgbClr val="C00000"/>
                </a:solidFill>
              </a:rPr>
              <a:t>una guerrera EXTRAODINARIA</a:t>
            </a:r>
            <a:r>
              <a:rPr lang="es-ES" dirty="0">
                <a:solidFill>
                  <a:srgbClr val="C00000"/>
                </a:solidFill>
              </a:rPr>
              <a:t>. </a:t>
            </a:r>
            <a:r>
              <a:rPr lang="es-ES" dirty="0"/>
              <a:t>Ella ayudó a su padre en muchas batallas, particularmente contra la dinastía Yuan de su primo el Gran Khan: Kublai.</a:t>
            </a:r>
            <a:endParaRPr lang="en-US" dirty="0"/>
          </a:p>
          <a:p>
            <a:pPr marL="469900" indent="-342900" algn="just">
              <a:buFont typeface="Arial" panose="020B0604020202020204" pitchFamily="34" charset="0"/>
              <a:buChar char="•"/>
            </a:pPr>
            <a:endParaRPr lang="es-ES" dirty="0"/>
          </a:p>
          <a:p>
            <a:endParaRPr lang="es-CL" dirty="0"/>
          </a:p>
        </p:txBody>
      </p:sp>
      <p:pic>
        <p:nvPicPr>
          <p:cNvPr id="5" name="Picture 2" descr="Khutulun the Huntress Original Painting">
            <a:extLst>
              <a:ext uri="{FF2B5EF4-FFF2-40B4-BE49-F238E27FC236}">
                <a16:creationId xmlns:a16="http://schemas.microsoft.com/office/drawing/2014/main" id="{F8B53526-A230-4071-B10F-4B9AF7E62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564" y="89457"/>
            <a:ext cx="2513267" cy="1777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5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1F850-3938-439E-8822-C99B85898AAB}"/>
              </a:ext>
            </a:extLst>
          </p:cNvPr>
          <p:cNvSpPr>
            <a:spLocks noGrp="1"/>
          </p:cNvSpPr>
          <p:nvPr>
            <p:ph type="title"/>
          </p:nvPr>
        </p:nvSpPr>
        <p:spPr>
          <a:xfrm>
            <a:off x="3571843" y="926432"/>
            <a:ext cx="6088909" cy="384574"/>
          </a:xfrm>
        </p:spPr>
        <p:txBody>
          <a:bodyPr/>
          <a:lstStyle/>
          <a:p>
            <a:r>
              <a:rPr lang="es-MX" sz="5400" b="1" dirty="0"/>
              <a:t>VIET NAM </a:t>
            </a:r>
            <a:endParaRPr lang="es-CL" sz="5400" b="1" dirty="0"/>
          </a:p>
        </p:txBody>
      </p:sp>
      <p:sp>
        <p:nvSpPr>
          <p:cNvPr id="3" name="Marcador de texto 2">
            <a:extLst>
              <a:ext uri="{FF2B5EF4-FFF2-40B4-BE49-F238E27FC236}">
                <a16:creationId xmlns:a16="http://schemas.microsoft.com/office/drawing/2014/main" id="{14B2E5FF-4B76-4EDA-A13C-8B65E6828CCC}"/>
              </a:ext>
            </a:extLst>
          </p:cNvPr>
          <p:cNvSpPr>
            <a:spLocks noGrp="1"/>
          </p:cNvSpPr>
          <p:nvPr>
            <p:ph type="body" idx="1"/>
          </p:nvPr>
        </p:nvSpPr>
        <p:spPr>
          <a:xfrm>
            <a:off x="804231" y="1938969"/>
            <a:ext cx="7932145" cy="2633031"/>
          </a:xfrm>
        </p:spPr>
        <p:txBody>
          <a:bodyPr/>
          <a:lstStyle/>
          <a:p>
            <a:r>
              <a:rPr lang="en-US" sz="1800" b="1" dirty="0">
                <a:solidFill>
                  <a:srgbClr val="C00000"/>
                </a:solidFill>
                <a:latin typeface="Alegreya Sans" panose="020B0604020202020204" charset="0"/>
              </a:rPr>
              <a:t>Hermanas </a:t>
            </a:r>
            <a:r>
              <a:rPr lang="en-US" sz="1800" b="1" dirty="0" err="1">
                <a:solidFill>
                  <a:srgbClr val="C00000"/>
                </a:solidFill>
                <a:latin typeface="Alegreya Sans" panose="020B0604020202020204" charset="0"/>
              </a:rPr>
              <a:t>Trung</a:t>
            </a:r>
            <a:r>
              <a:rPr lang="en-US" sz="1800" dirty="0">
                <a:solidFill>
                  <a:srgbClr val="C00000"/>
                </a:solidFill>
                <a:latin typeface="Alegreya Sans" panose="020B0604020202020204" charset="0"/>
              </a:rPr>
              <a:t>. </a:t>
            </a:r>
            <a:r>
              <a:rPr lang="en-US" sz="1800" dirty="0">
                <a:latin typeface="Alegreya Sans" panose="020B0604020202020204" charset="0"/>
              </a:rPr>
              <a:t>(</a:t>
            </a:r>
            <a:r>
              <a:rPr lang="en-US" altLang="en-US" sz="1800" dirty="0">
                <a:solidFill>
                  <a:srgbClr val="202122"/>
                </a:solidFill>
                <a:latin typeface="Alegreya Sans" panose="020B0604020202020204" charset="0"/>
              </a:rPr>
              <a:t> 14 - c. 43) </a:t>
            </a:r>
            <a:r>
              <a:rPr lang="en-US" altLang="en-US" sz="1800" dirty="0" err="1">
                <a:solidFill>
                  <a:srgbClr val="202122"/>
                </a:solidFill>
                <a:latin typeface="Alegreya Sans" panose="020B0604020202020204" charset="0"/>
              </a:rPr>
              <a:t>fueron</a:t>
            </a:r>
            <a:r>
              <a:rPr lang="en-US" altLang="en-US" sz="1800" dirty="0">
                <a:solidFill>
                  <a:srgbClr val="202122"/>
                </a:solidFill>
                <a:latin typeface="Alegreya Sans" panose="020B0604020202020204" charset="0"/>
              </a:rPr>
              <a:t> </a:t>
            </a:r>
            <a:r>
              <a:rPr lang="en-US" altLang="en-US" sz="1800" dirty="0" err="1">
                <a:solidFill>
                  <a:srgbClr val="202122"/>
                </a:solidFill>
                <a:latin typeface="Alegreya Sans" panose="020B0604020202020204" charset="0"/>
              </a:rPr>
              <a:t>líderes</a:t>
            </a:r>
            <a:r>
              <a:rPr lang="en-US" altLang="en-US" sz="1800" dirty="0">
                <a:solidFill>
                  <a:srgbClr val="202122"/>
                </a:solidFill>
                <a:latin typeface="Alegreya Sans" panose="020B0604020202020204" charset="0"/>
              </a:rPr>
              <a:t> </a:t>
            </a:r>
            <a:r>
              <a:rPr lang="en-US" altLang="en-US" sz="1800" dirty="0" err="1">
                <a:solidFill>
                  <a:srgbClr val="202122"/>
                </a:solidFill>
                <a:latin typeface="Alegreya Sans" panose="020B0604020202020204" charset="0"/>
              </a:rPr>
              <a:t>militares</a:t>
            </a:r>
            <a:r>
              <a:rPr lang="en-US" altLang="en-US" sz="1800" dirty="0">
                <a:solidFill>
                  <a:srgbClr val="202122"/>
                </a:solidFill>
                <a:latin typeface="Alegreya Sans" panose="020B0604020202020204" charset="0"/>
              </a:rPr>
              <a:t> de </a:t>
            </a:r>
            <a:r>
              <a:rPr lang="en-US" altLang="en-US" sz="1800" dirty="0">
                <a:solidFill>
                  <a:srgbClr val="0645AD"/>
                </a:solidFill>
                <a:latin typeface="Alegreya Sans" panose="020B0604020202020204" charset="0"/>
                <a:cs typeface="Arial" panose="020B0604020202020204" pitchFamily="34" charset="0"/>
                <a:hlinkClick r:id="rId2" tooltip="Vietnam"/>
              </a:rPr>
              <a:t>Vietnam</a:t>
            </a:r>
            <a:r>
              <a:rPr lang="en-US" altLang="en-US" sz="1800" dirty="0">
                <a:solidFill>
                  <a:srgbClr val="202122"/>
                </a:solidFill>
                <a:latin typeface="Alegreya Sans" panose="020B0604020202020204" charset="0"/>
                <a:cs typeface="Arial" panose="020B0604020202020204" pitchFamily="34" charset="0"/>
              </a:rPr>
              <a:t> que </a:t>
            </a:r>
            <a:r>
              <a:rPr lang="en-US" altLang="en-US" sz="1800" dirty="0" err="1">
                <a:solidFill>
                  <a:srgbClr val="202122"/>
                </a:solidFill>
                <a:latin typeface="Alegreya Sans" panose="020B0604020202020204" charset="0"/>
                <a:cs typeface="Arial" panose="020B0604020202020204" pitchFamily="34" charset="0"/>
              </a:rPr>
              <a:t>gobernaron</a:t>
            </a:r>
            <a:r>
              <a:rPr lang="en-US" altLang="en-US" sz="1800" dirty="0">
                <a:solidFill>
                  <a:srgbClr val="202122"/>
                </a:solidFill>
                <a:latin typeface="Alegreya Sans" panose="020B0604020202020204" charset="0"/>
                <a:cs typeface="Arial" panose="020B0604020202020204" pitchFamily="34" charset="0"/>
              </a:rPr>
              <a:t> </a:t>
            </a:r>
            <a:r>
              <a:rPr lang="en-US" altLang="en-US" sz="1800" dirty="0" err="1">
                <a:solidFill>
                  <a:srgbClr val="202122"/>
                </a:solidFill>
                <a:latin typeface="Alegreya Sans" panose="020B0604020202020204" charset="0"/>
                <a:cs typeface="Arial" panose="020B0604020202020204" pitchFamily="34" charset="0"/>
              </a:rPr>
              <a:t>durante</a:t>
            </a:r>
            <a:r>
              <a:rPr lang="en-US" altLang="en-US" sz="1800" dirty="0">
                <a:solidFill>
                  <a:srgbClr val="202122"/>
                </a:solidFill>
                <a:latin typeface="Alegreya Sans" panose="020B0604020202020204" charset="0"/>
                <a:cs typeface="Arial" panose="020B0604020202020204" pitchFamily="34" charset="0"/>
              </a:rPr>
              <a:t> </a:t>
            </a:r>
            <a:r>
              <a:rPr lang="en-US" altLang="en-US" sz="1800" dirty="0" err="1">
                <a:solidFill>
                  <a:srgbClr val="202122"/>
                </a:solidFill>
                <a:latin typeface="Alegreya Sans" panose="020B0604020202020204" charset="0"/>
                <a:cs typeface="Arial" panose="020B0604020202020204" pitchFamily="34" charset="0"/>
              </a:rPr>
              <a:t>tres</a:t>
            </a:r>
            <a:r>
              <a:rPr lang="en-US" altLang="en-US" sz="1800" dirty="0">
                <a:solidFill>
                  <a:srgbClr val="202122"/>
                </a:solidFill>
                <a:latin typeface="Alegreya Sans" panose="020B0604020202020204" charset="0"/>
                <a:cs typeface="Arial" panose="020B0604020202020204" pitchFamily="34" charset="0"/>
              </a:rPr>
              <a:t> </a:t>
            </a:r>
            <a:r>
              <a:rPr lang="en-US" altLang="en-US" sz="1800" dirty="0" err="1">
                <a:solidFill>
                  <a:srgbClr val="202122"/>
                </a:solidFill>
                <a:latin typeface="Alegreya Sans" panose="020B0604020202020204" charset="0"/>
                <a:cs typeface="Arial" panose="020B0604020202020204" pitchFamily="34" charset="0"/>
              </a:rPr>
              <a:t>años</a:t>
            </a:r>
            <a:r>
              <a:rPr lang="en-US" altLang="en-US" sz="1800" dirty="0">
                <a:solidFill>
                  <a:srgbClr val="202122"/>
                </a:solidFill>
                <a:latin typeface="Alegreya Sans" panose="020B0604020202020204" charset="0"/>
                <a:cs typeface="Arial" panose="020B0604020202020204" pitchFamily="34" charset="0"/>
              </a:rPr>
              <a:t> </a:t>
            </a:r>
            <a:r>
              <a:rPr lang="en-US" altLang="en-US" sz="1800" dirty="0" err="1">
                <a:solidFill>
                  <a:srgbClr val="202122"/>
                </a:solidFill>
                <a:latin typeface="Alegreya Sans" panose="020B0604020202020204" charset="0"/>
                <a:cs typeface="Arial" panose="020B0604020202020204" pitchFamily="34" charset="0"/>
              </a:rPr>
              <a:t>tras</a:t>
            </a:r>
            <a:r>
              <a:rPr lang="en-US" altLang="en-US" sz="1800" dirty="0">
                <a:solidFill>
                  <a:srgbClr val="202122"/>
                </a:solidFill>
                <a:latin typeface="Alegreya Sans" panose="020B0604020202020204" charset="0"/>
                <a:cs typeface="Arial" panose="020B0604020202020204" pitchFamily="34" charset="0"/>
              </a:rPr>
              <a:t> </a:t>
            </a:r>
            <a:r>
              <a:rPr lang="en-US" altLang="en-US" sz="1800" dirty="0" err="1">
                <a:solidFill>
                  <a:srgbClr val="202122"/>
                </a:solidFill>
                <a:latin typeface="Alegreya Sans" panose="020B0604020202020204" charset="0"/>
                <a:cs typeface="Arial" panose="020B0604020202020204" pitchFamily="34" charset="0"/>
              </a:rPr>
              <a:t>su</a:t>
            </a:r>
            <a:r>
              <a:rPr lang="en-US" altLang="en-US" sz="1800" dirty="0">
                <a:solidFill>
                  <a:srgbClr val="202122"/>
                </a:solidFill>
                <a:latin typeface="Alegreya Sans" panose="020B0604020202020204" charset="0"/>
                <a:cs typeface="Arial" panose="020B0604020202020204" pitchFamily="34" charset="0"/>
              </a:rPr>
              <a:t> </a:t>
            </a:r>
            <a:r>
              <a:rPr lang="en-US" altLang="en-US" sz="1800" dirty="0" err="1">
                <a:solidFill>
                  <a:srgbClr val="0645AD"/>
                </a:solidFill>
                <a:latin typeface="Alegreya Sans" panose="020B0604020202020204" charset="0"/>
                <a:cs typeface="Arial" panose="020B0604020202020204" pitchFamily="34" charset="0"/>
                <a:hlinkClick r:id="rId3" tooltip="Rebelión de las hermanas Trưng"/>
              </a:rPr>
              <a:t>rebelión</a:t>
            </a:r>
            <a:r>
              <a:rPr lang="en-US" altLang="en-US" sz="1800" dirty="0">
                <a:solidFill>
                  <a:srgbClr val="202122"/>
                </a:solidFill>
                <a:latin typeface="Alegreya Sans" panose="020B0604020202020204" charset="0"/>
                <a:cs typeface="Arial" panose="020B0604020202020204" pitchFamily="34" charset="0"/>
              </a:rPr>
              <a:t> </a:t>
            </a:r>
            <a:r>
              <a:rPr lang="en-US" altLang="en-US" sz="1800" dirty="0" err="1">
                <a:solidFill>
                  <a:srgbClr val="202122"/>
                </a:solidFill>
                <a:latin typeface="Alegreya Sans" panose="020B0604020202020204" charset="0"/>
                <a:cs typeface="Arial" panose="020B0604020202020204" pitchFamily="34" charset="0"/>
              </a:rPr>
              <a:t>en</a:t>
            </a:r>
            <a:r>
              <a:rPr lang="en-US" altLang="en-US" sz="1800" dirty="0">
                <a:solidFill>
                  <a:srgbClr val="202122"/>
                </a:solidFill>
                <a:latin typeface="Alegreya Sans" panose="020B0604020202020204" charset="0"/>
                <a:cs typeface="Arial" panose="020B0604020202020204" pitchFamily="34" charset="0"/>
              </a:rPr>
              <a:t> </a:t>
            </a:r>
            <a:r>
              <a:rPr lang="en-US" altLang="en-US" sz="1800" dirty="0" err="1">
                <a:solidFill>
                  <a:srgbClr val="202122"/>
                </a:solidFill>
                <a:latin typeface="Alegreya Sans" panose="020B0604020202020204" charset="0"/>
                <a:cs typeface="Arial" panose="020B0604020202020204" pitchFamily="34" charset="0"/>
              </a:rPr>
              <a:t>el</a:t>
            </a:r>
            <a:r>
              <a:rPr lang="en-US" altLang="en-US" sz="1800" dirty="0">
                <a:solidFill>
                  <a:srgbClr val="202122"/>
                </a:solidFill>
                <a:latin typeface="Alegreya Sans" panose="020B0604020202020204" charset="0"/>
                <a:cs typeface="Arial" panose="020B0604020202020204" pitchFamily="34" charset="0"/>
              </a:rPr>
              <a:t> </a:t>
            </a:r>
            <a:r>
              <a:rPr lang="en-US" altLang="en-US" sz="1800" dirty="0" err="1">
                <a:solidFill>
                  <a:srgbClr val="202122"/>
                </a:solidFill>
                <a:latin typeface="Alegreya Sans" panose="020B0604020202020204" charset="0"/>
                <a:cs typeface="Arial" panose="020B0604020202020204" pitchFamily="34" charset="0"/>
              </a:rPr>
              <a:t>año</a:t>
            </a:r>
            <a:r>
              <a:rPr lang="en-US" altLang="en-US" sz="1800" dirty="0">
                <a:solidFill>
                  <a:srgbClr val="202122"/>
                </a:solidFill>
                <a:latin typeface="Alegreya Sans" panose="020B0604020202020204" charset="0"/>
                <a:cs typeface="Arial" panose="020B0604020202020204" pitchFamily="34" charset="0"/>
              </a:rPr>
              <a:t> 40 </a:t>
            </a:r>
            <a:r>
              <a:rPr lang="en-US" altLang="en-US" sz="1800" dirty="0" err="1">
                <a:solidFill>
                  <a:srgbClr val="202122"/>
                </a:solidFill>
                <a:latin typeface="Alegreya Sans" panose="020B0604020202020204" charset="0"/>
                <a:cs typeface="Arial" panose="020B0604020202020204" pitchFamily="34" charset="0"/>
              </a:rPr>
              <a:t>d.C.</a:t>
            </a:r>
            <a:r>
              <a:rPr lang="en-US" altLang="en-US" sz="1800" dirty="0">
                <a:solidFill>
                  <a:srgbClr val="202122"/>
                </a:solidFill>
                <a:latin typeface="Alegreya Sans" panose="020B0604020202020204" charset="0"/>
                <a:cs typeface="Arial" panose="020B0604020202020204" pitchFamily="34" charset="0"/>
              </a:rPr>
              <a:t> contra la </a:t>
            </a:r>
            <a:r>
              <a:rPr lang="en-US" altLang="en-US" sz="1800" dirty="0" err="1">
                <a:solidFill>
                  <a:srgbClr val="0645AD"/>
                </a:solidFill>
                <a:latin typeface="Alegreya Sans" panose="020B0604020202020204" charset="0"/>
                <a:cs typeface="Arial" panose="020B0604020202020204" pitchFamily="34" charset="0"/>
                <a:hlinkClick r:id="rId4" tooltip="Primera dominación china de Vietnam"/>
              </a:rPr>
              <a:t>primera</a:t>
            </a:r>
            <a:r>
              <a:rPr lang="en-US" altLang="en-US" sz="1800" dirty="0">
                <a:solidFill>
                  <a:srgbClr val="0645AD"/>
                </a:solidFill>
                <a:latin typeface="Alegreya Sans" panose="020B0604020202020204" charset="0"/>
                <a:cs typeface="Arial" panose="020B0604020202020204" pitchFamily="34" charset="0"/>
                <a:hlinkClick r:id="rId4" tooltip="Primera dominación china de Vietnam"/>
              </a:rPr>
              <a:t> </a:t>
            </a:r>
            <a:r>
              <a:rPr lang="en-US" altLang="en-US" sz="1800" dirty="0" err="1">
                <a:solidFill>
                  <a:srgbClr val="0645AD"/>
                </a:solidFill>
                <a:latin typeface="Alegreya Sans" panose="020B0604020202020204" charset="0"/>
                <a:cs typeface="Arial" panose="020B0604020202020204" pitchFamily="34" charset="0"/>
                <a:hlinkClick r:id="rId4" tooltip="Primera dominación china de Vietnam"/>
              </a:rPr>
              <a:t>dominación</a:t>
            </a:r>
            <a:r>
              <a:rPr lang="en-US" altLang="en-US" sz="1800" dirty="0">
                <a:solidFill>
                  <a:srgbClr val="0645AD"/>
                </a:solidFill>
                <a:latin typeface="Alegreya Sans" panose="020B0604020202020204" charset="0"/>
                <a:cs typeface="Arial" panose="020B0604020202020204" pitchFamily="34" charset="0"/>
                <a:hlinkClick r:id="rId4" tooltip="Primera dominación china de Vietnam"/>
              </a:rPr>
              <a:t> </a:t>
            </a:r>
            <a:r>
              <a:rPr lang="en-US" altLang="en-US" sz="1800" dirty="0" err="1">
                <a:solidFill>
                  <a:srgbClr val="0645AD"/>
                </a:solidFill>
                <a:latin typeface="Alegreya Sans" panose="020B0604020202020204" charset="0"/>
                <a:cs typeface="Arial" panose="020B0604020202020204" pitchFamily="34" charset="0"/>
                <a:hlinkClick r:id="rId4" tooltip="Primera dominación china de Vietnam"/>
              </a:rPr>
              <a:t>china</a:t>
            </a:r>
            <a:r>
              <a:rPr lang="en-US" altLang="en-US" sz="1800" dirty="0">
                <a:solidFill>
                  <a:srgbClr val="0645AD"/>
                </a:solidFill>
                <a:latin typeface="Alegreya Sans" panose="020B0604020202020204" charset="0"/>
                <a:cs typeface="Arial" panose="020B0604020202020204" pitchFamily="34" charset="0"/>
                <a:hlinkClick r:id="rId4" tooltip="Primera dominación china de Vietnam"/>
              </a:rPr>
              <a:t> de Vietnam</a:t>
            </a:r>
            <a:r>
              <a:rPr lang="en-US" altLang="en-US" sz="1800" dirty="0">
                <a:solidFill>
                  <a:srgbClr val="0645AD"/>
                </a:solidFill>
                <a:latin typeface="Alegreya Sans" panose="020B0604020202020204" charset="0"/>
                <a:cs typeface="Arial" panose="020B0604020202020204" pitchFamily="34" charset="0"/>
              </a:rPr>
              <a:t>. </a:t>
            </a:r>
          </a:p>
          <a:p>
            <a:pPr marL="127000" indent="0">
              <a:buNone/>
            </a:pPr>
            <a:endParaRPr lang="es-ES" altLang="en-US" sz="1800" dirty="0">
              <a:latin typeface="Alegreya Sans" panose="020B0604020202020204" charset="0"/>
            </a:endParaRPr>
          </a:p>
          <a:p>
            <a:r>
              <a:rPr lang="es-ES" sz="1800" dirty="0">
                <a:latin typeface="Alegreya Sans" panose="020B0604020202020204" charset="0"/>
              </a:rPr>
              <a:t>  </a:t>
            </a:r>
            <a:r>
              <a:rPr lang="es-ES" sz="1800" dirty="0" err="1">
                <a:latin typeface="Alegreya Sans" panose="020B0604020202020204" charset="0"/>
              </a:rPr>
              <a:t>Viet</a:t>
            </a:r>
            <a:r>
              <a:rPr lang="es-ES" sz="1800" dirty="0">
                <a:latin typeface="Alegreya Sans" panose="020B0604020202020204" charset="0"/>
              </a:rPr>
              <a:t> </a:t>
            </a:r>
            <a:r>
              <a:rPr lang="es-ES" sz="1800" dirty="0" err="1">
                <a:latin typeface="Alegreya Sans" panose="020B0604020202020204" charset="0"/>
              </a:rPr>
              <a:t>Nam</a:t>
            </a:r>
            <a:r>
              <a:rPr lang="es-ES" sz="1800" dirty="0">
                <a:latin typeface="Alegreya Sans" panose="020B0604020202020204" charset="0"/>
              </a:rPr>
              <a:t> históricamente ha tenido un carácter y un espíritu indomable. El carácter de sus mujeres ha sido ejemplificado por el comportamiento de las hermanas </a:t>
            </a:r>
            <a:r>
              <a:rPr lang="es-ES" sz="1800" dirty="0" err="1">
                <a:latin typeface="Alegreya Sans" panose="020B0604020202020204" charset="0"/>
              </a:rPr>
              <a:t>Trung</a:t>
            </a:r>
            <a:r>
              <a:rPr lang="es-ES" sz="1800" dirty="0">
                <a:latin typeface="Alegreya Sans" panose="020B0604020202020204" charset="0"/>
              </a:rPr>
              <a:t>, las primeras figuras históricas a su vez contra la opresión china.</a:t>
            </a:r>
          </a:p>
          <a:p>
            <a:pPr marL="127000" indent="0">
              <a:buNone/>
            </a:pPr>
            <a:endParaRPr lang="es-CL" dirty="0"/>
          </a:p>
        </p:txBody>
      </p:sp>
      <p:pic>
        <p:nvPicPr>
          <p:cNvPr id="4" name="Picture 6" descr="Las Hermanas Trưng (C. 12 - AD 43), conocido en vietnamita como Hai Bà  Trưng (literalmente &amp;#39;las dos Damas Trưng&amp;#39;), e individualmente como Trưng  Trắc y Trưng Nhị, fueron dos líderes vietnamitas">
            <a:extLst>
              <a:ext uri="{FF2B5EF4-FFF2-40B4-BE49-F238E27FC236}">
                <a16:creationId xmlns:a16="http://schemas.microsoft.com/office/drawing/2014/main" id="{A7DC9F25-F617-4FB5-9E63-B75DB0B87D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452"/>
          <a:stretch/>
        </p:blipFill>
        <p:spPr bwMode="auto">
          <a:xfrm>
            <a:off x="533364" y="99153"/>
            <a:ext cx="2284441" cy="1696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46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6"/>
        <p:cNvGrpSpPr/>
        <p:nvPr/>
      </p:nvGrpSpPr>
      <p:grpSpPr>
        <a:xfrm>
          <a:off x="0" y="0"/>
          <a:ext cx="0" cy="0"/>
          <a:chOff x="0" y="0"/>
          <a:chExt cx="0" cy="0"/>
        </a:xfrm>
      </p:grpSpPr>
      <p:sp>
        <p:nvSpPr>
          <p:cNvPr id="3778" name="Google Shape;3778;p36"/>
          <p:cNvSpPr txBox="1">
            <a:spLocks noGrp="1"/>
          </p:cNvSpPr>
          <p:nvPr>
            <p:ph type="title"/>
          </p:nvPr>
        </p:nvSpPr>
        <p:spPr>
          <a:xfrm>
            <a:off x="713224" y="535125"/>
            <a:ext cx="4730645" cy="95920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b="1" dirty="0"/>
              <a:t>CAMBODIA. </a:t>
            </a:r>
            <a:r>
              <a:rPr lang="en-US" b="1" dirty="0"/>
              <a:t>Somaly Mam</a:t>
            </a:r>
            <a:endParaRPr b="1" dirty="0"/>
          </a:p>
        </p:txBody>
      </p:sp>
      <p:sp>
        <p:nvSpPr>
          <p:cNvPr id="3779" name="Google Shape;3779;p36"/>
          <p:cNvSpPr txBox="1">
            <a:spLocks noGrp="1"/>
          </p:cNvSpPr>
          <p:nvPr>
            <p:ph type="body" idx="1"/>
          </p:nvPr>
        </p:nvSpPr>
        <p:spPr>
          <a:xfrm>
            <a:off x="542069" y="1078699"/>
            <a:ext cx="4134236" cy="2011348"/>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b="1" dirty="0">
              <a:solidFill>
                <a:srgbClr val="C00000"/>
              </a:solidFill>
            </a:endParaRPr>
          </a:p>
          <a:p>
            <a:r>
              <a:rPr lang="es-ES" sz="1800" b="1" dirty="0">
                <a:solidFill>
                  <a:srgbClr val="C00000"/>
                </a:solidFill>
                <a:latin typeface="Alegreya Sans" panose="020B0604020202020204" charset="0"/>
              </a:rPr>
              <a:t>Somaly </a:t>
            </a:r>
            <a:r>
              <a:rPr lang="es-ES" sz="1800" b="1" dirty="0" err="1">
                <a:solidFill>
                  <a:srgbClr val="C00000"/>
                </a:solidFill>
                <a:latin typeface="Alegreya Sans" panose="020B0604020202020204" charset="0"/>
              </a:rPr>
              <a:t>Mam</a:t>
            </a:r>
            <a:r>
              <a:rPr lang="es-ES" sz="1800" b="1" dirty="0">
                <a:solidFill>
                  <a:srgbClr val="C00000"/>
                </a:solidFill>
                <a:latin typeface="Alegreya Sans" panose="020B0604020202020204" charset="0"/>
              </a:rPr>
              <a:t> </a:t>
            </a:r>
            <a:r>
              <a:rPr lang="es-ES" sz="1800" dirty="0">
                <a:solidFill>
                  <a:srgbClr val="202122"/>
                </a:solidFill>
                <a:latin typeface="Alegreya Sans" panose="020B0604020202020204" charset="0"/>
              </a:rPr>
              <a:t>(1970- )Activista camboyana en favor de los DDHH</a:t>
            </a:r>
            <a:r>
              <a:rPr lang="es-ES" sz="1800" dirty="0">
                <a:solidFill>
                  <a:srgbClr val="0645AD"/>
                </a:solidFill>
                <a:latin typeface="Alegreya Sans" panose="020B0604020202020204" charset="0"/>
              </a:rPr>
              <a:t> </a:t>
            </a:r>
            <a:r>
              <a:rPr lang="es-ES" sz="1800" dirty="0">
                <a:solidFill>
                  <a:srgbClr val="202122"/>
                </a:solidFill>
                <a:latin typeface="Alegreya Sans" panose="020B0604020202020204" charset="0"/>
              </a:rPr>
              <a:t>de las mujeres y a combatir el problema del </a:t>
            </a:r>
            <a:r>
              <a:rPr lang="es-ES" sz="1800" dirty="0">
                <a:latin typeface="Alegreya Sans" panose="020B0604020202020204" charset="0"/>
              </a:rPr>
              <a:t>tráfico humano​. </a:t>
            </a:r>
            <a:r>
              <a:rPr lang="es-ES" sz="1800" dirty="0">
                <a:solidFill>
                  <a:srgbClr val="202122"/>
                </a:solidFill>
                <a:latin typeface="Alegreya Sans" panose="020B0604020202020204" charset="0"/>
              </a:rPr>
              <a:t>Entre 1996 y 2014, organizó campañas contra el tráfico sexual a través de su fundación. Gran visibilidad internacional y premios.</a:t>
            </a:r>
          </a:p>
          <a:p>
            <a:r>
              <a:rPr lang="es-ES" sz="1800" dirty="0">
                <a:solidFill>
                  <a:srgbClr val="202122"/>
                </a:solidFill>
                <a:latin typeface="Alegreya Sans" panose="020B0604020202020204" charset="0"/>
              </a:rPr>
              <a:t>Inconsistencia de su historia y credibilidad.</a:t>
            </a:r>
          </a:p>
          <a:p>
            <a:pPr marL="0" lvl="0" indent="0" algn="l" rtl="0">
              <a:spcBef>
                <a:spcPts val="1200"/>
              </a:spcBef>
              <a:spcAft>
                <a:spcPts val="1200"/>
              </a:spcAft>
              <a:buNone/>
            </a:pPr>
            <a:endParaRPr dirty="0"/>
          </a:p>
        </p:txBody>
      </p:sp>
      <p:sp>
        <p:nvSpPr>
          <p:cNvPr id="3780" name="Google Shape;3780;p36"/>
          <p:cNvSpPr/>
          <p:nvPr/>
        </p:nvSpPr>
        <p:spPr>
          <a:xfrm>
            <a:off x="7762916" y="691391"/>
            <a:ext cx="419281" cy="409168"/>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6"/>
          <p:cNvSpPr/>
          <p:nvPr/>
        </p:nvSpPr>
        <p:spPr>
          <a:xfrm>
            <a:off x="7377147" y="687525"/>
            <a:ext cx="414331" cy="409981"/>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6"/>
          <p:cNvSpPr/>
          <p:nvPr/>
        </p:nvSpPr>
        <p:spPr>
          <a:xfrm>
            <a:off x="7864789" y="985359"/>
            <a:ext cx="408814" cy="364576"/>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6"/>
          <p:cNvSpPr/>
          <p:nvPr/>
        </p:nvSpPr>
        <p:spPr>
          <a:xfrm>
            <a:off x="7353857" y="1224803"/>
            <a:ext cx="419281" cy="409675"/>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6"/>
          <p:cNvSpPr/>
          <p:nvPr/>
        </p:nvSpPr>
        <p:spPr>
          <a:xfrm>
            <a:off x="7744576" y="1227856"/>
            <a:ext cx="414342" cy="410806"/>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6"/>
          <p:cNvSpPr/>
          <p:nvPr/>
        </p:nvSpPr>
        <p:spPr>
          <a:xfrm>
            <a:off x="7263146" y="975635"/>
            <a:ext cx="408119" cy="364387"/>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6"/>
          <p:cNvSpPr/>
          <p:nvPr/>
        </p:nvSpPr>
        <p:spPr>
          <a:xfrm>
            <a:off x="7832199" y="1114576"/>
            <a:ext cx="229243" cy="59303"/>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6"/>
          <p:cNvSpPr/>
          <p:nvPr/>
        </p:nvSpPr>
        <p:spPr>
          <a:xfrm>
            <a:off x="7837291" y="1166967"/>
            <a:ext cx="222112" cy="84599"/>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6"/>
          <p:cNvSpPr/>
          <p:nvPr/>
        </p:nvSpPr>
        <p:spPr>
          <a:xfrm>
            <a:off x="7786348" y="1215633"/>
            <a:ext cx="151823" cy="18657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6"/>
          <p:cNvSpPr/>
          <p:nvPr/>
        </p:nvSpPr>
        <p:spPr>
          <a:xfrm>
            <a:off x="7776165" y="1223790"/>
            <a:ext cx="71326" cy="225035"/>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6"/>
          <p:cNvSpPr/>
          <p:nvPr/>
        </p:nvSpPr>
        <p:spPr>
          <a:xfrm>
            <a:off x="7637611" y="1215633"/>
            <a:ext cx="110048" cy="216395"/>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6"/>
          <p:cNvSpPr/>
          <p:nvPr/>
        </p:nvSpPr>
        <p:spPr>
          <a:xfrm>
            <a:off x="7548975" y="1213594"/>
            <a:ext cx="170153" cy="168573"/>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6"/>
          <p:cNvSpPr/>
          <p:nvPr/>
        </p:nvSpPr>
        <p:spPr>
          <a:xfrm>
            <a:off x="7474600" y="1144325"/>
            <a:ext cx="229255" cy="55802"/>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6"/>
          <p:cNvSpPr/>
          <p:nvPr/>
        </p:nvSpPr>
        <p:spPr>
          <a:xfrm>
            <a:off x="7478678" y="1063457"/>
            <a:ext cx="220084" cy="87086"/>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6"/>
          <p:cNvSpPr/>
          <p:nvPr/>
        </p:nvSpPr>
        <p:spPr>
          <a:xfrm>
            <a:off x="7591761" y="918046"/>
            <a:ext cx="148770" cy="188612"/>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6"/>
          <p:cNvSpPr/>
          <p:nvPr/>
        </p:nvSpPr>
        <p:spPr>
          <a:xfrm>
            <a:off x="7680397" y="872444"/>
            <a:ext cx="70312" cy="225047"/>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6"/>
          <p:cNvSpPr/>
          <p:nvPr/>
        </p:nvSpPr>
        <p:spPr>
          <a:xfrm>
            <a:off x="7789401" y="893318"/>
            <a:ext cx="109034" cy="216395"/>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6"/>
          <p:cNvSpPr/>
          <p:nvPr/>
        </p:nvSpPr>
        <p:spPr>
          <a:xfrm>
            <a:off x="7816911" y="943187"/>
            <a:ext cx="171178" cy="168561"/>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6"/>
          <p:cNvSpPr/>
          <p:nvPr/>
        </p:nvSpPr>
        <p:spPr>
          <a:xfrm>
            <a:off x="7657979" y="1038375"/>
            <a:ext cx="230269" cy="229243"/>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6"/>
          <p:cNvSpPr/>
          <p:nvPr/>
        </p:nvSpPr>
        <p:spPr>
          <a:xfrm>
            <a:off x="8259938" y="1616541"/>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6"/>
          <p:cNvSpPr/>
          <p:nvPr/>
        </p:nvSpPr>
        <p:spPr>
          <a:xfrm>
            <a:off x="8125419" y="1615193"/>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6"/>
          <p:cNvSpPr/>
          <p:nvPr/>
        </p:nvSpPr>
        <p:spPr>
          <a:xfrm>
            <a:off x="8295462" y="1719052"/>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6"/>
          <p:cNvSpPr/>
          <p:nvPr/>
        </p:nvSpPr>
        <p:spPr>
          <a:xfrm>
            <a:off x="8117298" y="1802549"/>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6"/>
          <p:cNvSpPr/>
          <p:nvPr/>
        </p:nvSpPr>
        <p:spPr>
          <a:xfrm>
            <a:off x="8253543" y="1803614"/>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6"/>
          <p:cNvSpPr/>
          <p:nvPr/>
        </p:nvSpPr>
        <p:spPr>
          <a:xfrm>
            <a:off x="8085667" y="1715661"/>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6"/>
          <p:cNvSpPr/>
          <p:nvPr/>
        </p:nvSpPr>
        <p:spPr>
          <a:xfrm>
            <a:off x="8284097" y="1764111"/>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6"/>
          <p:cNvSpPr/>
          <p:nvPr/>
        </p:nvSpPr>
        <p:spPr>
          <a:xfrm>
            <a:off x="8285873" y="1782381"/>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6"/>
          <p:cNvSpPr/>
          <p:nvPr/>
        </p:nvSpPr>
        <p:spPr>
          <a:xfrm>
            <a:off x="8268109" y="1799352"/>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6"/>
          <p:cNvSpPr/>
          <p:nvPr/>
        </p:nvSpPr>
        <p:spPr>
          <a:xfrm>
            <a:off x="8264558" y="1802196"/>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6"/>
          <p:cNvSpPr/>
          <p:nvPr/>
        </p:nvSpPr>
        <p:spPr>
          <a:xfrm>
            <a:off x="8216244" y="1799352"/>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6"/>
          <p:cNvSpPr/>
          <p:nvPr/>
        </p:nvSpPr>
        <p:spPr>
          <a:xfrm>
            <a:off x="8185336" y="1798641"/>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6"/>
          <p:cNvSpPr/>
          <p:nvPr/>
        </p:nvSpPr>
        <p:spPr>
          <a:xfrm>
            <a:off x="8159402" y="1774485"/>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6"/>
          <p:cNvSpPr/>
          <p:nvPr/>
        </p:nvSpPr>
        <p:spPr>
          <a:xfrm>
            <a:off x="8160824" y="1746286"/>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6"/>
          <p:cNvSpPr/>
          <p:nvPr/>
        </p:nvSpPr>
        <p:spPr>
          <a:xfrm>
            <a:off x="8200256" y="1695579"/>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6"/>
          <p:cNvSpPr/>
          <p:nvPr/>
        </p:nvSpPr>
        <p:spPr>
          <a:xfrm>
            <a:off x="8231164" y="1679677"/>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6"/>
          <p:cNvSpPr/>
          <p:nvPr/>
        </p:nvSpPr>
        <p:spPr>
          <a:xfrm>
            <a:off x="8269174" y="1686956"/>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6"/>
          <p:cNvSpPr/>
          <p:nvPr/>
        </p:nvSpPr>
        <p:spPr>
          <a:xfrm>
            <a:off x="8278767" y="1704346"/>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6"/>
          <p:cNvSpPr/>
          <p:nvPr/>
        </p:nvSpPr>
        <p:spPr>
          <a:xfrm>
            <a:off x="8223346" y="1737539"/>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6"/>
          <p:cNvSpPr/>
          <p:nvPr/>
        </p:nvSpPr>
        <p:spPr>
          <a:xfrm>
            <a:off x="8384913" y="1246465"/>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6"/>
          <p:cNvSpPr/>
          <p:nvPr/>
        </p:nvSpPr>
        <p:spPr>
          <a:xfrm>
            <a:off x="8250394" y="1245116"/>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6"/>
          <p:cNvSpPr/>
          <p:nvPr/>
        </p:nvSpPr>
        <p:spPr>
          <a:xfrm>
            <a:off x="8420437" y="1348976"/>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6"/>
          <p:cNvSpPr/>
          <p:nvPr/>
        </p:nvSpPr>
        <p:spPr>
          <a:xfrm>
            <a:off x="8242273" y="1432473"/>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6"/>
          <p:cNvSpPr/>
          <p:nvPr/>
        </p:nvSpPr>
        <p:spPr>
          <a:xfrm>
            <a:off x="8378518" y="1433538"/>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6"/>
          <p:cNvSpPr/>
          <p:nvPr/>
        </p:nvSpPr>
        <p:spPr>
          <a:xfrm>
            <a:off x="8210642" y="1345585"/>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6"/>
          <p:cNvSpPr/>
          <p:nvPr/>
        </p:nvSpPr>
        <p:spPr>
          <a:xfrm>
            <a:off x="8409072" y="1394035"/>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6"/>
          <p:cNvSpPr/>
          <p:nvPr/>
        </p:nvSpPr>
        <p:spPr>
          <a:xfrm>
            <a:off x="8410848" y="1412305"/>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6"/>
          <p:cNvSpPr/>
          <p:nvPr/>
        </p:nvSpPr>
        <p:spPr>
          <a:xfrm>
            <a:off x="8393084" y="1429275"/>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6"/>
          <p:cNvSpPr/>
          <p:nvPr/>
        </p:nvSpPr>
        <p:spPr>
          <a:xfrm>
            <a:off x="8389533" y="1432120"/>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6"/>
          <p:cNvSpPr/>
          <p:nvPr/>
        </p:nvSpPr>
        <p:spPr>
          <a:xfrm>
            <a:off x="8341219" y="1429275"/>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6"/>
          <p:cNvSpPr/>
          <p:nvPr/>
        </p:nvSpPr>
        <p:spPr>
          <a:xfrm>
            <a:off x="8310311" y="1428564"/>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6"/>
          <p:cNvSpPr/>
          <p:nvPr/>
        </p:nvSpPr>
        <p:spPr>
          <a:xfrm>
            <a:off x="8284377" y="1404409"/>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6"/>
          <p:cNvSpPr/>
          <p:nvPr/>
        </p:nvSpPr>
        <p:spPr>
          <a:xfrm>
            <a:off x="8285799" y="1376209"/>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6"/>
          <p:cNvSpPr/>
          <p:nvPr/>
        </p:nvSpPr>
        <p:spPr>
          <a:xfrm>
            <a:off x="8325231" y="1325503"/>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6"/>
          <p:cNvSpPr/>
          <p:nvPr/>
        </p:nvSpPr>
        <p:spPr>
          <a:xfrm>
            <a:off x="8356139" y="1309600"/>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6"/>
          <p:cNvSpPr/>
          <p:nvPr/>
        </p:nvSpPr>
        <p:spPr>
          <a:xfrm>
            <a:off x="8394149" y="1316879"/>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6"/>
          <p:cNvSpPr/>
          <p:nvPr/>
        </p:nvSpPr>
        <p:spPr>
          <a:xfrm>
            <a:off x="8403742" y="1334269"/>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6"/>
          <p:cNvSpPr/>
          <p:nvPr/>
        </p:nvSpPr>
        <p:spPr>
          <a:xfrm>
            <a:off x="8348321" y="1367463"/>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6"/>
          <p:cNvSpPr/>
          <p:nvPr/>
        </p:nvSpPr>
        <p:spPr>
          <a:xfrm>
            <a:off x="284590" y="4574946"/>
            <a:ext cx="454817" cy="308753"/>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6"/>
          <p:cNvSpPr/>
          <p:nvPr/>
        </p:nvSpPr>
        <p:spPr>
          <a:xfrm>
            <a:off x="133473" y="4750506"/>
            <a:ext cx="402066" cy="445068"/>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6"/>
          <p:cNvSpPr/>
          <p:nvPr/>
        </p:nvSpPr>
        <p:spPr>
          <a:xfrm>
            <a:off x="122076" y="4275994"/>
            <a:ext cx="387814" cy="45197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6"/>
          <p:cNvSpPr/>
          <p:nvPr/>
        </p:nvSpPr>
        <p:spPr>
          <a:xfrm>
            <a:off x="-134536" y="4711663"/>
            <a:ext cx="454817" cy="379962"/>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6"/>
          <p:cNvSpPr/>
          <p:nvPr/>
        </p:nvSpPr>
        <p:spPr>
          <a:xfrm>
            <a:off x="-153075" y="4410122"/>
            <a:ext cx="459105" cy="367723"/>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6"/>
          <p:cNvSpPr/>
          <p:nvPr/>
        </p:nvSpPr>
        <p:spPr>
          <a:xfrm>
            <a:off x="213303" y="4673744"/>
            <a:ext cx="125494" cy="125477"/>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6"/>
          <p:cNvSpPr/>
          <p:nvPr/>
        </p:nvSpPr>
        <p:spPr>
          <a:xfrm>
            <a:off x="266051" y="4764988"/>
            <a:ext cx="74162" cy="19883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6"/>
          <p:cNvSpPr/>
          <p:nvPr/>
        </p:nvSpPr>
        <p:spPr>
          <a:xfrm>
            <a:off x="283171" y="4746449"/>
            <a:ext cx="155416" cy="14116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6"/>
          <p:cNvSpPr/>
          <p:nvPr/>
        </p:nvSpPr>
        <p:spPr>
          <a:xfrm>
            <a:off x="301694" y="4743595"/>
            <a:ext cx="192497" cy="6571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6"/>
          <p:cNvSpPr/>
          <p:nvPr/>
        </p:nvSpPr>
        <p:spPr>
          <a:xfrm>
            <a:off x="308819" y="4659807"/>
            <a:ext cx="203895" cy="6385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6"/>
          <p:cNvSpPr/>
          <p:nvPr/>
        </p:nvSpPr>
        <p:spPr>
          <a:xfrm>
            <a:off x="297422" y="4548077"/>
            <a:ext cx="122624" cy="169899"/>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6"/>
          <p:cNvSpPr/>
          <p:nvPr/>
        </p:nvSpPr>
        <p:spPr>
          <a:xfrm>
            <a:off x="274611" y="4519427"/>
            <a:ext cx="51349" cy="202823"/>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6"/>
          <p:cNvSpPr/>
          <p:nvPr/>
        </p:nvSpPr>
        <p:spPr>
          <a:xfrm>
            <a:off x="156284" y="4548110"/>
            <a:ext cx="131185" cy="164158"/>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6"/>
          <p:cNvSpPr/>
          <p:nvPr/>
        </p:nvSpPr>
        <p:spPr>
          <a:xfrm>
            <a:off x="80726" y="4619611"/>
            <a:ext cx="192497" cy="102632"/>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6"/>
          <p:cNvSpPr/>
          <p:nvPr/>
        </p:nvSpPr>
        <p:spPr>
          <a:xfrm>
            <a:off x="70747" y="4727926"/>
            <a:ext cx="171103" cy="118566"/>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6"/>
          <p:cNvSpPr/>
          <p:nvPr/>
        </p:nvSpPr>
        <p:spPr>
          <a:xfrm>
            <a:off x="130619" y="4757863"/>
            <a:ext cx="128331" cy="164158"/>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6"/>
          <p:cNvSpPr/>
          <p:nvPr/>
        </p:nvSpPr>
        <p:spPr>
          <a:xfrm rot="2178921">
            <a:off x="1062234" y="4911169"/>
            <a:ext cx="269222" cy="18278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6"/>
          <p:cNvSpPr/>
          <p:nvPr/>
        </p:nvSpPr>
        <p:spPr>
          <a:xfrm rot="2178921">
            <a:off x="907748" y="4924840"/>
            <a:ext cx="237996" cy="263491"/>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6"/>
          <p:cNvSpPr/>
          <p:nvPr/>
        </p:nvSpPr>
        <p:spPr>
          <a:xfrm rot="2178921">
            <a:off x="1068256" y="4691636"/>
            <a:ext cx="229560" cy="26758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6"/>
          <p:cNvSpPr/>
          <p:nvPr/>
        </p:nvSpPr>
        <p:spPr>
          <a:xfrm rot="2178921">
            <a:off x="801924" y="4825358"/>
            <a:ext cx="269222" cy="22494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6"/>
          <p:cNvSpPr/>
          <p:nvPr/>
        </p:nvSpPr>
        <p:spPr>
          <a:xfrm rot="2178921">
            <a:off x="900684" y="4676498"/>
            <a:ext cx="271760" cy="217701"/>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6"/>
          <p:cNvSpPr/>
          <p:nvPr/>
        </p:nvSpPr>
        <p:spPr>
          <a:xfrm rot="2178921">
            <a:off x="1044672" y="4886122"/>
            <a:ext cx="74284" cy="74286"/>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6"/>
          <p:cNvSpPr/>
          <p:nvPr/>
        </p:nvSpPr>
        <p:spPr>
          <a:xfrm rot="2178921">
            <a:off x="1027932" y="4934912"/>
            <a:ext cx="43899" cy="117713"/>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6"/>
          <p:cNvSpPr/>
          <p:nvPr/>
        </p:nvSpPr>
        <p:spPr>
          <a:xfrm rot="2178921">
            <a:off x="1048038" y="4949631"/>
            <a:ext cx="91996" cy="83573"/>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6"/>
          <p:cNvSpPr/>
          <p:nvPr/>
        </p:nvSpPr>
        <p:spPr>
          <a:xfrm rot="2178921">
            <a:off x="1068971" y="4965603"/>
            <a:ext cx="113945" cy="3890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6"/>
          <p:cNvSpPr/>
          <p:nvPr/>
        </p:nvSpPr>
        <p:spPr>
          <a:xfrm rot="2178921">
            <a:off x="1101412" y="4930244"/>
            <a:ext cx="120692" cy="3780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6"/>
          <p:cNvSpPr/>
          <p:nvPr/>
        </p:nvSpPr>
        <p:spPr>
          <a:xfrm rot="2178921">
            <a:off x="1121219" y="4852615"/>
            <a:ext cx="72585" cy="10058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6"/>
          <p:cNvSpPr/>
          <p:nvPr/>
        </p:nvSpPr>
        <p:spPr>
          <a:xfrm rot="2178921">
            <a:off x="1118706" y="4816567"/>
            <a:ext cx="30395" cy="12007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6"/>
          <p:cNvSpPr/>
          <p:nvPr/>
        </p:nvSpPr>
        <p:spPr>
          <a:xfrm rot="2178921">
            <a:off x="1054407" y="4804986"/>
            <a:ext cx="77653" cy="97186"/>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6"/>
          <p:cNvSpPr/>
          <p:nvPr/>
        </p:nvSpPr>
        <p:spPr>
          <a:xfrm rot="2178921">
            <a:off x="1000570" y="4826888"/>
            <a:ext cx="113945" cy="6076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6"/>
          <p:cNvSpPr/>
          <p:nvPr/>
        </p:nvSpPr>
        <p:spPr>
          <a:xfrm rot="2178921">
            <a:off x="956278" y="4870383"/>
            <a:ext cx="101282" cy="70194"/>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6"/>
          <p:cNvSpPr/>
          <p:nvPr/>
        </p:nvSpPr>
        <p:spPr>
          <a:xfrm rot="2178921">
            <a:off x="968803" y="4895529"/>
            <a:ext cx="75964" cy="97186"/>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6"/>
          <p:cNvSpPr/>
          <p:nvPr/>
        </p:nvSpPr>
        <p:spPr>
          <a:xfrm rot="-2178615" flipH="1">
            <a:off x="678486" y="4455727"/>
            <a:ext cx="180667" cy="12267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6"/>
          <p:cNvSpPr/>
          <p:nvPr/>
        </p:nvSpPr>
        <p:spPr>
          <a:xfrm rot="-2178615" flipH="1">
            <a:off x="803100" y="4464899"/>
            <a:ext cx="159713" cy="17683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6"/>
          <p:cNvSpPr/>
          <p:nvPr/>
        </p:nvSpPr>
        <p:spPr>
          <a:xfrm rot="-2178615" flipH="1">
            <a:off x="701065" y="4308420"/>
            <a:ext cx="154051" cy="17958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6"/>
          <p:cNvSpPr/>
          <p:nvPr/>
        </p:nvSpPr>
        <p:spPr>
          <a:xfrm rot="-2178615" flipH="1">
            <a:off x="853149" y="4398148"/>
            <a:ext cx="180667" cy="15096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6"/>
          <p:cNvSpPr/>
          <p:nvPr/>
        </p:nvSpPr>
        <p:spPr>
          <a:xfrm rot="-2178615" flipH="1">
            <a:off x="785180" y="4298264"/>
            <a:ext cx="182371" cy="146104"/>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6"/>
          <p:cNvSpPr/>
          <p:nvPr/>
        </p:nvSpPr>
        <p:spPr>
          <a:xfrm rot="-2178615" flipH="1">
            <a:off x="821083" y="4438922"/>
            <a:ext cx="49850" cy="49855"/>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6"/>
          <p:cNvSpPr/>
          <p:nvPr/>
        </p:nvSpPr>
        <p:spPr>
          <a:xfrm rot="-2178615" flipH="1">
            <a:off x="852708" y="4471660"/>
            <a:ext cx="29459" cy="78999"/>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6"/>
          <p:cNvSpPr/>
          <p:nvPr/>
        </p:nvSpPr>
        <p:spPr>
          <a:xfrm rot="-2178615" flipH="1">
            <a:off x="806939" y="4481537"/>
            <a:ext cx="61736" cy="56087"/>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6"/>
          <p:cNvSpPr/>
          <p:nvPr/>
        </p:nvSpPr>
        <p:spPr>
          <a:xfrm rot="-2178615" flipH="1">
            <a:off x="778162" y="4492255"/>
            <a:ext cx="76465" cy="2611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6"/>
          <p:cNvSpPr/>
          <p:nvPr/>
        </p:nvSpPr>
        <p:spPr>
          <a:xfrm rot="-2178615" flipH="1">
            <a:off x="751866" y="4468529"/>
            <a:ext cx="80993" cy="2537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6"/>
          <p:cNvSpPr/>
          <p:nvPr/>
        </p:nvSpPr>
        <p:spPr>
          <a:xfrm rot="-2178615" flipH="1">
            <a:off x="770864" y="4416439"/>
            <a:ext cx="48710" cy="675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6"/>
          <p:cNvSpPr/>
          <p:nvPr/>
        </p:nvSpPr>
        <p:spPr>
          <a:xfrm rot="-2178615" flipH="1">
            <a:off x="800863" y="4392251"/>
            <a:ext cx="20397" cy="805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6"/>
          <p:cNvSpPr/>
          <p:nvPr/>
        </p:nvSpPr>
        <p:spPr>
          <a:xfrm rot="-2178615" flipH="1">
            <a:off x="812292" y="4384481"/>
            <a:ext cx="52111" cy="65223"/>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6"/>
          <p:cNvSpPr/>
          <p:nvPr/>
        </p:nvSpPr>
        <p:spPr>
          <a:xfrm rot="-2178615" flipH="1">
            <a:off x="824058" y="4399177"/>
            <a:ext cx="76465" cy="40778"/>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6"/>
          <p:cNvSpPr/>
          <p:nvPr/>
        </p:nvSpPr>
        <p:spPr>
          <a:xfrm rot="-2178615" flipH="1">
            <a:off x="862276" y="4428362"/>
            <a:ext cx="67967" cy="47109"/>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6"/>
          <p:cNvSpPr/>
          <p:nvPr/>
        </p:nvSpPr>
        <p:spPr>
          <a:xfrm rot="-2178615" flipH="1">
            <a:off x="870863" y="4445234"/>
            <a:ext cx="50977" cy="65223"/>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Picture 2" descr="Somaly Mam | New Internationalist">
            <a:extLst>
              <a:ext uri="{FF2B5EF4-FFF2-40B4-BE49-F238E27FC236}">
                <a16:creationId xmlns:a16="http://schemas.microsoft.com/office/drawing/2014/main" id="{42606988-A340-45C9-A7EB-5B0D96158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462" y="1837077"/>
            <a:ext cx="2816889" cy="2522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Japanese Greenery Day by Slidesgo">
  <a:themeElements>
    <a:clrScheme name="Simple Light">
      <a:dk1>
        <a:srgbClr val="1F1F29"/>
      </a:dk1>
      <a:lt1>
        <a:srgbClr val="FFFFFF"/>
      </a:lt1>
      <a:dk2>
        <a:srgbClr val="FFF0AD"/>
      </a:dk2>
      <a:lt2>
        <a:srgbClr val="FEC6AD"/>
      </a:lt2>
      <a:accent1>
        <a:srgbClr val="ED3E12"/>
      </a:accent1>
      <a:accent2>
        <a:srgbClr val="FE6323"/>
      </a:accent2>
      <a:accent3>
        <a:srgbClr val="FE8127"/>
      </a:accent3>
      <a:accent4>
        <a:srgbClr val="E7DE73"/>
      </a:accent4>
      <a:accent5>
        <a:srgbClr val="FFE584"/>
      </a:accent5>
      <a:accent6>
        <a:srgbClr val="A2B75C"/>
      </a:accent6>
      <a:hlink>
        <a:srgbClr val="1F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2802</TotalTime>
  <Words>2183</Words>
  <Application>Microsoft Office PowerPoint</Application>
  <PresentationFormat>Presentación en pantalla (16:9)</PresentationFormat>
  <Paragraphs>159</Paragraphs>
  <Slides>27</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Alegreya Sans</vt:lpstr>
      <vt:lpstr>Yanone Kaffeesatz ExtraLight</vt:lpstr>
      <vt:lpstr>Arial</vt:lpstr>
      <vt:lpstr>Calibri</vt:lpstr>
      <vt:lpstr>Tulpen One</vt:lpstr>
      <vt:lpstr>Japanese Greenery Day by Slidesgo</vt:lpstr>
      <vt:lpstr>MUJERES EJEMPLARES DE ASIA</vt:lpstr>
      <vt:lpstr>MUJERES DE ASIA.  PATRIARCADO, PODER, VIDA Y RESILIENCIA.</vt:lpstr>
      <vt:lpstr> ASIMETRIAS</vt:lpstr>
      <vt:lpstr>  MUJERES Y  PODER</vt:lpstr>
      <vt:lpstr>CHINA</vt:lpstr>
      <vt:lpstr>COREA</vt:lpstr>
      <vt:lpstr>MONGOLIA KHUTULUN </vt:lpstr>
      <vt:lpstr>VIET NAM </vt:lpstr>
      <vt:lpstr>CAMBODIA. Somaly Mam</vt:lpstr>
      <vt:lpstr>FILIPINAS. CORAZON AQUINO</vt:lpstr>
      <vt:lpstr>COREA. RYU  GWANSUN</vt:lpstr>
      <vt:lpstr>BRUNEI. Raja Isteri Pengiran Anak Hajah Saleha, </vt:lpstr>
      <vt:lpstr>PAKISTAN. BENAZIR BHUTO</vt:lpstr>
      <vt:lpstr>TAILANDIA. SUTHIDA</vt:lpstr>
      <vt:lpstr>MALASIA.Rotación de Reinas  Azizah Aminah Maimunah</vt:lpstr>
      <vt:lpstr>SINGAPUR. CATHERINE  LIM</vt:lpstr>
      <vt:lpstr>TAIWAN.Tsai Ing-wen </vt:lpstr>
      <vt:lpstr>RP CHINA. Sun Chunlan, </vt:lpstr>
      <vt:lpstr>INDONESIA. KARTINI</vt:lpstr>
      <vt:lpstr>  NEPAL. BIDYA BHANDARI</vt:lpstr>
      <vt:lpstr>BHUTAN JETSUN  PEMA</vt:lpstr>
      <vt:lpstr>BANGLADESH. KHALEDA ZIA</vt:lpstr>
      <vt:lpstr>MYANMAR. AUN SAN SUU KYI </vt:lpstr>
      <vt:lpstr>MUJERES     VIDA</vt:lpstr>
      <vt:lpstr>R.P .  CHIN   TU YOUYOU</vt:lpstr>
      <vt:lpstr>CHANTAVONE INTHAVONGSY   LAOS </vt:lpstr>
      <vt:lpstr>MUJERES DE ASIA.  PATRIARCADO, PODER, VIDA Y RESILIENCIA.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MUJERES JAPON</dc:title>
  <dc:creator>Rocio Monserrat Ramirez Perez</dc:creator>
  <cp:lastModifiedBy>Waleska Moyano</cp:lastModifiedBy>
  <cp:revision>6</cp:revision>
  <dcterms:modified xsi:type="dcterms:W3CDTF">2021-09-20T15:21:07Z</dcterms:modified>
</cp:coreProperties>
</file>