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4"/>
  </p:notesMasterIdLst>
  <p:sldIdLst>
    <p:sldId id="256" r:id="rId5"/>
    <p:sldId id="257" r:id="rId6"/>
    <p:sldId id="268" r:id="rId7"/>
    <p:sldId id="266" r:id="rId8"/>
    <p:sldId id="269" r:id="rId9"/>
    <p:sldId id="273" r:id="rId10"/>
    <p:sldId id="271" r:id="rId11"/>
    <p:sldId id="272" r:id="rId12"/>
    <p:sldId id="283" r:id="rId13"/>
    <p:sldId id="274" r:id="rId14"/>
    <p:sldId id="279" r:id="rId15"/>
    <p:sldId id="275" r:id="rId16"/>
    <p:sldId id="276" r:id="rId17"/>
    <p:sldId id="277" r:id="rId18"/>
    <p:sldId id="278" r:id="rId19"/>
    <p:sldId id="281" r:id="rId20"/>
    <p:sldId id="280" r:id="rId21"/>
    <p:sldId id="282" r:id="rId22"/>
    <p:sldId id="261" r:id="rId23"/>
  </p:sldIdLst>
  <p:sldSz cx="12188825" cy="6858000"/>
  <p:notesSz cx="6858000" cy="9144000"/>
  <p:defaultTextStyle>
    <a:defPPr>
      <a:defRPr lang="es-ES"/>
    </a:defPPr>
    <a:lvl1pPr marL="0" algn="l" defTabSz="614751" rtl="0" eaLnBrk="1" latinLnBrk="0" hangingPunct="1">
      <a:defRPr sz="2400" kern="1200">
        <a:solidFill>
          <a:schemeClr val="tx1"/>
        </a:solidFill>
        <a:latin typeface="+mn-lt"/>
        <a:ea typeface="+mn-ea"/>
        <a:cs typeface="+mn-cs"/>
      </a:defRPr>
    </a:lvl1pPr>
    <a:lvl2pPr marL="614751" algn="l" defTabSz="614751" rtl="0" eaLnBrk="1" latinLnBrk="0" hangingPunct="1">
      <a:defRPr sz="2400" kern="1200">
        <a:solidFill>
          <a:schemeClr val="tx1"/>
        </a:solidFill>
        <a:latin typeface="+mn-lt"/>
        <a:ea typeface="+mn-ea"/>
        <a:cs typeface="+mn-cs"/>
      </a:defRPr>
    </a:lvl2pPr>
    <a:lvl3pPr marL="1229502" algn="l" defTabSz="614751" rtl="0" eaLnBrk="1" latinLnBrk="0" hangingPunct="1">
      <a:defRPr sz="2400" kern="1200">
        <a:solidFill>
          <a:schemeClr val="tx1"/>
        </a:solidFill>
        <a:latin typeface="+mn-lt"/>
        <a:ea typeface="+mn-ea"/>
        <a:cs typeface="+mn-cs"/>
      </a:defRPr>
    </a:lvl3pPr>
    <a:lvl4pPr marL="1844253" algn="l" defTabSz="614751" rtl="0" eaLnBrk="1" latinLnBrk="0" hangingPunct="1">
      <a:defRPr sz="2400" kern="1200">
        <a:solidFill>
          <a:schemeClr val="tx1"/>
        </a:solidFill>
        <a:latin typeface="+mn-lt"/>
        <a:ea typeface="+mn-ea"/>
        <a:cs typeface="+mn-cs"/>
      </a:defRPr>
    </a:lvl4pPr>
    <a:lvl5pPr marL="2459004" algn="l" defTabSz="614751" rtl="0" eaLnBrk="1" latinLnBrk="0" hangingPunct="1">
      <a:defRPr sz="2400" kern="1200">
        <a:solidFill>
          <a:schemeClr val="tx1"/>
        </a:solidFill>
        <a:latin typeface="+mn-lt"/>
        <a:ea typeface="+mn-ea"/>
        <a:cs typeface="+mn-cs"/>
      </a:defRPr>
    </a:lvl5pPr>
    <a:lvl6pPr marL="3073756" algn="l" defTabSz="614751" rtl="0" eaLnBrk="1" latinLnBrk="0" hangingPunct="1">
      <a:defRPr sz="2400" kern="1200">
        <a:solidFill>
          <a:schemeClr val="tx1"/>
        </a:solidFill>
        <a:latin typeface="+mn-lt"/>
        <a:ea typeface="+mn-ea"/>
        <a:cs typeface="+mn-cs"/>
      </a:defRPr>
    </a:lvl6pPr>
    <a:lvl7pPr marL="3688507" algn="l" defTabSz="614751" rtl="0" eaLnBrk="1" latinLnBrk="0" hangingPunct="1">
      <a:defRPr sz="2400" kern="1200">
        <a:solidFill>
          <a:schemeClr val="tx1"/>
        </a:solidFill>
        <a:latin typeface="+mn-lt"/>
        <a:ea typeface="+mn-ea"/>
        <a:cs typeface="+mn-cs"/>
      </a:defRPr>
    </a:lvl7pPr>
    <a:lvl8pPr marL="4303258" algn="l" defTabSz="614751" rtl="0" eaLnBrk="1" latinLnBrk="0" hangingPunct="1">
      <a:defRPr sz="2400" kern="1200">
        <a:solidFill>
          <a:schemeClr val="tx1"/>
        </a:solidFill>
        <a:latin typeface="+mn-lt"/>
        <a:ea typeface="+mn-ea"/>
        <a:cs typeface="+mn-cs"/>
      </a:defRPr>
    </a:lvl8pPr>
    <a:lvl9pPr marL="4918009" algn="l" defTabSz="614751"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cole Rojas Colonelli" initials="NRC" lastIdx="2" clrIdx="0">
    <p:extLst>
      <p:ext uri="{19B8F6BF-5375-455C-9EA6-DF929625EA0E}">
        <p15:presenceInfo xmlns:p15="http://schemas.microsoft.com/office/powerpoint/2012/main" userId="S-1-5-21-3053364607-2899106506-1442198690-1004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66" d="100"/>
          <a:sy n="66" d="100"/>
        </p:scale>
        <p:origin x="876" y="72"/>
      </p:cViewPr>
      <p:guideLst>
        <p:guide orient="horz" pos="2160"/>
        <p:guide pos="383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07E33C-6C9E-4341-B438-B3D5A4680E78}" type="datetimeFigureOut">
              <a:rPr lang="es-ES" smtClean="0"/>
              <a:t>08/01/2021</a:t>
            </a:fld>
            <a:endParaRPr lang="es-ES"/>
          </a:p>
        </p:txBody>
      </p:sp>
      <p:sp>
        <p:nvSpPr>
          <p:cNvPr id="4" name="Marcador de imagen de diapositiva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947520-7E81-D74F-98BC-90BAD165B97A}" type="slidenum">
              <a:rPr lang="es-ES" smtClean="0"/>
              <a:t>‹Nº›</a:t>
            </a:fld>
            <a:endParaRPr lang="es-ES"/>
          </a:p>
        </p:txBody>
      </p:sp>
    </p:spTree>
    <p:extLst>
      <p:ext uri="{BB962C8B-B14F-4D97-AF65-F5344CB8AC3E}">
        <p14:creationId xmlns:p14="http://schemas.microsoft.com/office/powerpoint/2010/main" val="60039317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ctr"/>
            <a:r>
              <a:rPr lang="en-US" kern="1200" dirty="0">
                <a:solidFill>
                  <a:schemeClr val="tx1">
                    <a:lumMod val="50000"/>
                    <a:lumOff val="50000"/>
                  </a:schemeClr>
                </a:solidFill>
              </a:rPr>
              <a:t>(Logo </a:t>
            </a:r>
            <a:r>
              <a:rPr lang="en-US" dirty="0">
                <a:solidFill>
                  <a:schemeClr val="tx1">
                    <a:lumMod val="50000"/>
                    <a:lumOff val="50000"/>
                  </a:schemeClr>
                </a:solidFill>
              </a:rPr>
              <a:t>del</a:t>
            </a:r>
            <a:r>
              <a:rPr lang="en-US" kern="1200" dirty="0">
                <a:solidFill>
                  <a:schemeClr val="tx1">
                    <a:lumMod val="50000"/>
                    <a:lumOff val="50000"/>
                  </a:schemeClr>
                </a:solidFill>
              </a:rPr>
              <a:t> </a:t>
            </a:r>
            <a:r>
              <a:rPr lang="en-US" kern="1200" dirty="0" err="1">
                <a:solidFill>
                  <a:schemeClr val="tx1">
                    <a:lumMod val="50000"/>
                    <a:lumOff val="50000"/>
                  </a:schemeClr>
                </a:solidFill>
              </a:rPr>
              <a:t>Ministerio</a:t>
            </a:r>
            <a:r>
              <a:rPr lang="en-US" dirty="0">
                <a:solidFill>
                  <a:schemeClr val="tx1">
                    <a:lumMod val="50000"/>
                    <a:lumOff val="50000"/>
                  </a:schemeClr>
                </a:solidFill>
              </a:rPr>
              <a:t> </a:t>
            </a:r>
            <a:r>
              <a:rPr lang="en-US" dirty="0" err="1">
                <a:solidFill>
                  <a:schemeClr val="tx1">
                    <a:lumMod val="50000"/>
                    <a:lumOff val="50000"/>
                  </a:schemeClr>
                </a:solidFill>
              </a:rPr>
              <a:t>correspondiente</a:t>
            </a:r>
            <a:r>
              <a:rPr lang="en-US" dirty="0">
                <a:solidFill>
                  <a:schemeClr val="tx1">
                    <a:lumMod val="50000"/>
                    <a:lumOff val="50000"/>
                  </a:schemeClr>
                </a:solidFill>
              </a:rPr>
              <a:t>, jpg o </a:t>
            </a:r>
            <a:r>
              <a:rPr lang="en-US" dirty="0" err="1">
                <a:solidFill>
                  <a:schemeClr val="tx1">
                    <a:lumMod val="50000"/>
                    <a:lumOff val="50000"/>
                  </a:schemeClr>
                </a:solidFill>
              </a:rPr>
              <a:t>png</a:t>
            </a:r>
            <a:r>
              <a:rPr lang="en-US" dirty="0">
                <a:solidFill>
                  <a:schemeClr val="tx1">
                    <a:lumMod val="50000"/>
                    <a:lumOff val="50000"/>
                  </a:schemeClr>
                </a:solidFill>
              </a:rPr>
              <a:t> en color, </a:t>
            </a:r>
            <a:r>
              <a:rPr lang="en-US" dirty="0" err="1">
                <a:solidFill>
                  <a:schemeClr val="tx1">
                    <a:lumMod val="50000"/>
                    <a:lumOff val="50000"/>
                  </a:schemeClr>
                </a:solidFill>
              </a:rPr>
              <a:t>mantener</a:t>
            </a:r>
            <a:r>
              <a:rPr lang="en-US" dirty="0">
                <a:solidFill>
                  <a:schemeClr val="tx1">
                    <a:lumMod val="50000"/>
                    <a:lumOff val="50000"/>
                  </a:schemeClr>
                </a:solidFill>
              </a:rPr>
              <a:t> </a:t>
            </a:r>
            <a:r>
              <a:rPr lang="en-US" dirty="0" err="1">
                <a:solidFill>
                  <a:schemeClr val="tx1">
                    <a:lumMod val="50000"/>
                    <a:lumOff val="50000"/>
                  </a:schemeClr>
                </a:solidFill>
              </a:rPr>
              <a:t>tamaño</a:t>
            </a:r>
            <a:r>
              <a:rPr lang="en-US" dirty="0">
                <a:solidFill>
                  <a:schemeClr val="tx1">
                    <a:lumMod val="50000"/>
                    <a:lumOff val="50000"/>
                  </a:schemeClr>
                </a:solidFill>
              </a:rPr>
              <a:t> </a:t>
            </a:r>
            <a:r>
              <a:rPr lang="en-US" dirty="0" err="1">
                <a:solidFill>
                  <a:schemeClr val="tx1">
                    <a:lumMod val="50000"/>
                    <a:lumOff val="50000"/>
                  </a:schemeClr>
                </a:solidFill>
              </a:rPr>
              <a:t>ejemplo</a:t>
            </a:r>
            <a:r>
              <a:rPr lang="en-US" dirty="0">
                <a:solidFill>
                  <a:schemeClr val="tx1">
                    <a:lumMod val="50000"/>
                    <a:lumOff val="50000"/>
                  </a:schemeClr>
                </a:solidFill>
              </a:rPr>
              <a:t>)</a:t>
            </a:r>
            <a:endParaRPr lang="en-US" kern="1200" dirty="0">
              <a:solidFill>
                <a:schemeClr val="tx1">
                  <a:lumMod val="50000"/>
                  <a:lumOff val="50000"/>
                </a:schemeClr>
              </a:solidFill>
            </a:endParaRPr>
          </a:p>
          <a:p>
            <a:endParaRPr lang="es-ES" dirty="0"/>
          </a:p>
        </p:txBody>
      </p:sp>
      <p:sp>
        <p:nvSpPr>
          <p:cNvPr id="4" name="Marcador de número de diapositiva 3"/>
          <p:cNvSpPr>
            <a:spLocks noGrp="1"/>
          </p:cNvSpPr>
          <p:nvPr>
            <p:ph type="sldNum" sz="quarter" idx="10"/>
          </p:nvPr>
        </p:nvSpPr>
        <p:spPr/>
        <p:txBody>
          <a:bodyPr/>
          <a:lstStyle/>
          <a:p>
            <a:fld id="{6E947520-7E81-D74F-98BC-90BAD165B97A}" type="slidenum">
              <a:rPr lang="es-ES" smtClean="0"/>
              <a:t>1</a:t>
            </a:fld>
            <a:endParaRPr lang="es-ES"/>
          </a:p>
        </p:txBody>
      </p:sp>
    </p:spTree>
    <p:extLst>
      <p:ext uri="{BB962C8B-B14F-4D97-AF65-F5344CB8AC3E}">
        <p14:creationId xmlns:p14="http://schemas.microsoft.com/office/powerpoint/2010/main" val="32539047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kern="1200" dirty="0">
                <a:solidFill>
                  <a:schemeClr val="bg1">
                    <a:lumMod val="95000"/>
                  </a:schemeClr>
                </a:solidFill>
              </a:rPr>
              <a:t>(Logo </a:t>
            </a:r>
            <a:r>
              <a:rPr lang="en-US" dirty="0">
                <a:solidFill>
                  <a:schemeClr val="bg1">
                    <a:lumMod val="95000"/>
                  </a:schemeClr>
                </a:solidFill>
              </a:rPr>
              <a:t>BLANCO </a:t>
            </a:r>
            <a:r>
              <a:rPr lang="en-US" kern="1200" dirty="0" err="1">
                <a:solidFill>
                  <a:schemeClr val="bg1">
                    <a:lumMod val="95000"/>
                  </a:schemeClr>
                </a:solidFill>
              </a:rPr>
              <a:t>por</a:t>
            </a:r>
            <a:r>
              <a:rPr lang="en-US" kern="1200" dirty="0">
                <a:solidFill>
                  <a:schemeClr val="bg1">
                    <a:lumMod val="95000"/>
                  </a:schemeClr>
                </a:solidFill>
              </a:rPr>
              <a:t> </a:t>
            </a:r>
            <a:r>
              <a:rPr lang="en-US" kern="1200" dirty="0" err="1">
                <a:solidFill>
                  <a:schemeClr val="bg1">
                    <a:lumMod val="95000"/>
                  </a:schemeClr>
                </a:solidFill>
              </a:rPr>
              <a:t>Ministerio</a:t>
            </a:r>
            <a:r>
              <a:rPr lang="en-US" dirty="0">
                <a:solidFill>
                  <a:schemeClr val="bg1">
                    <a:lumMod val="95000"/>
                  </a:schemeClr>
                </a:solidFill>
              </a:rPr>
              <a:t> </a:t>
            </a:r>
            <a:r>
              <a:rPr lang="en-US" dirty="0" err="1">
                <a:solidFill>
                  <a:schemeClr val="bg1">
                    <a:lumMod val="95000"/>
                  </a:schemeClr>
                </a:solidFill>
              </a:rPr>
              <a:t>dependiendo</a:t>
            </a:r>
            <a:r>
              <a:rPr lang="en-US" dirty="0">
                <a:solidFill>
                  <a:schemeClr val="bg1">
                    <a:lumMod val="95000"/>
                  </a:schemeClr>
                </a:solidFill>
              </a:rPr>
              <a:t> de </a:t>
            </a:r>
            <a:r>
              <a:rPr lang="en-US" dirty="0" err="1">
                <a:solidFill>
                  <a:schemeClr val="bg1">
                    <a:lumMod val="95000"/>
                  </a:schemeClr>
                </a:solidFill>
              </a:rPr>
              <a:t>cada</a:t>
            </a:r>
            <a:r>
              <a:rPr lang="en-US" dirty="0">
                <a:solidFill>
                  <a:schemeClr val="bg1">
                    <a:lumMod val="95000"/>
                  </a:schemeClr>
                </a:solidFill>
              </a:rPr>
              <a:t> </a:t>
            </a:r>
            <a:r>
              <a:rPr lang="en-US" dirty="0" err="1">
                <a:solidFill>
                  <a:schemeClr val="bg1">
                    <a:lumMod val="95000"/>
                  </a:schemeClr>
                </a:solidFill>
              </a:rPr>
              <a:t>presentación</a:t>
            </a:r>
            <a:r>
              <a:rPr lang="en-US" dirty="0">
                <a:solidFill>
                  <a:schemeClr val="bg1">
                    <a:lumMod val="95000"/>
                  </a:schemeClr>
                </a:solidFill>
              </a:rPr>
              <a:t> </a:t>
            </a:r>
            <a:r>
              <a:rPr lang="en-US" kern="1200" dirty="0" err="1">
                <a:solidFill>
                  <a:schemeClr val="bg1">
                    <a:lumMod val="95000"/>
                  </a:schemeClr>
                </a:solidFill>
              </a:rPr>
              <a:t>Centrado</a:t>
            </a:r>
            <a:r>
              <a:rPr lang="en-US" kern="1200" dirty="0">
                <a:solidFill>
                  <a:schemeClr val="bg1">
                    <a:lumMod val="95000"/>
                  </a:schemeClr>
                </a:solidFill>
              </a:rPr>
              <a:t>, .PNG)</a:t>
            </a:r>
          </a:p>
          <a:p>
            <a:endParaRPr lang="es-ES" dirty="0"/>
          </a:p>
        </p:txBody>
      </p:sp>
      <p:sp>
        <p:nvSpPr>
          <p:cNvPr id="4" name="Marcador de número de diapositiva 3"/>
          <p:cNvSpPr>
            <a:spLocks noGrp="1"/>
          </p:cNvSpPr>
          <p:nvPr>
            <p:ph type="sldNum" sz="quarter" idx="10"/>
          </p:nvPr>
        </p:nvSpPr>
        <p:spPr/>
        <p:txBody>
          <a:bodyPr/>
          <a:lstStyle/>
          <a:p>
            <a:fld id="{6E947520-7E81-D74F-98BC-90BAD165B97A}" type="slidenum">
              <a:rPr lang="es-ES" smtClean="0"/>
              <a:t>19</a:t>
            </a:fld>
            <a:endParaRPr lang="es-ES"/>
          </a:p>
        </p:txBody>
      </p:sp>
    </p:spTree>
    <p:extLst>
      <p:ext uri="{BB962C8B-B14F-4D97-AF65-F5344CB8AC3E}">
        <p14:creationId xmlns:p14="http://schemas.microsoft.com/office/powerpoint/2010/main" val="37952362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914163" y="2130427"/>
            <a:ext cx="10360501" cy="1470025"/>
          </a:xfrm>
        </p:spPr>
        <p:txBody>
          <a:bodyPr/>
          <a:lstStyle/>
          <a:p>
            <a:r>
              <a:rPr lang="es-ES_tradnl"/>
              <a:t>Clic para editar título</a:t>
            </a:r>
            <a:endParaRPr lang="es-ES"/>
          </a:p>
        </p:txBody>
      </p:sp>
      <p:sp>
        <p:nvSpPr>
          <p:cNvPr id="3" name="Subtítulo 2"/>
          <p:cNvSpPr>
            <a:spLocks noGrp="1"/>
          </p:cNvSpPr>
          <p:nvPr>
            <p:ph type="subTitle" idx="1"/>
          </p:nvPr>
        </p:nvSpPr>
        <p:spPr>
          <a:xfrm>
            <a:off x="1828324" y="3886200"/>
            <a:ext cx="8532178" cy="1752600"/>
          </a:xfrm>
        </p:spPr>
        <p:txBody>
          <a:bodyPr/>
          <a:lstStyle>
            <a:lvl1pPr marL="0" indent="0" algn="ctr">
              <a:buNone/>
              <a:defRPr>
                <a:solidFill>
                  <a:schemeClr val="tx1">
                    <a:tint val="75000"/>
                  </a:schemeClr>
                </a:solidFill>
              </a:defRPr>
            </a:lvl1pPr>
            <a:lvl2pPr marL="614751" indent="0" algn="ctr">
              <a:buNone/>
              <a:defRPr>
                <a:solidFill>
                  <a:schemeClr val="tx1">
                    <a:tint val="75000"/>
                  </a:schemeClr>
                </a:solidFill>
              </a:defRPr>
            </a:lvl2pPr>
            <a:lvl3pPr marL="1229502" indent="0" algn="ctr">
              <a:buNone/>
              <a:defRPr>
                <a:solidFill>
                  <a:schemeClr val="tx1">
                    <a:tint val="75000"/>
                  </a:schemeClr>
                </a:solidFill>
              </a:defRPr>
            </a:lvl3pPr>
            <a:lvl4pPr marL="1844253" indent="0" algn="ctr">
              <a:buNone/>
              <a:defRPr>
                <a:solidFill>
                  <a:schemeClr val="tx1">
                    <a:tint val="75000"/>
                  </a:schemeClr>
                </a:solidFill>
              </a:defRPr>
            </a:lvl4pPr>
            <a:lvl5pPr marL="2459004" indent="0" algn="ctr">
              <a:buNone/>
              <a:defRPr>
                <a:solidFill>
                  <a:schemeClr val="tx1">
                    <a:tint val="75000"/>
                  </a:schemeClr>
                </a:solidFill>
              </a:defRPr>
            </a:lvl5pPr>
            <a:lvl6pPr marL="3073756" indent="0" algn="ctr">
              <a:buNone/>
              <a:defRPr>
                <a:solidFill>
                  <a:schemeClr val="tx1">
                    <a:tint val="75000"/>
                  </a:schemeClr>
                </a:solidFill>
              </a:defRPr>
            </a:lvl6pPr>
            <a:lvl7pPr marL="3688507" indent="0" algn="ctr">
              <a:buNone/>
              <a:defRPr>
                <a:solidFill>
                  <a:schemeClr val="tx1">
                    <a:tint val="75000"/>
                  </a:schemeClr>
                </a:solidFill>
              </a:defRPr>
            </a:lvl7pPr>
            <a:lvl8pPr marL="4303258" indent="0" algn="ctr">
              <a:buNone/>
              <a:defRPr>
                <a:solidFill>
                  <a:schemeClr val="tx1">
                    <a:tint val="75000"/>
                  </a:schemeClr>
                </a:solidFill>
              </a:defRPr>
            </a:lvl8pPr>
            <a:lvl9pPr marL="4918009" indent="0" algn="ctr">
              <a:buNone/>
              <a:defRPr>
                <a:solidFill>
                  <a:schemeClr val="tx1">
                    <a:tint val="75000"/>
                  </a:schemeClr>
                </a:solidFill>
              </a:defRPr>
            </a:lvl9pPr>
          </a:lstStyle>
          <a:p>
            <a:r>
              <a:rPr lang="es-ES_tradnl"/>
              <a:t>Haga clic para modificar el estilo de subtítulo del patrón</a:t>
            </a:r>
            <a:endParaRPr lang="es-ES"/>
          </a:p>
        </p:txBody>
      </p:sp>
      <p:sp>
        <p:nvSpPr>
          <p:cNvPr id="4" name="Marcador de fecha 3"/>
          <p:cNvSpPr>
            <a:spLocks noGrp="1"/>
          </p:cNvSpPr>
          <p:nvPr>
            <p:ph type="dt" sz="half" idx="10"/>
          </p:nvPr>
        </p:nvSpPr>
        <p:spPr/>
        <p:txBody>
          <a:bodyPr/>
          <a:lstStyle/>
          <a:p>
            <a:fld id="{E916DE2A-52CF-B048-89B3-A4767B09122D}" type="datetimeFigureOut">
              <a:rPr lang="es-ES" smtClean="0"/>
              <a:t>08/01/2021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39DE33B-29C3-A64D-9297-00A5A1600F58}" type="slidenum">
              <a:rPr lang="es-ES" smtClean="0"/>
              <a:t>‹Nº›</a:t>
            </a:fld>
            <a:endParaRPr lang="es-ES"/>
          </a:p>
        </p:txBody>
      </p:sp>
    </p:spTree>
    <p:extLst>
      <p:ext uri="{BB962C8B-B14F-4D97-AF65-F5344CB8AC3E}">
        <p14:creationId xmlns:p14="http://schemas.microsoft.com/office/powerpoint/2010/main" val="1057946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E916DE2A-52CF-B048-89B3-A4767B09122D}" type="datetimeFigureOut">
              <a:rPr lang="es-ES" smtClean="0"/>
              <a:t>08/01/2021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39DE33B-29C3-A64D-9297-00A5A1600F58}" type="slidenum">
              <a:rPr lang="es-ES" smtClean="0"/>
              <a:t>‹Nº›</a:t>
            </a:fld>
            <a:endParaRPr lang="es-ES"/>
          </a:p>
        </p:txBody>
      </p:sp>
    </p:spTree>
    <p:extLst>
      <p:ext uri="{BB962C8B-B14F-4D97-AF65-F5344CB8AC3E}">
        <p14:creationId xmlns:p14="http://schemas.microsoft.com/office/powerpoint/2010/main" val="3849925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6898" y="274640"/>
            <a:ext cx="2742486" cy="5851525"/>
          </a:xfrm>
        </p:spPr>
        <p:txBody>
          <a:bodyPr vert="eaVert"/>
          <a:lstStyle/>
          <a:p>
            <a:r>
              <a:rPr lang="es-ES_tradnl"/>
              <a:t>Clic para editar título</a:t>
            </a:r>
            <a:endParaRPr lang="es-ES"/>
          </a:p>
        </p:txBody>
      </p:sp>
      <p:sp>
        <p:nvSpPr>
          <p:cNvPr id="3" name="Marcador de texto vertical 2"/>
          <p:cNvSpPr>
            <a:spLocks noGrp="1"/>
          </p:cNvSpPr>
          <p:nvPr>
            <p:ph type="body" orient="vert" idx="1"/>
          </p:nvPr>
        </p:nvSpPr>
        <p:spPr>
          <a:xfrm>
            <a:off x="609441" y="274640"/>
            <a:ext cx="8024310" cy="5851525"/>
          </a:xfr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E916DE2A-52CF-B048-89B3-A4767B09122D}" type="datetimeFigureOut">
              <a:rPr lang="es-ES" smtClean="0"/>
              <a:t>08/01/2021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39DE33B-29C3-A64D-9297-00A5A1600F58}" type="slidenum">
              <a:rPr lang="es-ES" smtClean="0"/>
              <a:t>‹Nº›</a:t>
            </a:fld>
            <a:endParaRPr lang="es-ES"/>
          </a:p>
        </p:txBody>
      </p:sp>
    </p:spTree>
    <p:extLst>
      <p:ext uri="{BB962C8B-B14F-4D97-AF65-F5344CB8AC3E}">
        <p14:creationId xmlns:p14="http://schemas.microsoft.com/office/powerpoint/2010/main" val="17768307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Marcador de texto 2"/>
          <p:cNvSpPr>
            <a:spLocks noGrp="1"/>
          </p:cNvSpPr>
          <p:nvPr>
            <p:ph idx="1" hasCustomPrompt="1"/>
          </p:nvPr>
        </p:nvSpPr>
        <p:spPr>
          <a:xfrm>
            <a:off x="541726" y="2773681"/>
            <a:ext cx="11105374" cy="3375161"/>
          </a:xfrm>
          <a:prstGeom prst="rect">
            <a:avLst/>
          </a:prstGeom>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1500" baseline="0">
                <a:solidFill>
                  <a:schemeClr val="tx1">
                    <a:lumMod val="75000"/>
                    <a:lumOff val="25000"/>
                  </a:schemeClr>
                </a:solidFill>
                <a:latin typeface="Verdana"/>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_tradnl" dirty="0"/>
              <a:t>Contenido de la </a:t>
            </a:r>
            <a:r>
              <a:rPr lang="es-ES_tradnl" dirty="0" err="1"/>
              <a:t>slide</a:t>
            </a:r>
            <a:r>
              <a:rPr lang="es-ES_tradnl" dirty="0"/>
              <a:t> en una columna de texto. </a:t>
            </a:r>
            <a:r>
              <a:rPr lang="es-ES_tradnl" dirty="0" err="1"/>
              <a:t>Verdana</a:t>
            </a:r>
            <a:r>
              <a:rPr lang="es-ES_tradnl" dirty="0"/>
              <a:t> 15pt.</a:t>
            </a:r>
          </a:p>
          <a:p>
            <a:pPr lvl="0"/>
            <a:endParaRPr lang="es-ES_tradnl" dirty="0"/>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s-ES_tradnl" dirty="0"/>
              <a:t>Texto texto texto texto texto texto 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s-ES_tradnl" dirty="0"/>
              <a:t>  </a:t>
            </a:r>
          </a:p>
        </p:txBody>
      </p:sp>
      <p:sp>
        <p:nvSpPr>
          <p:cNvPr id="8" name="Marcador de contenido 12"/>
          <p:cNvSpPr>
            <a:spLocks noGrp="1"/>
          </p:cNvSpPr>
          <p:nvPr>
            <p:ph sz="quarter" idx="12" hasCustomPrompt="1"/>
          </p:nvPr>
        </p:nvSpPr>
        <p:spPr>
          <a:xfrm>
            <a:off x="541726" y="1066801"/>
            <a:ext cx="11105374" cy="747580"/>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2000" b="1" i="0" spc="0">
                <a:solidFill>
                  <a:schemeClr val="accent1"/>
                </a:solidFill>
                <a:latin typeface="Verdana"/>
              </a:defRPr>
            </a:lvl1pPr>
          </a:lstStyle>
          <a:p>
            <a:pPr lvl="0"/>
            <a:r>
              <a:rPr lang="es-ES" dirty="0"/>
              <a:t>Titulo del capítulo/tema de la </a:t>
            </a:r>
            <a:r>
              <a:rPr lang="es-ES" dirty="0" err="1"/>
              <a:t>diapo</a:t>
            </a:r>
            <a:r>
              <a:rPr lang="es-ES" dirty="0"/>
              <a:t>. en máx. dos líneas. </a:t>
            </a:r>
            <a:r>
              <a:rPr lang="es-ES" dirty="0" err="1"/>
              <a:t>Verdana</a:t>
            </a:r>
            <a:r>
              <a:rPr lang="es-ES" dirty="0"/>
              <a:t> Negrita 20pt:</a:t>
            </a:r>
          </a:p>
          <a:p>
            <a:pPr lvl="0"/>
            <a:endParaRPr lang="es-ES" dirty="0"/>
          </a:p>
        </p:txBody>
      </p:sp>
      <p:sp>
        <p:nvSpPr>
          <p:cNvPr id="9" name="Marcador de contenido 12"/>
          <p:cNvSpPr>
            <a:spLocks noGrp="1"/>
          </p:cNvSpPr>
          <p:nvPr>
            <p:ph sz="quarter" idx="13" hasCustomPrompt="1"/>
          </p:nvPr>
        </p:nvSpPr>
        <p:spPr>
          <a:xfrm>
            <a:off x="541726" y="1966784"/>
            <a:ext cx="11105374" cy="380178"/>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1800" b="0" i="0" spc="0">
                <a:solidFill>
                  <a:schemeClr val="accent1"/>
                </a:solidFill>
                <a:latin typeface="Verdana"/>
              </a:defRPr>
            </a:lvl1pPr>
          </a:lstStyle>
          <a:p>
            <a:pPr lvl="0"/>
            <a:r>
              <a:rPr lang="es-ES" dirty="0"/>
              <a:t>(Línea adicional) Subtema </a:t>
            </a:r>
            <a:r>
              <a:rPr lang="es-ES" dirty="0" err="1"/>
              <a:t>Verdana</a:t>
            </a:r>
            <a:r>
              <a:rPr lang="es-ES" dirty="0"/>
              <a:t> 18pt</a:t>
            </a:r>
          </a:p>
          <a:p>
            <a:pPr lvl="0"/>
            <a:endParaRPr lang="es-ES" dirty="0"/>
          </a:p>
        </p:txBody>
      </p:sp>
      <p:pic>
        <p:nvPicPr>
          <p:cNvPr id="14" name="Picture 13"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1727" y="0"/>
            <a:ext cx="2708627" cy="177800"/>
          </a:xfrm>
          <a:prstGeom prst="rect">
            <a:avLst/>
          </a:prstGeom>
        </p:spPr>
      </p:pic>
    </p:spTree>
    <p:extLst>
      <p:ext uri="{BB962C8B-B14F-4D97-AF65-F5344CB8AC3E}">
        <p14:creationId xmlns:p14="http://schemas.microsoft.com/office/powerpoint/2010/main" val="12675545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6" name="Marcador de texto 2"/>
          <p:cNvSpPr>
            <a:spLocks noGrp="1"/>
          </p:cNvSpPr>
          <p:nvPr>
            <p:ph idx="18" hasCustomPrompt="1"/>
          </p:nvPr>
        </p:nvSpPr>
        <p:spPr>
          <a:xfrm>
            <a:off x="4638526" y="3035300"/>
            <a:ext cx="7008573" cy="3236698"/>
          </a:xfrm>
          <a:prstGeom prst="rect">
            <a:avLst/>
          </a:prstGeom>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1500" baseline="0">
                <a:solidFill>
                  <a:schemeClr val="tx1">
                    <a:lumMod val="75000"/>
                  </a:schemeClr>
                </a:solidFill>
                <a:latin typeface="Verdana"/>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_tradnl" dirty="0"/>
              <a:t>Contenido de la </a:t>
            </a:r>
            <a:r>
              <a:rPr lang="es-ES_tradnl" dirty="0" err="1"/>
              <a:t>slide</a:t>
            </a:r>
            <a:r>
              <a:rPr lang="es-ES_tradnl" dirty="0"/>
              <a:t> en dos columnas de texto. </a:t>
            </a:r>
            <a:r>
              <a:rPr lang="es-ES_tradnl" dirty="0" err="1"/>
              <a:t>Verdana</a:t>
            </a:r>
            <a:r>
              <a:rPr lang="es-ES_tradnl" dirty="0"/>
              <a:t> 15pt. </a:t>
            </a:r>
          </a:p>
          <a:p>
            <a:pPr lvl="0"/>
            <a:endParaRPr lang="es-ES_tradnl" dirty="0"/>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s-ES_tradnl" dirty="0"/>
              <a:t>Texto texto texto texto texto texto texto texto texto texto texto texto texto texto texto.</a:t>
            </a:r>
          </a:p>
          <a:p>
            <a:pPr lvl="0"/>
            <a:r>
              <a:rPr lang="es-ES_tradnl" dirty="0"/>
              <a:t> </a:t>
            </a:r>
          </a:p>
        </p:txBody>
      </p:sp>
      <p:sp>
        <p:nvSpPr>
          <p:cNvPr id="7" name="Marcador de contenido 12"/>
          <p:cNvSpPr>
            <a:spLocks noGrp="1"/>
          </p:cNvSpPr>
          <p:nvPr>
            <p:ph sz="quarter" idx="12" hasCustomPrompt="1"/>
          </p:nvPr>
        </p:nvSpPr>
        <p:spPr>
          <a:xfrm>
            <a:off x="4638525" y="1066801"/>
            <a:ext cx="7008574" cy="990600"/>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2000" b="1" i="0" spc="0">
                <a:solidFill>
                  <a:schemeClr val="accent1"/>
                </a:solidFill>
                <a:latin typeface="Verdana"/>
              </a:defRPr>
            </a:lvl1pPr>
          </a:lstStyle>
          <a:p>
            <a:pPr lvl="0"/>
            <a:r>
              <a:rPr lang="es-ES" dirty="0"/>
              <a:t>Titulo del capítulo/tema de la </a:t>
            </a:r>
            <a:r>
              <a:rPr lang="es-ES" dirty="0" err="1"/>
              <a:t>diapo</a:t>
            </a:r>
            <a:r>
              <a:rPr lang="es-ES" dirty="0"/>
              <a:t>. en máx. dos líneas. </a:t>
            </a:r>
            <a:r>
              <a:rPr lang="es-ES" dirty="0" err="1"/>
              <a:t>Verdana</a:t>
            </a:r>
            <a:r>
              <a:rPr lang="es-ES" dirty="0"/>
              <a:t> Negrita 20pt:</a:t>
            </a:r>
          </a:p>
          <a:p>
            <a:pPr lvl="0"/>
            <a:endParaRPr lang="es-ES" dirty="0"/>
          </a:p>
        </p:txBody>
      </p:sp>
      <p:sp>
        <p:nvSpPr>
          <p:cNvPr id="8" name="Marcador de contenido 12"/>
          <p:cNvSpPr>
            <a:spLocks noGrp="1"/>
          </p:cNvSpPr>
          <p:nvPr>
            <p:ph sz="quarter" idx="13" hasCustomPrompt="1"/>
          </p:nvPr>
        </p:nvSpPr>
        <p:spPr>
          <a:xfrm>
            <a:off x="4638525" y="2184400"/>
            <a:ext cx="7008574" cy="723900"/>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1800" b="0" i="0" spc="0">
                <a:solidFill>
                  <a:srgbClr val="4F81BD"/>
                </a:solidFill>
                <a:latin typeface="Verdana"/>
              </a:defRPr>
            </a:lvl1pPr>
          </a:lstStyle>
          <a:p>
            <a:pPr lvl="0"/>
            <a:r>
              <a:rPr lang="es-ES" dirty="0"/>
              <a:t>(Línea adicional) Subtema </a:t>
            </a:r>
            <a:r>
              <a:rPr lang="es-ES" dirty="0" err="1"/>
              <a:t>Verdana</a:t>
            </a:r>
            <a:r>
              <a:rPr lang="es-ES" dirty="0"/>
              <a:t> 18pt</a:t>
            </a:r>
          </a:p>
          <a:p>
            <a:pPr lvl="0"/>
            <a:endParaRPr lang="es-ES" dirty="0"/>
          </a:p>
        </p:txBody>
      </p:sp>
      <p:pic>
        <p:nvPicPr>
          <p:cNvPr id="9" name="Picture 8"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1727" y="0"/>
            <a:ext cx="2708627" cy="177800"/>
          </a:xfrm>
          <a:prstGeom prst="rect">
            <a:avLst/>
          </a:prstGeom>
        </p:spPr>
      </p:pic>
    </p:spTree>
    <p:extLst>
      <p:ext uri="{BB962C8B-B14F-4D97-AF65-F5344CB8AC3E}">
        <p14:creationId xmlns:p14="http://schemas.microsoft.com/office/powerpoint/2010/main" val="7143383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omparison">
    <p:spTree>
      <p:nvGrpSpPr>
        <p:cNvPr id="1" name=""/>
        <p:cNvGrpSpPr/>
        <p:nvPr/>
      </p:nvGrpSpPr>
      <p:grpSpPr>
        <a:xfrm>
          <a:off x="0" y="0"/>
          <a:ext cx="0" cy="0"/>
          <a:chOff x="0" y="0"/>
          <a:chExt cx="0" cy="0"/>
        </a:xfrm>
      </p:grpSpPr>
      <p:sp>
        <p:nvSpPr>
          <p:cNvPr id="10" name="Marcador de texto 2"/>
          <p:cNvSpPr>
            <a:spLocks noGrp="1"/>
          </p:cNvSpPr>
          <p:nvPr>
            <p:ph idx="16" hasCustomPrompt="1"/>
          </p:nvPr>
        </p:nvSpPr>
        <p:spPr>
          <a:xfrm>
            <a:off x="545956" y="2773681"/>
            <a:ext cx="5386321" cy="2032001"/>
          </a:xfrm>
          <a:prstGeom prst="rect">
            <a:avLst/>
          </a:prstGeom>
        </p:spPr>
        <p:txBody>
          <a:bodyPr vert="horz" lIns="91440" tIns="45720" rIns="91440" bIns="45720" rtlCol="0">
            <a:normAutofit/>
          </a:bodyPr>
          <a:lstStyle>
            <a:lvl1pPr marL="0" indent="0" algn="l">
              <a:buFont typeface="Arial"/>
              <a:buNone/>
              <a:defRPr sz="1500" baseline="0">
                <a:solidFill>
                  <a:schemeClr val="tx1">
                    <a:lumMod val="75000"/>
                  </a:schemeClr>
                </a:solidFill>
                <a:latin typeface="Verdana"/>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_tradnl" dirty="0"/>
              <a:t>Imagen, gráfico, tabla, organigrama, multimedia.  </a:t>
            </a:r>
          </a:p>
        </p:txBody>
      </p:sp>
      <p:sp>
        <p:nvSpPr>
          <p:cNvPr id="11" name="Marcador de texto 2"/>
          <p:cNvSpPr>
            <a:spLocks noGrp="1"/>
          </p:cNvSpPr>
          <p:nvPr>
            <p:ph idx="15" hasCustomPrompt="1"/>
          </p:nvPr>
        </p:nvSpPr>
        <p:spPr>
          <a:xfrm>
            <a:off x="545957" y="4953000"/>
            <a:ext cx="5386321" cy="1318998"/>
          </a:xfrm>
          <a:prstGeom prst="rect">
            <a:avLst/>
          </a:prstGeom>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1200" baseline="0">
                <a:solidFill>
                  <a:schemeClr val="tx1">
                    <a:lumMod val="75000"/>
                  </a:schemeClr>
                </a:solidFill>
                <a:latin typeface="Verdana"/>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_tradnl" dirty="0"/>
              <a:t>Contenido de la </a:t>
            </a:r>
            <a:r>
              <a:rPr lang="es-ES_tradnl" dirty="0" err="1"/>
              <a:t>slide</a:t>
            </a:r>
            <a:r>
              <a:rPr lang="es-ES_tradnl" dirty="0"/>
              <a:t> en dos columnas de texto. </a:t>
            </a:r>
            <a:r>
              <a:rPr lang="es-ES_tradnl" dirty="0" err="1"/>
              <a:t>Verdana</a:t>
            </a:r>
            <a:r>
              <a:rPr lang="es-ES_tradnl" dirty="0"/>
              <a:t> 15pt. </a:t>
            </a:r>
          </a:p>
          <a:p>
            <a:pPr lvl="0"/>
            <a:endParaRPr lang="es-ES_tradnl" dirty="0"/>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s-ES_tradnl" dirty="0"/>
              <a:t>Texto texto texto texto texto texto texto texto texto texto texto texto texto texto texto. </a:t>
            </a:r>
          </a:p>
          <a:p>
            <a:pPr lvl="0"/>
            <a:r>
              <a:rPr lang="es-ES_tradnl" dirty="0"/>
              <a:t> </a:t>
            </a:r>
          </a:p>
        </p:txBody>
      </p:sp>
      <p:sp>
        <p:nvSpPr>
          <p:cNvPr id="12" name="Marcador de texto 2"/>
          <p:cNvSpPr>
            <a:spLocks noGrp="1"/>
          </p:cNvSpPr>
          <p:nvPr>
            <p:ph idx="17" hasCustomPrompt="1"/>
          </p:nvPr>
        </p:nvSpPr>
        <p:spPr>
          <a:xfrm>
            <a:off x="6260778" y="2773681"/>
            <a:ext cx="5386321" cy="2032001"/>
          </a:xfrm>
          <a:prstGeom prst="rect">
            <a:avLst/>
          </a:prstGeom>
        </p:spPr>
        <p:txBody>
          <a:bodyPr vert="horz" lIns="91440" tIns="45720" rIns="91440" bIns="45720" rtlCol="0">
            <a:normAutofit/>
          </a:bodyPr>
          <a:lstStyle>
            <a:lvl1pPr marL="0" indent="0" algn="l">
              <a:buFont typeface="Arial"/>
              <a:buNone/>
              <a:defRPr sz="1500" baseline="0">
                <a:solidFill>
                  <a:schemeClr val="tx1">
                    <a:lumMod val="75000"/>
                  </a:schemeClr>
                </a:solidFill>
                <a:latin typeface="Verdana"/>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_tradnl" dirty="0"/>
              <a:t>Imagen, gráfico, tabla, organigrama, multimedia.  </a:t>
            </a:r>
          </a:p>
        </p:txBody>
      </p:sp>
      <p:sp>
        <p:nvSpPr>
          <p:cNvPr id="13" name="Marcador de texto 2"/>
          <p:cNvSpPr>
            <a:spLocks noGrp="1"/>
          </p:cNvSpPr>
          <p:nvPr>
            <p:ph idx="18" hasCustomPrompt="1"/>
          </p:nvPr>
        </p:nvSpPr>
        <p:spPr>
          <a:xfrm>
            <a:off x="6260778" y="4953000"/>
            <a:ext cx="5386321" cy="1318998"/>
          </a:xfrm>
          <a:prstGeom prst="rect">
            <a:avLst/>
          </a:prstGeom>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1200" baseline="0">
                <a:solidFill>
                  <a:schemeClr val="tx1">
                    <a:lumMod val="75000"/>
                  </a:schemeClr>
                </a:solidFill>
                <a:latin typeface="Verdana"/>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_tradnl" dirty="0"/>
              <a:t>Contenido de la </a:t>
            </a:r>
            <a:r>
              <a:rPr lang="es-ES_tradnl" dirty="0" err="1"/>
              <a:t>slide</a:t>
            </a:r>
            <a:r>
              <a:rPr lang="es-ES_tradnl" dirty="0"/>
              <a:t> en dos columnas de texto. </a:t>
            </a:r>
            <a:r>
              <a:rPr lang="es-ES_tradnl" dirty="0" err="1"/>
              <a:t>Verdana</a:t>
            </a:r>
            <a:r>
              <a:rPr lang="es-ES_tradnl" dirty="0"/>
              <a:t> 15pt. </a:t>
            </a:r>
          </a:p>
          <a:p>
            <a:pPr lvl="0"/>
            <a:endParaRPr lang="es-ES_tradnl" dirty="0"/>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s-ES_tradnl" dirty="0"/>
              <a:t>Texto texto texto texto texto texto texto texto texto texto texto texto texto texto texto.</a:t>
            </a:r>
          </a:p>
          <a:p>
            <a:pPr lvl="0"/>
            <a:r>
              <a:rPr lang="es-ES_tradnl" dirty="0"/>
              <a:t> </a:t>
            </a:r>
          </a:p>
        </p:txBody>
      </p:sp>
      <p:sp>
        <p:nvSpPr>
          <p:cNvPr id="14" name="Marcador de contenido 12"/>
          <p:cNvSpPr>
            <a:spLocks noGrp="1"/>
          </p:cNvSpPr>
          <p:nvPr>
            <p:ph sz="quarter" idx="12" hasCustomPrompt="1"/>
          </p:nvPr>
        </p:nvSpPr>
        <p:spPr>
          <a:xfrm>
            <a:off x="541726" y="1066801"/>
            <a:ext cx="11105374" cy="747580"/>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2000" b="1" i="0" spc="0">
                <a:solidFill>
                  <a:schemeClr val="accent1"/>
                </a:solidFill>
                <a:latin typeface="Verdana"/>
              </a:defRPr>
            </a:lvl1pPr>
          </a:lstStyle>
          <a:p>
            <a:pPr lvl="0"/>
            <a:r>
              <a:rPr lang="es-ES" dirty="0"/>
              <a:t>Titulo del capítulo/tema de la </a:t>
            </a:r>
            <a:r>
              <a:rPr lang="es-ES" dirty="0" err="1"/>
              <a:t>diapo</a:t>
            </a:r>
            <a:r>
              <a:rPr lang="es-ES" dirty="0"/>
              <a:t>. en máx. dos líneas. </a:t>
            </a:r>
            <a:r>
              <a:rPr lang="es-ES" dirty="0" err="1"/>
              <a:t>Verdana</a:t>
            </a:r>
            <a:r>
              <a:rPr lang="es-ES" dirty="0"/>
              <a:t> Negrita 20pt:</a:t>
            </a:r>
          </a:p>
          <a:p>
            <a:pPr lvl="0"/>
            <a:endParaRPr lang="es-ES" dirty="0"/>
          </a:p>
        </p:txBody>
      </p:sp>
      <p:sp>
        <p:nvSpPr>
          <p:cNvPr id="15" name="Marcador de contenido 12"/>
          <p:cNvSpPr>
            <a:spLocks noGrp="1"/>
          </p:cNvSpPr>
          <p:nvPr>
            <p:ph sz="quarter" idx="13" hasCustomPrompt="1"/>
          </p:nvPr>
        </p:nvSpPr>
        <p:spPr>
          <a:xfrm>
            <a:off x="541726" y="1966784"/>
            <a:ext cx="11105374" cy="380178"/>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1800" b="0" i="0" spc="0">
                <a:solidFill>
                  <a:srgbClr val="4F81BD"/>
                </a:solidFill>
                <a:latin typeface="Verdana"/>
              </a:defRPr>
            </a:lvl1pPr>
          </a:lstStyle>
          <a:p>
            <a:pPr lvl="0"/>
            <a:r>
              <a:rPr lang="es-ES" dirty="0"/>
              <a:t>(Línea adicional) Subtema </a:t>
            </a:r>
            <a:r>
              <a:rPr lang="es-ES" dirty="0" err="1"/>
              <a:t>Verdana</a:t>
            </a:r>
            <a:r>
              <a:rPr lang="es-ES" dirty="0"/>
              <a:t> 18pt</a:t>
            </a:r>
          </a:p>
          <a:p>
            <a:pPr lvl="0"/>
            <a:endParaRPr lang="es-ES" dirty="0"/>
          </a:p>
        </p:txBody>
      </p:sp>
      <p:pic>
        <p:nvPicPr>
          <p:cNvPr id="23" name="Picture 22"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1727" y="0"/>
            <a:ext cx="2708627" cy="177800"/>
          </a:xfrm>
          <a:prstGeom prst="rect">
            <a:avLst/>
          </a:prstGeom>
        </p:spPr>
      </p:pic>
    </p:spTree>
    <p:extLst>
      <p:ext uri="{BB962C8B-B14F-4D97-AF65-F5344CB8AC3E}">
        <p14:creationId xmlns:p14="http://schemas.microsoft.com/office/powerpoint/2010/main" val="2786734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contenido 2"/>
          <p:cNvSpPr>
            <a:spLocks noGrp="1"/>
          </p:cNvSpPr>
          <p:nvPr>
            <p:ph idx="1"/>
          </p:nvPr>
        </p:nvSpPr>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E916DE2A-52CF-B048-89B3-A4767B09122D}" type="datetimeFigureOut">
              <a:rPr lang="es-ES" smtClean="0"/>
              <a:t>08/01/2021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39DE33B-29C3-A64D-9297-00A5A1600F58}" type="slidenum">
              <a:rPr lang="es-ES" smtClean="0"/>
              <a:t>‹Nº›</a:t>
            </a:fld>
            <a:endParaRPr lang="es-ES"/>
          </a:p>
        </p:txBody>
      </p:sp>
    </p:spTree>
    <p:extLst>
      <p:ext uri="{BB962C8B-B14F-4D97-AF65-F5344CB8AC3E}">
        <p14:creationId xmlns:p14="http://schemas.microsoft.com/office/powerpoint/2010/main" val="3039032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962834" y="4406903"/>
            <a:ext cx="10360501" cy="1362074"/>
          </a:xfrm>
        </p:spPr>
        <p:txBody>
          <a:bodyPr anchor="t"/>
          <a:lstStyle>
            <a:lvl1pPr algn="l">
              <a:defRPr sz="5400" b="1" cap="all"/>
            </a:lvl1pPr>
          </a:lstStyle>
          <a:p>
            <a:r>
              <a:rPr lang="es-ES_tradnl"/>
              <a:t>Clic para editar título</a:t>
            </a:r>
            <a:endParaRPr lang="es-ES"/>
          </a:p>
        </p:txBody>
      </p:sp>
      <p:sp>
        <p:nvSpPr>
          <p:cNvPr id="3" name="Marcador de texto 2"/>
          <p:cNvSpPr>
            <a:spLocks noGrp="1"/>
          </p:cNvSpPr>
          <p:nvPr>
            <p:ph type="body" idx="1"/>
          </p:nvPr>
        </p:nvSpPr>
        <p:spPr>
          <a:xfrm>
            <a:off x="962834" y="2906714"/>
            <a:ext cx="10360501" cy="1500186"/>
          </a:xfrm>
        </p:spPr>
        <p:txBody>
          <a:bodyPr anchor="b"/>
          <a:lstStyle>
            <a:lvl1pPr marL="0" indent="0">
              <a:buNone/>
              <a:defRPr sz="2700">
                <a:solidFill>
                  <a:schemeClr val="tx1">
                    <a:tint val="75000"/>
                  </a:schemeClr>
                </a:solidFill>
              </a:defRPr>
            </a:lvl1pPr>
            <a:lvl2pPr marL="614751" indent="0">
              <a:buNone/>
              <a:defRPr sz="2400">
                <a:solidFill>
                  <a:schemeClr val="tx1">
                    <a:tint val="75000"/>
                  </a:schemeClr>
                </a:solidFill>
              </a:defRPr>
            </a:lvl2pPr>
            <a:lvl3pPr marL="1229502" indent="0">
              <a:buNone/>
              <a:defRPr sz="2200">
                <a:solidFill>
                  <a:schemeClr val="tx1">
                    <a:tint val="75000"/>
                  </a:schemeClr>
                </a:solidFill>
              </a:defRPr>
            </a:lvl3pPr>
            <a:lvl4pPr marL="1844253" indent="0">
              <a:buNone/>
              <a:defRPr sz="1900">
                <a:solidFill>
                  <a:schemeClr val="tx1">
                    <a:tint val="75000"/>
                  </a:schemeClr>
                </a:solidFill>
              </a:defRPr>
            </a:lvl4pPr>
            <a:lvl5pPr marL="2459004" indent="0">
              <a:buNone/>
              <a:defRPr sz="1900">
                <a:solidFill>
                  <a:schemeClr val="tx1">
                    <a:tint val="75000"/>
                  </a:schemeClr>
                </a:solidFill>
              </a:defRPr>
            </a:lvl5pPr>
            <a:lvl6pPr marL="3073756" indent="0">
              <a:buNone/>
              <a:defRPr sz="1900">
                <a:solidFill>
                  <a:schemeClr val="tx1">
                    <a:tint val="75000"/>
                  </a:schemeClr>
                </a:solidFill>
              </a:defRPr>
            </a:lvl6pPr>
            <a:lvl7pPr marL="3688507" indent="0">
              <a:buNone/>
              <a:defRPr sz="1900">
                <a:solidFill>
                  <a:schemeClr val="tx1">
                    <a:tint val="75000"/>
                  </a:schemeClr>
                </a:solidFill>
              </a:defRPr>
            </a:lvl7pPr>
            <a:lvl8pPr marL="4303258" indent="0">
              <a:buNone/>
              <a:defRPr sz="1900">
                <a:solidFill>
                  <a:schemeClr val="tx1">
                    <a:tint val="75000"/>
                  </a:schemeClr>
                </a:solidFill>
              </a:defRPr>
            </a:lvl8pPr>
            <a:lvl9pPr marL="4918009" indent="0">
              <a:buNone/>
              <a:defRPr sz="1900">
                <a:solidFill>
                  <a:schemeClr val="tx1">
                    <a:tint val="75000"/>
                  </a:schemeClr>
                </a:solidFill>
              </a:defRPr>
            </a:lvl9pPr>
          </a:lstStyle>
          <a:p>
            <a:pPr lvl="0"/>
            <a:r>
              <a:rPr lang="es-ES_tradnl"/>
              <a:t>Haga clic para modificar el estilo de texto del patrón</a:t>
            </a:r>
          </a:p>
        </p:txBody>
      </p:sp>
      <p:sp>
        <p:nvSpPr>
          <p:cNvPr id="4" name="Marcador de fecha 3"/>
          <p:cNvSpPr>
            <a:spLocks noGrp="1"/>
          </p:cNvSpPr>
          <p:nvPr>
            <p:ph type="dt" sz="half" idx="10"/>
          </p:nvPr>
        </p:nvSpPr>
        <p:spPr/>
        <p:txBody>
          <a:bodyPr/>
          <a:lstStyle/>
          <a:p>
            <a:fld id="{E916DE2A-52CF-B048-89B3-A4767B09122D}" type="datetimeFigureOut">
              <a:rPr lang="es-ES" smtClean="0"/>
              <a:t>08/01/2021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39DE33B-29C3-A64D-9297-00A5A1600F58}" type="slidenum">
              <a:rPr lang="es-ES" smtClean="0"/>
              <a:t>‹Nº›</a:t>
            </a:fld>
            <a:endParaRPr lang="es-ES"/>
          </a:p>
        </p:txBody>
      </p:sp>
    </p:spTree>
    <p:extLst>
      <p:ext uri="{BB962C8B-B14F-4D97-AF65-F5344CB8AC3E}">
        <p14:creationId xmlns:p14="http://schemas.microsoft.com/office/powerpoint/2010/main" val="656115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contenido 2"/>
          <p:cNvSpPr>
            <a:spLocks noGrp="1"/>
          </p:cNvSpPr>
          <p:nvPr>
            <p:ph sz="half" idx="1"/>
          </p:nvPr>
        </p:nvSpPr>
        <p:spPr>
          <a:xfrm>
            <a:off x="609441" y="1600202"/>
            <a:ext cx="5383398" cy="4525963"/>
          </a:xfrm>
        </p:spPr>
        <p:txBody>
          <a:bodyPr/>
          <a:lstStyle>
            <a:lvl1pPr>
              <a:defRPr sz="38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contenido 3"/>
          <p:cNvSpPr>
            <a:spLocks noGrp="1"/>
          </p:cNvSpPr>
          <p:nvPr>
            <p:ph sz="half" idx="2"/>
          </p:nvPr>
        </p:nvSpPr>
        <p:spPr>
          <a:xfrm>
            <a:off x="6195986" y="1600202"/>
            <a:ext cx="5383398" cy="4525963"/>
          </a:xfrm>
        </p:spPr>
        <p:txBody>
          <a:bodyPr/>
          <a:lstStyle>
            <a:lvl1pPr>
              <a:defRPr sz="38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fecha 4"/>
          <p:cNvSpPr>
            <a:spLocks noGrp="1"/>
          </p:cNvSpPr>
          <p:nvPr>
            <p:ph type="dt" sz="half" idx="10"/>
          </p:nvPr>
        </p:nvSpPr>
        <p:spPr/>
        <p:txBody>
          <a:bodyPr/>
          <a:lstStyle/>
          <a:p>
            <a:fld id="{E916DE2A-52CF-B048-89B3-A4767B09122D}" type="datetimeFigureOut">
              <a:rPr lang="es-ES" smtClean="0"/>
              <a:t>08/01/2021</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39DE33B-29C3-A64D-9297-00A5A1600F58}" type="slidenum">
              <a:rPr lang="es-ES" smtClean="0"/>
              <a:t>‹Nº›</a:t>
            </a:fld>
            <a:endParaRPr lang="es-ES"/>
          </a:p>
        </p:txBody>
      </p:sp>
    </p:spTree>
    <p:extLst>
      <p:ext uri="{BB962C8B-B14F-4D97-AF65-F5344CB8AC3E}">
        <p14:creationId xmlns:p14="http://schemas.microsoft.com/office/powerpoint/2010/main" val="4198156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a:t>Clic para editar título</a:t>
            </a:r>
            <a:endParaRPr lang="es-ES"/>
          </a:p>
        </p:txBody>
      </p:sp>
      <p:sp>
        <p:nvSpPr>
          <p:cNvPr id="3" name="Marcador de texto 2"/>
          <p:cNvSpPr>
            <a:spLocks noGrp="1"/>
          </p:cNvSpPr>
          <p:nvPr>
            <p:ph type="body" idx="1"/>
          </p:nvPr>
        </p:nvSpPr>
        <p:spPr>
          <a:xfrm>
            <a:off x="609441" y="1535114"/>
            <a:ext cx="5385514" cy="639762"/>
          </a:xfrm>
        </p:spPr>
        <p:txBody>
          <a:bodyPr anchor="b"/>
          <a:lstStyle>
            <a:lvl1pPr marL="0" indent="0">
              <a:buNone/>
              <a:defRPr sz="3200" b="1"/>
            </a:lvl1pPr>
            <a:lvl2pPr marL="614751" indent="0">
              <a:buNone/>
              <a:defRPr sz="2700" b="1"/>
            </a:lvl2pPr>
            <a:lvl3pPr marL="1229502" indent="0">
              <a:buNone/>
              <a:defRPr sz="2400" b="1"/>
            </a:lvl3pPr>
            <a:lvl4pPr marL="1844253" indent="0">
              <a:buNone/>
              <a:defRPr sz="2200" b="1"/>
            </a:lvl4pPr>
            <a:lvl5pPr marL="2459004" indent="0">
              <a:buNone/>
              <a:defRPr sz="2200" b="1"/>
            </a:lvl5pPr>
            <a:lvl6pPr marL="3073756" indent="0">
              <a:buNone/>
              <a:defRPr sz="2200" b="1"/>
            </a:lvl6pPr>
            <a:lvl7pPr marL="3688507" indent="0">
              <a:buNone/>
              <a:defRPr sz="2200" b="1"/>
            </a:lvl7pPr>
            <a:lvl8pPr marL="4303258" indent="0">
              <a:buNone/>
              <a:defRPr sz="2200" b="1"/>
            </a:lvl8pPr>
            <a:lvl9pPr marL="4918009" indent="0">
              <a:buNone/>
              <a:defRPr sz="2200" b="1"/>
            </a:lvl9pPr>
          </a:lstStyle>
          <a:p>
            <a:pPr lvl="0"/>
            <a:r>
              <a:rPr lang="es-ES_tradnl"/>
              <a:t>Haga clic para modificar el estilo de texto del patrón</a:t>
            </a:r>
          </a:p>
        </p:txBody>
      </p:sp>
      <p:sp>
        <p:nvSpPr>
          <p:cNvPr id="4" name="Marcador de contenido 3"/>
          <p:cNvSpPr>
            <a:spLocks noGrp="1"/>
          </p:cNvSpPr>
          <p:nvPr>
            <p:ph sz="half" idx="2"/>
          </p:nvPr>
        </p:nvSpPr>
        <p:spPr>
          <a:xfrm>
            <a:off x="609441" y="2174875"/>
            <a:ext cx="5385514" cy="3951288"/>
          </a:xfrm>
        </p:spPr>
        <p:txBody>
          <a:bodyPr/>
          <a:lstStyle>
            <a:lvl1pPr>
              <a:defRPr sz="3200"/>
            </a:lvl1pPr>
            <a:lvl2pPr>
              <a:defRPr sz="2700"/>
            </a:lvl2pPr>
            <a:lvl3pPr>
              <a:defRPr sz="2400"/>
            </a:lvl3pPr>
            <a:lvl4pPr>
              <a:defRPr sz="2200"/>
            </a:lvl4pPr>
            <a:lvl5pPr>
              <a:defRPr sz="2200"/>
            </a:lvl5pPr>
            <a:lvl6pPr>
              <a:defRPr sz="2200"/>
            </a:lvl6pPr>
            <a:lvl7pPr>
              <a:defRPr sz="2200"/>
            </a:lvl7pPr>
            <a:lvl8pPr>
              <a:defRPr sz="2200"/>
            </a:lvl8pPr>
            <a:lvl9pPr>
              <a:defRPr sz="22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texto 4"/>
          <p:cNvSpPr>
            <a:spLocks noGrp="1"/>
          </p:cNvSpPr>
          <p:nvPr>
            <p:ph type="body" sz="quarter" idx="3"/>
          </p:nvPr>
        </p:nvSpPr>
        <p:spPr>
          <a:xfrm>
            <a:off x="6191756" y="1535114"/>
            <a:ext cx="5387630" cy="639762"/>
          </a:xfrm>
        </p:spPr>
        <p:txBody>
          <a:bodyPr anchor="b"/>
          <a:lstStyle>
            <a:lvl1pPr marL="0" indent="0">
              <a:buNone/>
              <a:defRPr sz="3200" b="1"/>
            </a:lvl1pPr>
            <a:lvl2pPr marL="614751" indent="0">
              <a:buNone/>
              <a:defRPr sz="2700" b="1"/>
            </a:lvl2pPr>
            <a:lvl3pPr marL="1229502" indent="0">
              <a:buNone/>
              <a:defRPr sz="2400" b="1"/>
            </a:lvl3pPr>
            <a:lvl4pPr marL="1844253" indent="0">
              <a:buNone/>
              <a:defRPr sz="2200" b="1"/>
            </a:lvl4pPr>
            <a:lvl5pPr marL="2459004" indent="0">
              <a:buNone/>
              <a:defRPr sz="2200" b="1"/>
            </a:lvl5pPr>
            <a:lvl6pPr marL="3073756" indent="0">
              <a:buNone/>
              <a:defRPr sz="2200" b="1"/>
            </a:lvl6pPr>
            <a:lvl7pPr marL="3688507" indent="0">
              <a:buNone/>
              <a:defRPr sz="2200" b="1"/>
            </a:lvl7pPr>
            <a:lvl8pPr marL="4303258" indent="0">
              <a:buNone/>
              <a:defRPr sz="2200" b="1"/>
            </a:lvl8pPr>
            <a:lvl9pPr marL="4918009" indent="0">
              <a:buNone/>
              <a:defRPr sz="2200" b="1"/>
            </a:lvl9pPr>
          </a:lstStyle>
          <a:p>
            <a:pPr lvl="0"/>
            <a:r>
              <a:rPr lang="es-ES_tradnl"/>
              <a:t>Haga clic para modificar el estilo de texto del patrón</a:t>
            </a:r>
          </a:p>
        </p:txBody>
      </p:sp>
      <p:sp>
        <p:nvSpPr>
          <p:cNvPr id="6" name="Marcador de contenido 5"/>
          <p:cNvSpPr>
            <a:spLocks noGrp="1"/>
          </p:cNvSpPr>
          <p:nvPr>
            <p:ph sz="quarter" idx="4"/>
          </p:nvPr>
        </p:nvSpPr>
        <p:spPr>
          <a:xfrm>
            <a:off x="6191756" y="2174875"/>
            <a:ext cx="5387630" cy="3951288"/>
          </a:xfrm>
        </p:spPr>
        <p:txBody>
          <a:bodyPr/>
          <a:lstStyle>
            <a:lvl1pPr>
              <a:defRPr sz="3200"/>
            </a:lvl1pPr>
            <a:lvl2pPr>
              <a:defRPr sz="2700"/>
            </a:lvl2pPr>
            <a:lvl3pPr>
              <a:defRPr sz="2400"/>
            </a:lvl3pPr>
            <a:lvl4pPr>
              <a:defRPr sz="2200"/>
            </a:lvl4pPr>
            <a:lvl5pPr>
              <a:defRPr sz="2200"/>
            </a:lvl5pPr>
            <a:lvl6pPr>
              <a:defRPr sz="2200"/>
            </a:lvl6pPr>
            <a:lvl7pPr>
              <a:defRPr sz="2200"/>
            </a:lvl7pPr>
            <a:lvl8pPr>
              <a:defRPr sz="2200"/>
            </a:lvl8pPr>
            <a:lvl9pPr>
              <a:defRPr sz="22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7" name="Marcador de fecha 6"/>
          <p:cNvSpPr>
            <a:spLocks noGrp="1"/>
          </p:cNvSpPr>
          <p:nvPr>
            <p:ph type="dt" sz="half" idx="10"/>
          </p:nvPr>
        </p:nvSpPr>
        <p:spPr/>
        <p:txBody>
          <a:bodyPr/>
          <a:lstStyle/>
          <a:p>
            <a:fld id="{E916DE2A-52CF-B048-89B3-A4767B09122D}" type="datetimeFigureOut">
              <a:rPr lang="es-ES" smtClean="0"/>
              <a:t>08/01/2021</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339DE33B-29C3-A64D-9297-00A5A1600F58}" type="slidenum">
              <a:rPr lang="es-ES" smtClean="0"/>
              <a:t>‹Nº›</a:t>
            </a:fld>
            <a:endParaRPr lang="es-ES"/>
          </a:p>
        </p:txBody>
      </p:sp>
    </p:spTree>
    <p:extLst>
      <p:ext uri="{BB962C8B-B14F-4D97-AF65-F5344CB8AC3E}">
        <p14:creationId xmlns:p14="http://schemas.microsoft.com/office/powerpoint/2010/main" val="359488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fecha 2"/>
          <p:cNvSpPr>
            <a:spLocks noGrp="1"/>
          </p:cNvSpPr>
          <p:nvPr>
            <p:ph type="dt" sz="half" idx="10"/>
          </p:nvPr>
        </p:nvSpPr>
        <p:spPr/>
        <p:txBody>
          <a:bodyPr/>
          <a:lstStyle/>
          <a:p>
            <a:fld id="{E916DE2A-52CF-B048-89B3-A4767B09122D}" type="datetimeFigureOut">
              <a:rPr lang="es-ES" smtClean="0"/>
              <a:t>08/01/2021</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339DE33B-29C3-A64D-9297-00A5A1600F58}" type="slidenum">
              <a:rPr lang="es-ES" smtClean="0"/>
              <a:t>‹Nº›</a:t>
            </a:fld>
            <a:endParaRPr lang="es-ES"/>
          </a:p>
        </p:txBody>
      </p:sp>
    </p:spTree>
    <p:extLst>
      <p:ext uri="{BB962C8B-B14F-4D97-AF65-F5344CB8AC3E}">
        <p14:creationId xmlns:p14="http://schemas.microsoft.com/office/powerpoint/2010/main" val="1076143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916DE2A-52CF-B048-89B3-A4767B09122D}" type="datetimeFigureOut">
              <a:rPr lang="es-ES" smtClean="0"/>
              <a:t>08/01/2021</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339DE33B-29C3-A64D-9297-00A5A1600F58}" type="slidenum">
              <a:rPr lang="es-ES" smtClean="0"/>
              <a:t>‹Nº›</a:t>
            </a:fld>
            <a:endParaRPr lang="es-ES"/>
          </a:p>
        </p:txBody>
      </p:sp>
    </p:spTree>
    <p:extLst>
      <p:ext uri="{BB962C8B-B14F-4D97-AF65-F5344CB8AC3E}">
        <p14:creationId xmlns:p14="http://schemas.microsoft.com/office/powerpoint/2010/main" val="700549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09444" y="273049"/>
            <a:ext cx="4010039" cy="1162051"/>
          </a:xfrm>
        </p:spPr>
        <p:txBody>
          <a:bodyPr anchor="b"/>
          <a:lstStyle>
            <a:lvl1pPr algn="l">
              <a:defRPr sz="2700" b="1"/>
            </a:lvl1pPr>
          </a:lstStyle>
          <a:p>
            <a:r>
              <a:rPr lang="es-ES_tradnl"/>
              <a:t>Clic para editar título</a:t>
            </a:r>
            <a:endParaRPr lang="es-ES"/>
          </a:p>
        </p:txBody>
      </p:sp>
      <p:sp>
        <p:nvSpPr>
          <p:cNvPr id="3" name="Marcador de contenido 2"/>
          <p:cNvSpPr>
            <a:spLocks noGrp="1"/>
          </p:cNvSpPr>
          <p:nvPr>
            <p:ph idx="1"/>
          </p:nvPr>
        </p:nvSpPr>
        <p:spPr>
          <a:xfrm>
            <a:off x="4765492" y="273051"/>
            <a:ext cx="6813892" cy="5853114"/>
          </a:xfrm>
        </p:spPr>
        <p:txBody>
          <a:bodyPr/>
          <a:lstStyle>
            <a:lvl1pPr>
              <a:defRPr sz="4300"/>
            </a:lvl1pPr>
            <a:lvl2pPr>
              <a:defRPr sz="3800"/>
            </a:lvl2pPr>
            <a:lvl3pPr>
              <a:defRPr sz="3200"/>
            </a:lvl3pPr>
            <a:lvl4pPr>
              <a:defRPr sz="2700"/>
            </a:lvl4pPr>
            <a:lvl5pPr>
              <a:defRPr sz="2700"/>
            </a:lvl5pPr>
            <a:lvl6pPr>
              <a:defRPr sz="2700"/>
            </a:lvl6pPr>
            <a:lvl7pPr>
              <a:defRPr sz="2700"/>
            </a:lvl7pPr>
            <a:lvl8pPr>
              <a:defRPr sz="2700"/>
            </a:lvl8pPr>
            <a:lvl9pPr>
              <a:defRPr sz="27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texto 3"/>
          <p:cNvSpPr>
            <a:spLocks noGrp="1"/>
          </p:cNvSpPr>
          <p:nvPr>
            <p:ph type="body" sz="half" idx="2"/>
          </p:nvPr>
        </p:nvSpPr>
        <p:spPr>
          <a:xfrm>
            <a:off x="609444" y="1435102"/>
            <a:ext cx="4010039" cy="4691063"/>
          </a:xfrm>
        </p:spPr>
        <p:txBody>
          <a:bodyPr/>
          <a:lstStyle>
            <a:lvl1pPr marL="0" indent="0">
              <a:buNone/>
              <a:defRPr sz="1900"/>
            </a:lvl1pPr>
            <a:lvl2pPr marL="614751" indent="0">
              <a:buNone/>
              <a:defRPr sz="1600"/>
            </a:lvl2pPr>
            <a:lvl3pPr marL="1229502" indent="0">
              <a:buNone/>
              <a:defRPr sz="1300"/>
            </a:lvl3pPr>
            <a:lvl4pPr marL="1844253" indent="0">
              <a:buNone/>
              <a:defRPr sz="1200"/>
            </a:lvl4pPr>
            <a:lvl5pPr marL="2459004" indent="0">
              <a:buNone/>
              <a:defRPr sz="1200"/>
            </a:lvl5pPr>
            <a:lvl6pPr marL="3073756" indent="0">
              <a:buNone/>
              <a:defRPr sz="1200"/>
            </a:lvl6pPr>
            <a:lvl7pPr marL="3688507" indent="0">
              <a:buNone/>
              <a:defRPr sz="1200"/>
            </a:lvl7pPr>
            <a:lvl8pPr marL="4303258" indent="0">
              <a:buNone/>
              <a:defRPr sz="1200"/>
            </a:lvl8pPr>
            <a:lvl9pPr marL="4918009" indent="0">
              <a:buNone/>
              <a:defRPr sz="12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E916DE2A-52CF-B048-89B3-A4767B09122D}" type="datetimeFigureOut">
              <a:rPr lang="es-ES" smtClean="0"/>
              <a:t>08/01/2021</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39DE33B-29C3-A64D-9297-00A5A1600F58}" type="slidenum">
              <a:rPr lang="es-ES" smtClean="0"/>
              <a:t>‹Nº›</a:t>
            </a:fld>
            <a:endParaRPr lang="es-ES"/>
          </a:p>
        </p:txBody>
      </p:sp>
    </p:spTree>
    <p:extLst>
      <p:ext uri="{BB962C8B-B14F-4D97-AF65-F5344CB8AC3E}">
        <p14:creationId xmlns:p14="http://schemas.microsoft.com/office/powerpoint/2010/main" val="3528064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2389096" y="4800600"/>
            <a:ext cx="7313295" cy="566738"/>
          </a:xfrm>
        </p:spPr>
        <p:txBody>
          <a:bodyPr anchor="b"/>
          <a:lstStyle>
            <a:lvl1pPr algn="l">
              <a:defRPr sz="2700" b="1"/>
            </a:lvl1pPr>
          </a:lstStyle>
          <a:p>
            <a:r>
              <a:rPr lang="es-ES_tradnl"/>
              <a:t>Clic para editar título</a:t>
            </a:r>
            <a:endParaRPr lang="es-ES"/>
          </a:p>
        </p:txBody>
      </p:sp>
      <p:sp>
        <p:nvSpPr>
          <p:cNvPr id="3" name="Marcador de posición de imagen 2"/>
          <p:cNvSpPr>
            <a:spLocks noGrp="1"/>
          </p:cNvSpPr>
          <p:nvPr>
            <p:ph type="pic" idx="1"/>
          </p:nvPr>
        </p:nvSpPr>
        <p:spPr>
          <a:xfrm>
            <a:off x="2389096" y="612775"/>
            <a:ext cx="7313295" cy="4114800"/>
          </a:xfrm>
        </p:spPr>
        <p:txBody>
          <a:bodyPr/>
          <a:lstStyle>
            <a:lvl1pPr marL="0" indent="0">
              <a:buNone/>
              <a:defRPr sz="4300"/>
            </a:lvl1pPr>
            <a:lvl2pPr marL="614751" indent="0">
              <a:buNone/>
              <a:defRPr sz="3800"/>
            </a:lvl2pPr>
            <a:lvl3pPr marL="1229502" indent="0">
              <a:buNone/>
              <a:defRPr sz="3200"/>
            </a:lvl3pPr>
            <a:lvl4pPr marL="1844253" indent="0">
              <a:buNone/>
              <a:defRPr sz="2700"/>
            </a:lvl4pPr>
            <a:lvl5pPr marL="2459004" indent="0">
              <a:buNone/>
              <a:defRPr sz="2700"/>
            </a:lvl5pPr>
            <a:lvl6pPr marL="3073756" indent="0">
              <a:buNone/>
              <a:defRPr sz="2700"/>
            </a:lvl6pPr>
            <a:lvl7pPr marL="3688507" indent="0">
              <a:buNone/>
              <a:defRPr sz="2700"/>
            </a:lvl7pPr>
            <a:lvl8pPr marL="4303258" indent="0">
              <a:buNone/>
              <a:defRPr sz="2700"/>
            </a:lvl8pPr>
            <a:lvl9pPr marL="4918009" indent="0">
              <a:buNone/>
              <a:defRPr sz="2700"/>
            </a:lvl9pPr>
          </a:lstStyle>
          <a:p>
            <a:endParaRPr lang="es-ES"/>
          </a:p>
        </p:txBody>
      </p:sp>
      <p:sp>
        <p:nvSpPr>
          <p:cNvPr id="4" name="Marcador de texto 3"/>
          <p:cNvSpPr>
            <a:spLocks noGrp="1"/>
          </p:cNvSpPr>
          <p:nvPr>
            <p:ph type="body" sz="half" idx="2"/>
          </p:nvPr>
        </p:nvSpPr>
        <p:spPr>
          <a:xfrm>
            <a:off x="2389096" y="5367339"/>
            <a:ext cx="7313295" cy="804863"/>
          </a:xfrm>
        </p:spPr>
        <p:txBody>
          <a:bodyPr/>
          <a:lstStyle>
            <a:lvl1pPr marL="0" indent="0">
              <a:buNone/>
              <a:defRPr sz="1900"/>
            </a:lvl1pPr>
            <a:lvl2pPr marL="614751" indent="0">
              <a:buNone/>
              <a:defRPr sz="1600"/>
            </a:lvl2pPr>
            <a:lvl3pPr marL="1229502" indent="0">
              <a:buNone/>
              <a:defRPr sz="1300"/>
            </a:lvl3pPr>
            <a:lvl4pPr marL="1844253" indent="0">
              <a:buNone/>
              <a:defRPr sz="1200"/>
            </a:lvl4pPr>
            <a:lvl5pPr marL="2459004" indent="0">
              <a:buNone/>
              <a:defRPr sz="1200"/>
            </a:lvl5pPr>
            <a:lvl6pPr marL="3073756" indent="0">
              <a:buNone/>
              <a:defRPr sz="1200"/>
            </a:lvl6pPr>
            <a:lvl7pPr marL="3688507" indent="0">
              <a:buNone/>
              <a:defRPr sz="1200"/>
            </a:lvl7pPr>
            <a:lvl8pPr marL="4303258" indent="0">
              <a:buNone/>
              <a:defRPr sz="1200"/>
            </a:lvl8pPr>
            <a:lvl9pPr marL="4918009" indent="0">
              <a:buNone/>
              <a:defRPr sz="12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E916DE2A-52CF-B048-89B3-A4767B09122D}" type="datetimeFigureOut">
              <a:rPr lang="es-ES" smtClean="0"/>
              <a:t>08/01/2021</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39DE33B-29C3-A64D-9297-00A5A1600F58}" type="slidenum">
              <a:rPr lang="es-ES" smtClean="0"/>
              <a:t>‹Nº›</a:t>
            </a:fld>
            <a:endParaRPr lang="es-ES"/>
          </a:p>
        </p:txBody>
      </p:sp>
    </p:spTree>
    <p:extLst>
      <p:ext uri="{BB962C8B-B14F-4D97-AF65-F5344CB8AC3E}">
        <p14:creationId xmlns:p14="http://schemas.microsoft.com/office/powerpoint/2010/main" val="1250054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609442" y="274639"/>
            <a:ext cx="10969943" cy="1143000"/>
          </a:xfrm>
          <a:prstGeom prst="rect">
            <a:avLst/>
          </a:prstGeom>
        </p:spPr>
        <p:txBody>
          <a:bodyPr vert="horz" lIns="122950" tIns="61475" rIns="122950" bIns="61475" rtlCol="0" anchor="ctr">
            <a:normAutofit/>
          </a:bodyPr>
          <a:lstStyle/>
          <a:p>
            <a:r>
              <a:rPr lang="es-ES_tradnl"/>
              <a:t>Clic para editar título</a:t>
            </a:r>
            <a:endParaRPr lang="es-ES"/>
          </a:p>
        </p:txBody>
      </p:sp>
      <p:sp>
        <p:nvSpPr>
          <p:cNvPr id="3" name="Marcador de texto 2"/>
          <p:cNvSpPr>
            <a:spLocks noGrp="1"/>
          </p:cNvSpPr>
          <p:nvPr>
            <p:ph type="body" idx="1"/>
          </p:nvPr>
        </p:nvSpPr>
        <p:spPr>
          <a:xfrm>
            <a:off x="609442" y="1600202"/>
            <a:ext cx="10969943" cy="4525963"/>
          </a:xfrm>
          <a:prstGeom prst="rect">
            <a:avLst/>
          </a:prstGeom>
        </p:spPr>
        <p:txBody>
          <a:bodyPr vert="horz" lIns="122950" tIns="61475" rIns="122950" bIns="61475"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609441" y="6356351"/>
            <a:ext cx="2844059" cy="365125"/>
          </a:xfrm>
          <a:prstGeom prst="rect">
            <a:avLst/>
          </a:prstGeom>
        </p:spPr>
        <p:txBody>
          <a:bodyPr vert="horz" lIns="122950" tIns="61475" rIns="122950" bIns="61475" rtlCol="0" anchor="ctr"/>
          <a:lstStyle>
            <a:lvl1pPr algn="l">
              <a:defRPr sz="1600">
                <a:solidFill>
                  <a:schemeClr val="tx1">
                    <a:tint val="75000"/>
                  </a:schemeClr>
                </a:solidFill>
              </a:defRPr>
            </a:lvl1pPr>
          </a:lstStyle>
          <a:p>
            <a:fld id="{E916DE2A-52CF-B048-89B3-A4767B09122D}" type="datetimeFigureOut">
              <a:rPr lang="es-ES" smtClean="0"/>
              <a:t>08/01/2021</a:t>
            </a:fld>
            <a:endParaRPr lang="es-ES"/>
          </a:p>
        </p:txBody>
      </p:sp>
      <p:sp>
        <p:nvSpPr>
          <p:cNvPr id="5" name="Marcador de pie de página 4"/>
          <p:cNvSpPr>
            <a:spLocks noGrp="1"/>
          </p:cNvSpPr>
          <p:nvPr>
            <p:ph type="ftr" sz="quarter" idx="3"/>
          </p:nvPr>
        </p:nvSpPr>
        <p:spPr>
          <a:xfrm>
            <a:off x="4164516" y="6356351"/>
            <a:ext cx="3859795" cy="365125"/>
          </a:xfrm>
          <a:prstGeom prst="rect">
            <a:avLst/>
          </a:prstGeom>
        </p:spPr>
        <p:txBody>
          <a:bodyPr vert="horz" lIns="122950" tIns="61475" rIns="122950" bIns="61475" rtlCol="0" anchor="ctr"/>
          <a:lstStyle>
            <a:lvl1pPr algn="ctr">
              <a:defRPr sz="16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735326" y="6356351"/>
            <a:ext cx="2844059" cy="365125"/>
          </a:xfrm>
          <a:prstGeom prst="rect">
            <a:avLst/>
          </a:prstGeom>
        </p:spPr>
        <p:txBody>
          <a:bodyPr vert="horz" lIns="122950" tIns="61475" rIns="122950" bIns="61475" rtlCol="0" anchor="ctr"/>
          <a:lstStyle>
            <a:lvl1pPr algn="r">
              <a:defRPr sz="1600">
                <a:solidFill>
                  <a:schemeClr val="tx1">
                    <a:tint val="75000"/>
                  </a:schemeClr>
                </a:solidFill>
              </a:defRPr>
            </a:lvl1pPr>
          </a:lstStyle>
          <a:p>
            <a:fld id="{339DE33B-29C3-A64D-9297-00A5A1600F58}" type="slidenum">
              <a:rPr lang="es-ES" smtClean="0"/>
              <a:t>‹Nº›</a:t>
            </a:fld>
            <a:endParaRPr lang="es-ES"/>
          </a:p>
        </p:txBody>
      </p:sp>
    </p:spTree>
    <p:extLst>
      <p:ext uri="{BB962C8B-B14F-4D97-AF65-F5344CB8AC3E}">
        <p14:creationId xmlns:p14="http://schemas.microsoft.com/office/powerpoint/2010/main" val="2253434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defTabSz="614751" rtl="0" eaLnBrk="1" latinLnBrk="0" hangingPunct="1">
        <a:spcBef>
          <a:spcPct val="0"/>
        </a:spcBef>
        <a:buNone/>
        <a:defRPr sz="5900" kern="1200">
          <a:solidFill>
            <a:schemeClr val="tx1"/>
          </a:solidFill>
          <a:latin typeface="+mj-lt"/>
          <a:ea typeface="+mj-ea"/>
          <a:cs typeface="+mj-cs"/>
        </a:defRPr>
      </a:lvl1pPr>
    </p:titleStyle>
    <p:bodyStyle>
      <a:lvl1pPr marL="461063" indent="-461063" algn="l" defTabSz="614751" rtl="0" eaLnBrk="1" latinLnBrk="0" hangingPunct="1">
        <a:spcBef>
          <a:spcPct val="20000"/>
        </a:spcBef>
        <a:buFont typeface="Arial"/>
        <a:buChar char="•"/>
        <a:defRPr sz="4300" kern="1200">
          <a:solidFill>
            <a:schemeClr val="tx1"/>
          </a:solidFill>
          <a:latin typeface="+mn-lt"/>
          <a:ea typeface="+mn-ea"/>
          <a:cs typeface="+mn-cs"/>
        </a:defRPr>
      </a:lvl1pPr>
      <a:lvl2pPr marL="998971" indent="-384219" algn="l" defTabSz="614751" rtl="0" eaLnBrk="1" latinLnBrk="0" hangingPunct="1">
        <a:spcBef>
          <a:spcPct val="20000"/>
        </a:spcBef>
        <a:buFont typeface="Arial"/>
        <a:buChar char="–"/>
        <a:defRPr sz="3800" kern="1200">
          <a:solidFill>
            <a:schemeClr val="tx1"/>
          </a:solidFill>
          <a:latin typeface="+mn-lt"/>
          <a:ea typeface="+mn-ea"/>
          <a:cs typeface="+mn-cs"/>
        </a:defRPr>
      </a:lvl2pPr>
      <a:lvl3pPr marL="1536878" indent="-307376" algn="l" defTabSz="614751" rtl="0" eaLnBrk="1" latinLnBrk="0" hangingPunct="1">
        <a:spcBef>
          <a:spcPct val="20000"/>
        </a:spcBef>
        <a:buFont typeface="Arial"/>
        <a:buChar char="•"/>
        <a:defRPr sz="3200" kern="1200">
          <a:solidFill>
            <a:schemeClr val="tx1"/>
          </a:solidFill>
          <a:latin typeface="+mn-lt"/>
          <a:ea typeface="+mn-ea"/>
          <a:cs typeface="+mn-cs"/>
        </a:defRPr>
      </a:lvl3pPr>
      <a:lvl4pPr marL="2151629" indent="-307376" algn="l" defTabSz="614751" rtl="0" eaLnBrk="1" latinLnBrk="0" hangingPunct="1">
        <a:spcBef>
          <a:spcPct val="20000"/>
        </a:spcBef>
        <a:buFont typeface="Arial"/>
        <a:buChar char="–"/>
        <a:defRPr sz="2700" kern="1200">
          <a:solidFill>
            <a:schemeClr val="tx1"/>
          </a:solidFill>
          <a:latin typeface="+mn-lt"/>
          <a:ea typeface="+mn-ea"/>
          <a:cs typeface="+mn-cs"/>
        </a:defRPr>
      </a:lvl4pPr>
      <a:lvl5pPr marL="2766380" indent="-307376" algn="l" defTabSz="614751" rtl="0" eaLnBrk="1" latinLnBrk="0" hangingPunct="1">
        <a:spcBef>
          <a:spcPct val="20000"/>
        </a:spcBef>
        <a:buFont typeface="Arial"/>
        <a:buChar char="»"/>
        <a:defRPr sz="2700" kern="1200">
          <a:solidFill>
            <a:schemeClr val="tx1"/>
          </a:solidFill>
          <a:latin typeface="+mn-lt"/>
          <a:ea typeface="+mn-ea"/>
          <a:cs typeface="+mn-cs"/>
        </a:defRPr>
      </a:lvl5pPr>
      <a:lvl6pPr marL="3381131" indent="-307376" algn="l" defTabSz="614751" rtl="0" eaLnBrk="1" latinLnBrk="0" hangingPunct="1">
        <a:spcBef>
          <a:spcPct val="20000"/>
        </a:spcBef>
        <a:buFont typeface="Arial"/>
        <a:buChar char="•"/>
        <a:defRPr sz="2700" kern="1200">
          <a:solidFill>
            <a:schemeClr val="tx1"/>
          </a:solidFill>
          <a:latin typeface="+mn-lt"/>
          <a:ea typeface="+mn-ea"/>
          <a:cs typeface="+mn-cs"/>
        </a:defRPr>
      </a:lvl6pPr>
      <a:lvl7pPr marL="3995882" indent="-307376" algn="l" defTabSz="614751" rtl="0" eaLnBrk="1" latinLnBrk="0" hangingPunct="1">
        <a:spcBef>
          <a:spcPct val="20000"/>
        </a:spcBef>
        <a:buFont typeface="Arial"/>
        <a:buChar char="•"/>
        <a:defRPr sz="2700" kern="1200">
          <a:solidFill>
            <a:schemeClr val="tx1"/>
          </a:solidFill>
          <a:latin typeface="+mn-lt"/>
          <a:ea typeface="+mn-ea"/>
          <a:cs typeface="+mn-cs"/>
        </a:defRPr>
      </a:lvl7pPr>
      <a:lvl8pPr marL="4610633" indent="-307376" algn="l" defTabSz="614751" rtl="0" eaLnBrk="1" latinLnBrk="0" hangingPunct="1">
        <a:spcBef>
          <a:spcPct val="20000"/>
        </a:spcBef>
        <a:buFont typeface="Arial"/>
        <a:buChar char="•"/>
        <a:defRPr sz="2700" kern="1200">
          <a:solidFill>
            <a:schemeClr val="tx1"/>
          </a:solidFill>
          <a:latin typeface="+mn-lt"/>
          <a:ea typeface="+mn-ea"/>
          <a:cs typeface="+mn-cs"/>
        </a:defRPr>
      </a:lvl8pPr>
      <a:lvl9pPr marL="5225385" indent="-307376" algn="l" defTabSz="614751" rtl="0" eaLnBrk="1" latinLnBrk="0" hangingPunct="1">
        <a:spcBef>
          <a:spcPct val="20000"/>
        </a:spcBef>
        <a:buFont typeface="Arial"/>
        <a:buChar char="•"/>
        <a:defRPr sz="2700" kern="1200">
          <a:solidFill>
            <a:schemeClr val="tx1"/>
          </a:solidFill>
          <a:latin typeface="+mn-lt"/>
          <a:ea typeface="+mn-ea"/>
          <a:cs typeface="+mn-cs"/>
        </a:defRPr>
      </a:lvl9pPr>
    </p:bodyStyle>
    <p:otherStyle>
      <a:defPPr>
        <a:defRPr lang="es-ES"/>
      </a:defPPr>
      <a:lvl1pPr marL="0" algn="l" defTabSz="614751" rtl="0" eaLnBrk="1" latinLnBrk="0" hangingPunct="1">
        <a:defRPr sz="2400" kern="1200">
          <a:solidFill>
            <a:schemeClr val="tx1"/>
          </a:solidFill>
          <a:latin typeface="+mn-lt"/>
          <a:ea typeface="+mn-ea"/>
          <a:cs typeface="+mn-cs"/>
        </a:defRPr>
      </a:lvl1pPr>
      <a:lvl2pPr marL="614751" algn="l" defTabSz="614751" rtl="0" eaLnBrk="1" latinLnBrk="0" hangingPunct="1">
        <a:defRPr sz="2400" kern="1200">
          <a:solidFill>
            <a:schemeClr val="tx1"/>
          </a:solidFill>
          <a:latin typeface="+mn-lt"/>
          <a:ea typeface="+mn-ea"/>
          <a:cs typeface="+mn-cs"/>
        </a:defRPr>
      </a:lvl2pPr>
      <a:lvl3pPr marL="1229502" algn="l" defTabSz="614751" rtl="0" eaLnBrk="1" latinLnBrk="0" hangingPunct="1">
        <a:defRPr sz="2400" kern="1200">
          <a:solidFill>
            <a:schemeClr val="tx1"/>
          </a:solidFill>
          <a:latin typeface="+mn-lt"/>
          <a:ea typeface="+mn-ea"/>
          <a:cs typeface="+mn-cs"/>
        </a:defRPr>
      </a:lvl3pPr>
      <a:lvl4pPr marL="1844253" algn="l" defTabSz="614751" rtl="0" eaLnBrk="1" latinLnBrk="0" hangingPunct="1">
        <a:defRPr sz="2400" kern="1200">
          <a:solidFill>
            <a:schemeClr val="tx1"/>
          </a:solidFill>
          <a:latin typeface="+mn-lt"/>
          <a:ea typeface="+mn-ea"/>
          <a:cs typeface="+mn-cs"/>
        </a:defRPr>
      </a:lvl4pPr>
      <a:lvl5pPr marL="2459004" algn="l" defTabSz="614751" rtl="0" eaLnBrk="1" latinLnBrk="0" hangingPunct="1">
        <a:defRPr sz="2400" kern="1200">
          <a:solidFill>
            <a:schemeClr val="tx1"/>
          </a:solidFill>
          <a:latin typeface="+mn-lt"/>
          <a:ea typeface="+mn-ea"/>
          <a:cs typeface="+mn-cs"/>
        </a:defRPr>
      </a:lvl5pPr>
      <a:lvl6pPr marL="3073756" algn="l" defTabSz="614751" rtl="0" eaLnBrk="1" latinLnBrk="0" hangingPunct="1">
        <a:defRPr sz="2400" kern="1200">
          <a:solidFill>
            <a:schemeClr val="tx1"/>
          </a:solidFill>
          <a:latin typeface="+mn-lt"/>
          <a:ea typeface="+mn-ea"/>
          <a:cs typeface="+mn-cs"/>
        </a:defRPr>
      </a:lvl6pPr>
      <a:lvl7pPr marL="3688507" algn="l" defTabSz="614751" rtl="0" eaLnBrk="1" latinLnBrk="0" hangingPunct="1">
        <a:defRPr sz="2400" kern="1200">
          <a:solidFill>
            <a:schemeClr val="tx1"/>
          </a:solidFill>
          <a:latin typeface="+mn-lt"/>
          <a:ea typeface="+mn-ea"/>
          <a:cs typeface="+mn-cs"/>
        </a:defRPr>
      </a:lvl7pPr>
      <a:lvl8pPr marL="4303258" algn="l" defTabSz="614751" rtl="0" eaLnBrk="1" latinLnBrk="0" hangingPunct="1">
        <a:defRPr sz="2400" kern="1200">
          <a:solidFill>
            <a:schemeClr val="tx1"/>
          </a:solidFill>
          <a:latin typeface="+mn-lt"/>
          <a:ea typeface="+mn-ea"/>
          <a:cs typeface="+mn-cs"/>
        </a:defRPr>
      </a:lvl8pPr>
      <a:lvl9pPr marL="4918009" algn="l" defTabSz="614751"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hyperlink" Target="https://ayuda.anid.cl/hc/es" TargetMode="Externa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5" name="Imagen 4" descr="Captura de pantalla de un celular con letras&#10;&#10;Descripción generada automáticamente">
            <a:extLst>
              <a:ext uri="{FF2B5EF4-FFF2-40B4-BE49-F238E27FC236}">
                <a16:creationId xmlns:a16="http://schemas.microsoft.com/office/drawing/2014/main" id="{E3DA2AD3-C7F4-6F46-87D3-8FBFBF20DA7B}"/>
              </a:ext>
            </a:extLst>
          </p:cNvPr>
          <p:cNvPicPr>
            <a:picLocks noChangeAspect="1"/>
          </p:cNvPicPr>
          <p:nvPr/>
        </p:nvPicPr>
        <p:blipFill>
          <a:blip r:embed="rId4"/>
          <a:stretch>
            <a:fillRect/>
          </a:stretch>
        </p:blipFill>
        <p:spPr>
          <a:xfrm>
            <a:off x="5144550" y="2464941"/>
            <a:ext cx="2125991" cy="1928117"/>
          </a:xfrm>
          <a:prstGeom prst="rect">
            <a:avLst/>
          </a:prstGeom>
        </p:spPr>
      </p:pic>
    </p:spTree>
    <p:extLst>
      <p:ext uri="{BB962C8B-B14F-4D97-AF65-F5344CB8AC3E}">
        <p14:creationId xmlns:p14="http://schemas.microsoft.com/office/powerpoint/2010/main" val="6364224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Content Placeholder 5"/>
          <p:cNvSpPr>
            <a:spLocks noGrp="1"/>
          </p:cNvSpPr>
          <p:nvPr>
            <p:ph idx="16"/>
          </p:nvPr>
        </p:nvSpPr>
        <p:spPr>
          <a:xfrm>
            <a:off x="545956" y="3436883"/>
            <a:ext cx="4632984" cy="1589516"/>
          </a:xfrm>
        </p:spPr>
        <p:txBody>
          <a:bodyPr/>
          <a:lstStyle/>
          <a:p>
            <a:endParaRPr lang="en-US" dirty="0">
              <a:solidFill>
                <a:schemeClr val="tx1">
                  <a:lumMod val="50000"/>
                  <a:lumOff val="50000"/>
                </a:schemeClr>
              </a:solidFill>
            </a:endParaRPr>
          </a:p>
        </p:txBody>
      </p:sp>
      <p:sp>
        <p:nvSpPr>
          <p:cNvPr id="5" name="Content Placeholder 4"/>
          <p:cNvSpPr>
            <a:spLocks noGrp="1"/>
          </p:cNvSpPr>
          <p:nvPr>
            <p:ph idx="15"/>
          </p:nvPr>
        </p:nvSpPr>
        <p:spPr>
          <a:xfrm>
            <a:off x="545957" y="5202620"/>
            <a:ext cx="4632984" cy="1069377"/>
          </a:xfrm>
        </p:spPr>
        <p:txBody>
          <a:bodyPr/>
          <a:lstStyle/>
          <a:p>
            <a:endParaRPr lang="en-US" dirty="0">
              <a:solidFill>
                <a:schemeClr val="tx1">
                  <a:lumMod val="50000"/>
                  <a:lumOff val="50000"/>
                </a:schemeClr>
              </a:solidFill>
            </a:endParaRPr>
          </a:p>
        </p:txBody>
      </p:sp>
      <p:sp>
        <p:nvSpPr>
          <p:cNvPr id="7" name="Content Placeholder 6"/>
          <p:cNvSpPr>
            <a:spLocks noGrp="1"/>
          </p:cNvSpPr>
          <p:nvPr>
            <p:ph idx="17"/>
          </p:nvPr>
        </p:nvSpPr>
        <p:spPr>
          <a:xfrm>
            <a:off x="6260779" y="3436883"/>
            <a:ext cx="4632984" cy="1589516"/>
          </a:xfrm>
        </p:spPr>
        <p:txBody>
          <a:bodyPr/>
          <a:lstStyle/>
          <a:p>
            <a:endParaRPr lang="en-US" dirty="0">
              <a:solidFill>
                <a:schemeClr val="tx1">
                  <a:lumMod val="50000"/>
                  <a:lumOff val="50000"/>
                </a:schemeClr>
              </a:solidFill>
            </a:endParaRPr>
          </a:p>
        </p:txBody>
      </p:sp>
      <p:sp>
        <p:nvSpPr>
          <p:cNvPr id="8" name="Content Placeholder 7"/>
          <p:cNvSpPr>
            <a:spLocks noGrp="1"/>
          </p:cNvSpPr>
          <p:nvPr>
            <p:ph idx="18"/>
          </p:nvPr>
        </p:nvSpPr>
        <p:spPr>
          <a:xfrm>
            <a:off x="6260779" y="5202620"/>
            <a:ext cx="4632984" cy="1069378"/>
          </a:xfrm>
        </p:spPr>
        <p:txBody>
          <a:bodyPr/>
          <a:lstStyle/>
          <a:p>
            <a:endParaRPr lang="en-US" dirty="0">
              <a:solidFill>
                <a:schemeClr val="tx1">
                  <a:lumMod val="50000"/>
                  <a:lumOff val="50000"/>
                </a:schemeClr>
              </a:solidFill>
            </a:endParaRPr>
          </a:p>
        </p:txBody>
      </p:sp>
      <p:sp>
        <p:nvSpPr>
          <p:cNvPr id="3" name="Content Placeholder 2"/>
          <p:cNvSpPr>
            <a:spLocks noGrp="1"/>
          </p:cNvSpPr>
          <p:nvPr>
            <p:ph sz="quarter" idx="12"/>
          </p:nvPr>
        </p:nvSpPr>
        <p:spPr>
          <a:xfrm>
            <a:off x="545957" y="203033"/>
            <a:ext cx="10352036" cy="747581"/>
          </a:xfrm>
        </p:spPr>
        <p:txBody>
          <a:bodyPr/>
          <a:lstStyle/>
          <a:p>
            <a:pPr algn="ctr"/>
            <a:r>
              <a:rPr lang="es-CL" dirty="0">
                <a:solidFill>
                  <a:schemeClr val="tx1">
                    <a:lumMod val="75000"/>
                    <a:lumOff val="25000"/>
                  </a:schemeClr>
                </a:solidFill>
              </a:rPr>
              <a:t>Metodologías</a:t>
            </a:r>
            <a:r>
              <a:rPr lang="en-US" dirty="0">
                <a:solidFill>
                  <a:schemeClr val="tx1">
                    <a:lumMod val="75000"/>
                    <a:lumOff val="25000"/>
                  </a:schemeClr>
                </a:solidFill>
              </a:rPr>
              <a:t> Investigación y Desarrollo</a:t>
            </a:r>
          </a:p>
        </p:txBody>
      </p:sp>
      <p:sp>
        <p:nvSpPr>
          <p:cNvPr id="4" name="Content Placeholder 3"/>
          <p:cNvSpPr>
            <a:spLocks noGrp="1"/>
          </p:cNvSpPr>
          <p:nvPr>
            <p:ph sz="quarter" idx="13"/>
          </p:nvPr>
        </p:nvSpPr>
        <p:spPr>
          <a:xfrm>
            <a:off x="0" y="732427"/>
            <a:ext cx="12086897" cy="1166272"/>
          </a:xfrm>
        </p:spPr>
        <p:txBody>
          <a:bodyPr>
            <a:noAutofit/>
          </a:bodyPr>
          <a:lstStyle/>
          <a:p>
            <a:pPr marL="285750" indent="-285750" algn="just">
              <a:buFont typeface="Arial" panose="020B0604020202020204" pitchFamily="34" charset="0"/>
              <a:buChar char="•"/>
            </a:pPr>
            <a:r>
              <a:rPr lang="es-ES" dirty="0">
                <a:solidFill>
                  <a:schemeClr val="tx1">
                    <a:lumMod val="50000"/>
                    <a:lumOff val="50000"/>
                  </a:schemeClr>
                </a:solidFill>
              </a:rPr>
              <a:t>Las metodologías de investigación y desarrollo deben corresponder a la naturaleza propia de un proyecto de investigación científica tecnológica y deben contener todos los componentes apropiados para la comprobación de la hipótesis y el logro del resultado de producción.</a:t>
            </a:r>
          </a:p>
          <a:p>
            <a:pPr marL="285750" indent="-285750" algn="just">
              <a:buFont typeface="Arial" panose="020B0604020202020204" pitchFamily="34" charset="0"/>
              <a:buChar char="•"/>
            </a:pPr>
            <a:endParaRPr lang="es-ES" dirty="0">
              <a:solidFill>
                <a:schemeClr val="tx1">
                  <a:lumMod val="50000"/>
                  <a:lumOff val="50000"/>
                </a:schemeClr>
              </a:solidFill>
            </a:endParaRPr>
          </a:p>
          <a:p>
            <a:pPr marL="285750" indent="-285750" algn="just">
              <a:buFont typeface="Arial" panose="020B0604020202020204" pitchFamily="34" charset="0"/>
              <a:buChar char="•"/>
            </a:pPr>
            <a:r>
              <a:rPr lang="es-ES" dirty="0">
                <a:solidFill>
                  <a:schemeClr val="tx1">
                    <a:lumMod val="50000"/>
                    <a:lumOff val="50000"/>
                  </a:schemeClr>
                </a:solidFill>
              </a:rPr>
              <a:t>Indique el diseño experimental y/o metodología a aplicar.</a:t>
            </a:r>
          </a:p>
          <a:p>
            <a:pPr marL="285750" indent="-285750" algn="just">
              <a:buFont typeface="Arial" panose="020B0604020202020204" pitchFamily="34" charset="0"/>
              <a:buChar char="•"/>
            </a:pPr>
            <a:endParaRPr lang="es-ES" dirty="0">
              <a:solidFill>
                <a:schemeClr val="tx1">
                  <a:lumMod val="50000"/>
                  <a:lumOff val="50000"/>
                </a:schemeClr>
              </a:solidFill>
            </a:endParaRPr>
          </a:p>
          <a:p>
            <a:pPr marL="285750" indent="-285750" algn="just">
              <a:buFont typeface="Arial" panose="020B0604020202020204" pitchFamily="34" charset="0"/>
              <a:buChar char="•"/>
            </a:pPr>
            <a:r>
              <a:rPr lang="es-ES" dirty="0">
                <a:solidFill>
                  <a:schemeClr val="tx1">
                    <a:lumMod val="50000"/>
                    <a:lumOff val="50000"/>
                  </a:schemeClr>
                </a:solidFill>
              </a:rPr>
              <a:t>Incluya diagramas, dibujos, esquemas u otro, que ayude a una mayor comprensión de la metodología propuesta.</a:t>
            </a:r>
            <a:endParaRPr lang="en-US" dirty="0">
              <a:solidFill>
                <a:schemeClr val="tx1">
                  <a:lumMod val="50000"/>
                  <a:lumOff val="50000"/>
                </a:schemeClr>
              </a:solidFill>
            </a:endParaRPr>
          </a:p>
          <a:p>
            <a:pPr marL="285750" indent="-285750">
              <a:buFont typeface="Arial" panose="020B0604020202020204" pitchFamily="34" charset="0"/>
              <a:buChar char="•"/>
            </a:pPr>
            <a:endParaRPr lang="en-US" dirty="0">
              <a:solidFill>
                <a:schemeClr val="tx1">
                  <a:lumMod val="50000"/>
                  <a:lumOff val="50000"/>
                </a:schemeClr>
              </a:solidFill>
            </a:endParaRPr>
          </a:p>
        </p:txBody>
      </p:sp>
    </p:spTree>
    <p:extLst>
      <p:ext uri="{BB962C8B-B14F-4D97-AF65-F5344CB8AC3E}">
        <p14:creationId xmlns:p14="http://schemas.microsoft.com/office/powerpoint/2010/main" val="411082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Content Placeholder 6"/>
          <p:cNvSpPr>
            <a:spLocks noGrp="1"/>
          </p:cNvSpPr>
          <p:nvPr>
            <p:ph idx="17"/>
          </p:nvPr>
        </p:nvSpPr>
        <p:spPr>
          <a:xfrm>
            <a:off x="2196663" y="1887417"/>
            <a:ext cx="7210096" cy="3966845"/>
          </a:xfrm>
        </p:spPr>
        <p:txBody>
          <a:bodyPr/>
          <a:lstStyle/>
          <a:p>
            <a:endParaRPr lang="en-US" dirty="0">
              <a:solidFill>
                <a:schemeClr val="tx1">
                  <a:lumMod val="50000"/>
                  <a:lumOff val="50000"/>
                </a:schemeClr>
              </a:solidFill>
            </a:endParaRPr>
          </a:p>
        </p:txBody>
      </p:sp>
      <p:sp>
        <p:nvSpPr>
          <p:cNvPr id="3" name="Content Placeholder 2"/>
          <p:cNvSpPr>
            <a:spLocks noGrp="1"/>
          </p:cNvSpPr>
          <p:nvPr>
            <p:ph sz="quarter" idx="12"/>
          </p:nvPr>
        </p:nvSpPr>
        <p:spPr>
          <a:xfrm>
            <a:off x="545957" y="129374"/>
            <a:ext cx="10352036" cy="747581"/>
          </a:xfrm>
        </p:spPr>
        <p:txBody>
          <a:bodyPr/>
          <a:lstStyle/>
          <a:p>
            <a:pPr algn="ctr"/>
            <a:r>
              <a:rPr lang="es-CL" dirty="0">
                <a:solidFill>
                  <a:schemeClr val="tx1">
                    <a:lumMod val="75000"/>
                    <a:lumOff val="25000"/>
                  </a:schemeClr>
                </a:solidFill>
              </a:rPr>
              <a:t>Programación de Actividades</a:t>
            </a:r>
          </a:p>
        </p:txBody>
      </p:sp>
      <p:sp>
        <p:nvSpPr>
          <p:cNvPr id="4" name="Content Placeholder 3"/>
          <p:cNvSpPr>
            <a:spLocks noGrp="1"/>
          </p:cNvSpPr>
          <p:nvPr>
            <p:ph sz="quarter" idx="13"/>
          </p:nvPr>
        </p:nvSpPr>
        <p:spPr>
          <a:xfrm>
            <a:off x="541727" y="950614"/>
            <a:ext cx="10352036" cy="1166272"/>
          </a:xfrm>
        </p:spPr>
        <p:txBody>
          <a:bodyPr>
            <a:noAutofit/>
          </a:bodyPr>
          <a:lstStyle/>
          <a:p>
            <a:pPr marL="285750" indent="-285750">
              <a:buFont typeface="Arial" panose="020B0604020202020204" pitchFamily="34" charset="0"/>
              <a:buChar char="•"/>
            </a:pPr>
            <a:r>
              <a:rPr lang="es-ES" dirty="0">
                <a:solidFill>
                  <a:schemeClr val="tx1">
                    <a:lumMod val="50000"/>
                    <a:lumOff val="50000"/>
                  </a:schemeClr>
                </a:solidFill>
              </a:rPr>
              <a:t>Inserte la carta Gantt</a:t>
            </a:r>
            <a:endParaRPr lang="en-US" dirty="0">
              <a:solidFill>
                <a:schemeClr val="tx1">
                  <a:lumMod val="50000"/>
                  <a:lumOff val="50000"/>
                </a:schemeClr>
              </a:solidFill>
            </a:endParaRPr>
          </a:p>
        </p:txBody>
      </p:sp>
    </p:spTree>
    <p:extLst>
      <p:ext uri="{BB962C8B-B14F-4D97-AF65-F5344CB8AC3E}">
        <p14:creationId xmlns:p14="http://schemas.microsoft.com/office/powerpoint/2010/main" val="18978715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14" name="Content Placeholder 13"/>
          <p:cNvSpPr>
            <a:spLocks noGrp="1"/>
          </p:cNvSpPr>
          <p:nvPr>
            <p:ph sz="quarter" idx="12"/>
          </p:nvPr>
        </p:nvSpPr>
        <p:spPr>
          <a:xfrm>
            <a:off x="541726" y="1193801"/>
            <a:ext cx="10377430" cy="747580"/>
          </a:xfrm>
        </p:spPr>
        <p:txBody>
          <a:bodyPr/>
          <a:lstStyle/>
          <a:p>
            <a:pPr algn="ctr"/>
            <a:r>
              <a:rPr lang="en-US" dirty="0">
                <a:solidFill>
                  <a:schemeClr val="tx1">
                    <a:lumMod val="75000"/>
                    <a:lumOff val="25000"/>
                  </a:schemeClr>
                </a:solidFill>
              </a:rPr>
              <a:t>CAPÍTULO 2 </a:t>
            </a:r>
          </a:p>
        </p:txBody>
      </p:sp>
      <p:sp>
        <p:nvSpPr>
          <p:cNvPr id="15" name="Content Placeholder 14"/>
          <p:cNvSpPr>
            <a:spLocks noGrp="1"/>
          </p:cNvSpPr>
          <p:nvPr>
            <p:ph sz="quarter" idx="13"/>
          </p:nvPr>
        </p:nvSpPr>
        <p:spPr>
          <a:xfrm>
            <a:off x="541726" y="2093784"/>
            <a:ext cx="10377430" cy="380178"/>
          </a:xfrm>
        </p:spPr>
        <p:txBody>
          <a:bodyPr>
            <a:normAutofit lnSpcReduction="10000"/>
          </a:bodyPr>
          <a:lstStyle/>
          <a:p>
            <a:pPr algn="ctr"/>
            <a:r>
              <a:rPr lang="en-US" dirty="0">
                <a:solidFill>
                  <a:schemeClr val="tx1">
                    <a:lumMod val="50000"/>
                    <a:lumOff val="50000"/>
                  </a:schemeClr>
                </a:solidFill>
              </a:rPr>
              <a:t>IMPACTO POTENCIAL ECONÓMICO Y SOCIAL</a:t>
            </a:r>
          </a:p>
        </p:txBody>
      </p:sp>
    </p:spTree>
    <p:extLst>
      <p:ext uri="{BB962C8B-B14F-4D97-AF65-F5344CB8AC3E}">
        <p14:creationId xmlns:p14="http://schemas.microsoft.com/office/powerpoint/2010/main" val="2254920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Content Placeholder 5"/>
          <p:cNvSpPr>
            <a:spLocks noGrp="1"/>
          </p:cNvSpPr>
          <p:nvPr>
            <p:ph idx="16"/>
          </p:nvPr>
        </p:nvSpPr>
        <p:spPr>
          <a:xfrm>
            <a:off x="545956" y="3363310"/>
            <a:ext cx="4632984" cy="1694620"/>
          </a:xfrm>
        </p:spPr>
        <p:txBody>
          <a:bodyPr/>
          <a:lstStyle/>
          <a:p>
            <a:endParaRPr lang="en-US" dirty="0">
              <a:solidFill>
                <a:schemeClr val="tx1">
                  <a:lumMod val="50000"/>
                  <a:lumOff val="50000"/>
                </a:schemeClr>
              </a:solidFill>
            </a:endParaRPr>
          </a:p>
        </p:txBody>
      </p:sp>
      <p:sp>
        <p:nvSpPr>
          <p:cNvPr id="5" name="Content Placeholder 4"/>
          <p:cNvSpPr>
            <a:spLocks noGrp="1"/>
          </p:cNvSpPr>
          <p:nvPr>
            <p:ph idx="15"/>
          </p:nvPr>
        </p:nvSpPr>
        <p:spPr>
          <a:xfrm>
            <a:off x="545956" y="5257800"/>
            <a:ext cx="4632984" cy="1318998"/>
          </a:xfrm>
        </p:spPr>
        <p:txBody>
          <a:bodyPr/>
          <a:lstStyle/>
          <a:p>
            <a:endParaRPr lang="en-US" dirty="0">
              <a:solidFill>
                <a:schemeClr val="tx1">
                  <a:lumMod val="50000"/>
                  <a:lumOff val="50000"/>
                </a:schemeClr>
              </a:solidFill>
            </a:endParaRPr>
          </a:p>
        </p:txBody>
      </p:sp>
      <p:sp>
        <p:nvSpPr>
          <p:cNvPr id="7" name="Content Placeholder 6"/>
          <p:cNvSpPr>
            <a:spLocks noGrp="1"/>
          </p:cNvSpPr>
          <p:nvPr>
            <p:ph idx="17"/>
          </p:nvPr>
        </p:nvSpPr>
        <p:spPr>
          <a:xfrm>
            <a:off x="6187206" y="3363310"/>
            <a:ext cx="4632984" cy="1694620"/>
          </a:xfrm>
        </p:spPr>
        <p:txBody>
          <a:bodyPr/>
          <a:lstStyle/>
          <a:p>
            <a:endParaRPr lang="en-US" dirty="0">
              <a:solidFill>
                <a:schemeClr val="tx1">
                  <a:lumMod val="50000"/>
                  <a:lumOff val="50000"/>
                </a:schemeClr>
              </a:solidFill>
            </a:endParaRPr>
          </a:p>
        </p:txBody>
      </p:sp>
      <p:sp>
        <p:nvSpPr>
          <p:cNvPr id="8" name="Content Placeholder 7"/>
          <p:cNvSpPr>
            <a:spLocks noGrp="1"/>
          </p:cNvSpPr>
          <p:nvPr>
            <p:ph idx="18"/>
          </p:nvPr>
        </p:nvSpPr>
        <p:spPr>
          <a:xfrm>
            <a:off x="6187206" y="5257800"/>
            <a:ext cx="4632984" cy="1318998"/>
          </a:xfrm>
        </p:spPr>
        <p:txBody>
          <a:bodyPr/>
          <a:lstStyle/>
          <a:p>
            <a:endParaRPr lang="en-US" dirty="0">
              <a:solidFill>
                <a:schemeClr val="tx1">
                  <a:lumMod val="50000"/>
                  <a:lumOff val="50000"/>
                </a:schemeClr>
              </a:solidFill>
            </a:endParaRPr>
          </a:p>
        </p:txBody>
      </p:sp>
      <p:sp>
        <p:nvSpPr>
          <p:cNvPr id="3" name="Content Placeholder 2"/>
          <p:cNvSpPr>
            <a:spLocks noGrp="1"/>
          </p:cNvSpPr>
          <p:nvPr>
            <p:ph sz="quarter" idx="12"/>
          </p:nvPr>
        </p:nvSpPr>
        <p:spPr>
          <a:xfrm>
            <a:off x="545957" y="129374"/>
            <a:ext cx="10352036" cy="747581"/>
          </a:xfrm>
        </p:spPr>
        <p:txBody>
          <a:bodyPr/>
          <a:lstStyle/>
          <a:p>
            <a:pPr algn="ctr"/>
            <a:r>
              <a:rPr lang="es-CL" dirty="0">
                <a:solidFill>
                  <a:schemeClr val="tx1">
                    <a:lumMod val="75000"/>
                    <a:lumOff val="25000"/>
                  </a:schemeClr>
                </a:solidFill>
              </a:rPr>
              <a:t>Producto, proceso o servicio  a desarrollar</a:t>
            </a:r>
          </a:p>
        </p:txBody>
      </p:sp>
      <p:sp>
        <p:nvSpPr>
          <p:cNvPr id="4" name="Content Placeholder 3"/>
          <p:cNvSpPr>
            <a:spLocks noGrp="1"/>
          </p:cNvSpPr>
          <p:nvPr>
            <p:ph sz="quarter" idx="13"/>
          </p:nvPr>
        </p:nvSpPr>
        <p:spPr>
          <a:xfrm>
            <a:off x="147146" y="519878"/>
            <a:ext cx="11866178" cy="1166272"/>
          </a:xfrm>
        </p:spPr>
        <p:txBody>
          <a:bodyPr>
            <a:noAutofit/>
          </a:bodyPr>
          <a:lstStyle/>
          <a:p>
            <a:pPr marL="285750" indent="-285750">
              <a:buFont typeface="Arial" panose="020B0604020202020204" pitchFamily="34" charset="0"/>
              <a:buChar char="•"/>
            </a:pPr>
            <a:r>
              <a:rPr lang="es-ES" dirty="0">
                <a:solidFill>
                  <a:schemeClr val="tx1">
                    <a:lumMod val="50000"/>
                    <a:lumOff val="50000"/>
                  </a:schemeClr>
                </a:solidFill>
              </a:rPr>
              <a:t>Describa brevemente cuál será el producto, proceso o servicio final que se derivará de los resultados del proyecto.</a:t>
            </a:r>
          </a:p>
          <a:p>
            <a:pPr marL="285750" indent="-285750">
              <a:buFont typeface="Arial" panose="020B0604020202020204" pitchFamily="34" charset="0"/>
              <a:buChar char="•"/>
            </a:pPr>
            <a:endParaRPr lang="es-ES" dirty="0">
              <a:solidFill>
                <a:schemeClr val="tx1">
                  <a:lumMod val="50000"/>
                  <a:lumOff val="50000"/>
                </a:schemeClr>
              </a:solidFill>
            </a:endParaRPr>
          </a:p>
          <a:p>
            <a:pPr marL="285750" indent="-285750">
              <a:buFont typeface="Arial" panose="020B0604020202020204" pitchFamily="34" charset="0"/>
              <a:buChar char="•"/>
            </a:pPr>
            <a:r>
              <a:rPr lang="es-ES" dirty="0">
                <a:solidFill>
                  <a:schemeClr val="tx1">
                    <a:lumMod val="50000"/>
                    <a:lumOff val="50000"/>
                  </a:schemeClr>
                </a:solidFill>
              </a:rPr>
              <a:t>Señale cuáles son las ventajas competitivas de su producto, proceso o servicio.</a:t>
            </a:r>
          </a:p>
          <a:p>
            <a:endParaRPr lang="es-ES" dirty="0">
              <a:solidFill>
                <a:schemeClr val="tx1">
                  <a:lumMod val="50000"/>
                  <a:lumOff val="50000"/>
                </a:schemeClr>
              </a:solidFill>
            </a:endParaRPr>
          </a:p>
          <a:p>
            <a:pPr marL="285750" indent="-285750">
              <a:buFont typeface="Arial" panose="020B0604020202020204" pitchFamily="34" charset="0"/>
              <a:buChar char="•"/>
            </a:pPr>
            <a:r>
              <a:rPr lang="es-ES" dirty="0">
                <a:solidFill>
                  <a:schemeClr val="tx1">
                    <a:lumMod val="50000"/>
                    <a:lumOff val="50000"/>
                  </a:schemeClr>
                </a:solidFill>
              </a:rPr>
              <a:t>Describa en forma resumida el nicho/segmento de mercado específico y abordable.</a:t>
            </a:r>
          </a:p>
          <a:p>
            <a:pPr marL="285750" indent="-285750">
              <a:buFont typeface="Arial" panose="020B0604020202020204" pitchFamily="34" charset="0"/>
              <a:buChar char="•"/>
            </a:pPr>
            <a:endParaRPr lang="es-ES" dirty="0">
              <a:solidFill>
                <a:schemeClr val="tx1">
                  <a:lumMod val="50000"/>
                  <a:lumOff val="50000"/>
                </a:schemeClr>
              </a:solidFill>
            </a:endParaRPr>
          </a:p>
        </p:txBody>
      </p:sp>
    </p:spTree>
    <p:extLst>
      <p:ext uri="{BB962C8B-B14F-4D97-AF65-F5344CB8AC3E}">
        <p14:creationId xmlns:p14="http://schemas.microsoft.com/office/powerpoint/2010/main" val="704953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Content Placeholder 5"/>
          <p:cNvSpPr>
            <a:spLocks noGrp="1"/>
          </p:cNvSpPr>
          <p:nvPr>
            <p:ph idx="16"/>
          </p:nvPr>
        </p:nvSpPr>
        <p:spPr>
          <a:xfrm>
            <a:off x="545956" y="2773681"/>
            <a:ext cx="4632984" cy="2032001"/>
          </a:xfrm>
        </p:spPr>
        <p:txBody>
          <a:bodyPr/>
          <a:lstStyle/>
          <a:p>
            <a:endParaRPr lang="en-US" dirty="0">
              <a:solidFill>
                <a:schemeClr val="tx1">
                  <a:lumMod val="50000"/>
                  <a:lumOff val="50000"/>
                </a:schemeClr>
              </a:solidFill>
            </a:endParaRPr>
          </a:p>
        </p:txBody>
      </p:sp>
      <p:sp>
        <p:nvSpPr>
          <p:cNvPr id="5" name="Content Placeholder 4"/>
          <p:cNvSpPr>
            <a:spLocks noGrp="1"/>
          </p:cNvSpPr>
          <p:nvPr>
            <p:ph idx="15"/>
          </p:nvPr>
        </p:nvSpPr>
        <p:spPr>
          <a:xfrm>
            <a:off x="545957" y="4953000"/>
            <a:ext cx="4632984" cy="1318998"/>
          </a:xfrm>
        </p:spPr>
        <p:txBody>
          <a:bodyPr/>
          <a:lstStyle/>
          <a:p>
            <a:endParaRPr lang="en-US" dirty="0">
              <a:solidFill>
                <a:schemeClr val="tx1">
                  <a:lumMod val="50000"/>
                  <a:lumOff val="50000"/>
                </a:schemeClr>
              </a:solidFill>
            </a:endParaRPr>
          </a:p>
        </p:txBody>
      </p:sp>
      <p:sp>
        <p:nvSpPr>
          <p:cNvPr id="7" name="Content Placeholder 6"/>
          <p:cNvSpPr>
            <a:spLocks noGrp="1"/>
          </p:cNvSpPr>
          <p:nvPr>
            <p:ph idx="17"/>
          </p:nvPr>
        </p:nvSpPr>
        <p:spPr>
          <a:xfrm>
            <a:off x="6260779" y="2773681"/>
            <a:ext cx="4632984" cy="2032001"/>
          </a:xfrm>
        </p:spPr>
        <p:txBody>
          <a:bodyPr/>
          <a:lstStyle/>
          <a:p>
            <a:endParaRPr lang="en-US">
              <a:solidFill>
                <a:schemeClr val="tx1">
                  <a:lumMod val="50000"/>
                  <a:lumOff val="50000"/>
                </a:schemeClr>
              </a:solidFill>
            </a:endParaRPr>
          </a:p>
        </p:txBody>
      </p:sp>
      <p:sp>
        <p:nvSpPr>
          <p:cNvPr id="8" name="Content Placeholder 7"/>
          <p:cNvSpPr>
            <a:spLocks noGrp="1"/>
          </p:cNvSpPr>
          <p:nvPr>
            <p:ph idx="18"/>
          </p:nvPr>
        </p:nvSpPr>
        <p:spPr>
          <a:xfrm>
            <a:off x="6260779" y="4953000"/>
            <a:ext cx="4632984" cy="1318998"/>
          </a:xfrm>
        </p:spPr>
        <p:txBody>
          <a:bodyPr/>
          <a:lstStyle/>
          <a:p>
            <a:endParaRPr lang="en-US">
              <a:solidFill>
                <a:schemeClr val="tx1">
                  <a:lumMod val="50000"/>
                  <a:lumOff val="50000"/>
                </a:schemeClr>
              </a:solidFill>
            </a:endParaRPr>
          </a:p>
        </p:txBody>
      </p:sp>
      <p:sp>
        <p:nvSpPr>
          <p:cNvPr id="3" name="Content Placeholder 2"/>
          <p:cNvSpPr>
            <a:spLocks noGrp="1"/>
          </p:cNvSpPr>
          <p:nvPr>
            <p:ph sz="quarter" idx="12"/>
          </p:nvPr>
        </p:nvSpPr>
        <p:spPr>
          <a:xfrm>
            <a:off x="440854" y="129374"/>
            <a:ext cx="10352036" cy="747581"/>
          </a:xfrm>
        </p:spPr>
        <p:txBody>
          <a:bodyPr/>
          <a:lstStyle/>
          <a:p>
            <a:pPr algn="ctr"/>
            <a:r>
              <a:rPr lang="es-CL" dirty="0">
                <a:solidFill>
                  <a:schemeClr val="tx1">
                    <a:lumMod val="75000"/>
                    <a:lumOff val="25000"/>
                  </a:schemeClr>
                </a:solidFill>
              </a:rPr>
              <a:t>Entidades Asociadas</a:t>
            </a:r>
          </a:p>
        </p:txBody>
      </p:sp>
      <p:sp>
        <p:nvSpPr>
          <p:cNvPr id="4" name="Content Placeholder 3"/>
          <p:cNvSpPr>
            <a:spLocks noGrp="1"/>
          </p:cNvSpPr>
          <p:nvPr>
            <p:ph sz="quarter" idx="13"/>
          </p:nvPr>
        </p:nvSpPr>
        <p:spPr>
          <a:xfrm>
            <a:off x="105102" y="950614"/>
            <a:ext cx="11908221" cy="1166272"/>
          </a:xfrm>
        </p:spPr>
        <p:txBody>
          <a:bodyPr>
            <a:noAutofit/>
          </a:bodyPr>
          <a:lstStyle/>
          <a:p>
            <a:pPr marL="285750" indent="-285750">
              <a:buFont typeface="Arial" panose="020B0604020202020204" pitchFamily="34" charset="0"/>
              <a:buChar char="•"/>
            </a:pPr>
            <a:r>
              <a:rPr lang="es-ES" dirty="0">
                <a:solidFill>
                  <a:schemeClr val="tx1">
                    <a:lumMod val="50000"/>
                    <a:lumOff val="50000"/>
                  </a:schemeClr>
                </a:solidFill>
              </a:rPr>
              <a:t>Señale la(s) entidad(es) asociada(s) que participa(n) en el proyecto. </a:t>
            </a:r>
          </a:p>
          <a:p>
            <a:pPr marL="285750" indent="-285750">
              <a:buFont typeface="Arial" panose="020B0604020202020204" pitchFamily="34" charset="0"/>
              <a:buChar char="•"/>
            </a:pPr>
            <a:r>
              <a:rPr lang="es-ES" dirty="0">
                <a:solidFill>
                  <a:schemeClr val="tx1">
                    <a:lumMod val="50000"/>
                    <a:lumOff val="50000"/>
                  </a:schemeClr>
                </a:solidFill>
              </a:rPr>
              <a:t>Indique la participación y el rol que tendrán en el proyecto, detallando las actividades en las que participarán y/o las etapas de desarrollo futuras del producto, proceso o servicio final.</a:t>
            </a:r>
          </a:p>
          <a:p>
            <a:pPr marL="285750" indent="-285750">
              <a:buFont typeface="Arial" panose="020B0604020202020204" pitchFamily="34" charset="0"/>
              <a:buChar char="•"/>
            </a:pPr>
            <a:r>
              <a:rPr lang="es-ES" dirty="0">
                <a:solidFill>
                  <a:schemeClr val="tx1">
                    <a:lumMod val="50000"/>
                    <a:lumOff val="50000"/>
                  </a:schemeClr>
                </a:solidFill>
              </a:rPr>
              <a:t>Justifique la pertinencia de las entidades asociadas para el desarrollo del proyecto.</a:t>
            </a:r>
          </a:p>
          <a:p>
            <a:pPr marL="285750" indent="-285750">
              <a:buFont typeface="Arial" panose="020B0604020202020204" pitchFamily="34" charset="0"/>
              <a:buChar char="•"/>
            </a:pPr>
            <a:endParaRPr lang="en-US" dirty="0">
              <a:solidFill>
                <a:schemeClr val="tx1">
                  <a:lumMod val="50000"/>
                  <a:lumOff val="50000"/>
                </a:schemeClr>
              </a:solidFill>
            </a:endParaRPr>
          </a:p>
        </p:txBody>
      </p:sp>
    </p:spTree>
    <p:extLst>
      <p:ext uri="{BB962C8B-B14F-4D97-AF65-F5344CB8AC3E}">
        <p14:creationId xmlns:p14="http://schemas.microsoft.com/office/powerpoint/2010/main" val="37912400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Content Placeholder 5"/>
          <p:cNvSpPr>
            <a:spLocks noGrp="1"/>
          </p:cNvSpPr>
          <p:nvPr>
            <p:ph idx="16"/>
          </p:nvPr>
        </p:nvSpPr>
        <p:spPr>
          <a:xfrm>
            <a:off x="545957" y="3363310"/>
            <a:ext cx="4632984" cy="1662039"/>
          </a:xfrm>
        </p:spPr>
        <p:txBody>
          <a:bodyPr/>
          <a:lstStyle/>
          <a:p>
            <a:endParaRPr lang="en-US" dirty="0">
              <a:solidFill>
                <a:schemeClr val="tx1">
                  <a:lumMod val="50000"/>
                  <a:lumOff val="50000"/>
                </a:schemeClr>
              </a:solidFill>
            </a:endParaRPr>
          </a:p>
        </p:txBody>
      </p:sp>
      <p:sp>
        <p:nvSpPr>
          <p:cNvPr id="5" name="Content Placeholder 4"/>
          <p:cNvSpPr>
            <a:spLocks noGrp="1"/>
          </p:cNvSpPr>
          <p:nvPr>
            <p:ph idx="15"/>
          </p:nvPr>
        </p:nvSpPr>
        <p:spPr>
          <a:xfrm>
            <a:off x="545957" y="5192110"/>
            <a:ext cx="4632984" cy="1079888"/>
          </a:xfrm>
        </p:spPr>
        <p:txBody>
          <a:bodyPr/>
          <a:lstStyle/>
          <a:p>
            <a:endParaRPr lang="en-US" dirty="0">
              <a:solidFill>
                <a:schemeClr val="tx1">
                  <a:lumMod val="50000"/>
                  <a:lumOff val="50000"/>
                </a:schemeClr>
              </a:solidFill>
            </a:endParaRPr>
          </a:p>
        </p:txBody>
      </p:sp>
      <p:sp>
        <p:nvSpPr>
          <p:cNvPr id="7" name="Content Placeholder 6"/>
          <p:cNvSpPr>
            <a:spLocks noGrp="1"/>
          </p:cNvSpPr>
          <p:nvPr>
            <p:ph idx="17"/>
          </p:nvPr>
        </p:nvSpPr>
        <p:spPr>
          <a:xfrm>
            <a:off x="6260779" y="3363310"/>
            <a:ext cx="4632984" cy="1642068"/>
          </a:xfrm>
        </p:spPr>
        <p:txBody>
          <a:bodyPr/>
          <a:lstStyle/>
          <a:p>
            <a:endParaRPr lang="en-US" dirty="0">
              <a:solidFill>
                <a:schemeClr val="tx1">
                  <a:lumMod val="50000"/>
                  <a:lumOff val="50000"/>
                </a:schemeClr>
              </a:solidFill>
            </a:endParaRPr>
          </a:p>
        </p:txBody>
      </p:sp>
      <p:sp>
        <p:nvSpPr>
          <p:cNvPr id="8" name="Content Placeholder 7"/>
          <p:cNvSpPr>
            <a:spLocks noGrp="1"/>
          </p:cNvSpPr>
          <p:nvPr>
            <p:ph idx="18"/>
          </p:nvPr>
        </p:nvSpPr>
        <p:spPr>
          <a:xfrm>
            <a:off x="6260779" y="5192110"/>
            <a:ext cx="4632984" cy="1079888"/>
          </a:xfrm>
        </p:spPr>
        <p:txBody>
          <a:bodyPr/>
          <a:lstStyle/>
          <a:p>
            <a:endParaRPr lang="en-US" dirty="0">
              <a:solidFill>
                <a:schemeClr val="tx1">
                  <a:lumMod val="50000"/>
                  <a:lumOff val="50000"/>
                </a:schemeClr>
              </a:solidFill>
            </a:endParaRPr>
          </a:p>
        </p:txBody>
      </p:sp>
      <p:sp>
        <p:nvSpPr>
          <p:cNvPr id="3" name="Content Placeholder 2"/>
          <p:cNvSpPr>
            <a:spLocks noGrp="1"/>
          </p:cNvSpPr>
          <p:nvPr>
            <p:ph sz="quarter" idx="12"/>
          </p:nvPr>
        </p:nvSpPr>
        <p:spPr>
          <a:xfrm>
            <a:off x="545957" y="129374"/>
            <a:ext cx="10352036" cy="747581"/>
          </a:xfrm>
        </p:spPr>
        <p:txBody>
          <a:bodyPr/>
          <a:lstStyle/>
          <a:p>
            <a:pPr algn="ctr"/>
            <a:r>
              <a:rPr lang="es-CL" dirty="0">
                <a:solidFill>
                  <a:schemeClr val="tx1">
                    <a:lumMod val="75000"/>
                    <a:lumOff val="25000"/>
                  </a:schemeClr>
                </a:solidFill>
              </a:rPr>
              <a:t>Estrategia de desarrollo y negocio o masificación</a:t>
            </a:r>
          </a:p>
        </p:txBody>
      </p:sp>
      <p:sp>
        <p:nvSpPr>
          <p:cNvPr id="4" name="Content Placeholder 3"/>
          <p:cNvSpPr>
            <a:spLocks noGrp="1"/>
          </p:cNvSpPr>
          <p:nvPr>
            <p:ph sz="quarter" idx="13"/>
          </p:nvPr>
        </p:nvSpPr>
        <p:spPr>
          <a:xfrm>
            <a:off x="270195" y="593263"/>
            <a:ext cx="11740055" cy="1166272"/>
          </a:xfrm>
        </p:spPr>
        <p:txBody>
          <a:bodyPr>
            <a:noAutofit/>
          </a:bodyPr>
          <a:lstStyle/>
          <a:p>
            <a:pPr marL="285750" indent="-285750">
              <a:buFont typeface="Arial" panose="020B0604020202020204" pitchFamily="34" charset="0"/>
              <a:buChar char="•"/>
            </a:pPr>
            <a:r>
              <a:rPr lang="es-CL" dirty="0">
                <a:solidFill>
                  <a:schemeClr val="tx1">
                    <a:lumMod val="50000"/>
                    <a:lumOff val="50000"/>
                  </a:schemeClr>
                </a:solidFill>
              </a:rPr>
              <a:t>Describa la estrategia que enfrentaría para completar el desarrollo del producto, proceso o servicio final, identificando el rol de las entidades asociadas y de otros socios relevantes en este proceso y actores esenciales para lograr concretar un negocio.</a:t>
            </a:r>
          </a:p>
          <a:p>
            <a:pPr marL="285750" indent="-285750">
              <a:buFont typeface="Arial" panose="020B0604020202020204" pitchFamily="34" charset="0"/>
              <a:buChar char="•"/>
            </a:pPr>
            <a:r>
              <a:rPr lang="es-CL" dirty="0">
                <a:solidFill>
                  <a:schemeClr val="tx1">
                    <a:lumMod val="50000"/>
                    <a:lumOff val="50000"/>
                  </a:schemeClr>
                </a:solidFill>
              </a:rPr>
              <a:t>Considerar además las etapas de transferencia, producción, distribución y comercialización, o apropiación y prestación de servicios. Incluya los usuarios y beneficiarios finales y establezca las relaciones básicas entre todos los actores.</a:t>
            </a:r>
          </a:p>
          <a:p>
            <a:pPr marL="285750" indent="-285750">
              <a:buFont typeface="Arial" panose="020B0604020202020204" pitchFamily="34" charset="0"/>
              <a:buChar char="•"/>
            </a:pPr>
            <a:r>
              <a:rPr lang="es-CL" dirty="0">
                <a:solidFill>
                  <a:schemeClr val="tx1">
                    <a:lumMod val="50000"/>
                    <a:lumOff val="50000"/>
                  </a:schemeClr>
                </a:solidFill>
              </a:rPr>
              <a:t>De ser necesario, puede incluir un diagrama que represente la estrategia de desarrollo y negocio o masificación.</a:t>
            </a:r>
          </a:p>
          <a:p>
            <a:pPr marL="285750" indent="-285750">
              <a:buFont typeface="Arial" panose="020B0604020202020204" pitchFamily="34" charset="0"/>
              <a:buChar char="•"/>
            </a:pPr>
            <a:endParaRPr lang="es-CL" dirty="0">
              <a:solidFill>
                <a:schemeClr val="tx1">
                  <a:lumMod val="50000"/>
                  <a:lumOff val="50000"/>
                </a:schemeClr>
              </a:solidFill>
            </a:endParaRPr>
          </a:p>
        </p:txBody>
      </p:sp>
    </p:spTree>
    <p:extLst>
      <p:ext uri="{BB962C8B-B14F-4D97-AF65-F5344CB8AC3E}">
        <p14:creationId xmlns:p14="http://schemas.microsoft.com/office/powerpoint/2010/main" val="18616375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14" name="Content Placeholder 13"/>
          <p:cNvSpPr>
            <a:spLocks noGrp="1"/>
          </p:cNvSpPr>
          <p:nvPr>
            <p:ph sz="quarter" idx="12"/>
          </p:nvPr>
        </p:nvSpPr>
        <p:spPr>
          <a:xfrm>
            <a:off x="541726" y="1193801"/>
            <a:ext cx="10377430" cy="747580"/>
          </a:xfrm>
        </p:spPr>
        <p:txBody>
          <a:bodyPr/>
          <a:lstStyle/>
          <a:p>
            <a:pPr algn="ctr"/>
            <a:r>
              <a:rPr lang="en-US" dirty="0">
                <a:solidFill>
                  <a:schemeClr val="tx1">
                    <a:lumMod val="75000"/>
                    <a:lumOff val="25000"/>
                  </a:schemeClr>
                </a:solidFill>
              </a:rPr>
              <a:t>CAPÍTULO 3 </a:t>
            </a:r>
          </a:p>
        </p:txBody>
      </p:sp>
      <p:sp>
        <p:nvSpPr>
          <p:cNvPr id="15" name="Content Placeholder 14"/>
          <p:cNvSpPr>
            <a:spLocks noGrp="1"/>
          </p:cNvSpPr>
          <p:nvPr>
            <p:ph sz="quarter" idx="13"/>
          </p:nvPr>
        </p:nvSpPr>
        <p:spPr>
          <a:xfrm>
            <a:off x="541726" y="2093784"/>
            <a:ext cx="10377430" cy="380178"/>
          </a:xfrm>
        </p:spPr>
        <p:txBody>
          <a:bodyPr>
            <a:normAutofit lnSpcReduction="10000"/>
          </a:bodyPr>
          <a:lstStyle/>
          <a:p>
            <a:pPr algn="ctr"/>
            <a:r>
              <a:rPr lang="en-US" dirty="0">
                <a:solidFill>
                  <a:schemeClr val="tx1">
                    <a:lumMod val="50000"/>
                    <a:lumOff val="50000"/>
                  </a:schemeClr>
                </a:solidFill>
              </a:rPr>
              <a:t>CAPACIDADES Y GESTIÓN</a:t>
            </a:r>
          </a:p>
        </p:txBody>
      </p:sp>
    </p:spTree>
    <p:extLst>
      <p:ext uri="{BB962C8B-B14F-4D97-AF65-F5344CB8AC3E}">
        <p14:creationId xmlns:p14="http://schemas.microsoft.com/office/powerpoint/2010/main" val="40278135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blipFill rotWithShape="1">
          <a:blip r:embed="rId2"/>
          <a:stretch>
            <a:fillRect/>
          </a:stretch>
        </a:blipFill>
        <a:effectLst/>
      </p:bgPr>
    </p:bg>
    <p:spTree>
      <p:nvGrpSpPr>
        <p:cNvPr id="1" name=""/>
        <p:cNvGrpSpPr/>
        <p:nvPr/>
      </p:nvGrpSpPr>
      <p:grpSpPr>
        <a:xfrm>
          <a:off x="0" y="0"/>
          <a:ext cx="0" cy="0"/>
          <a:chOff x="0" y="0"/>
          <a:chExt cx="0" cy="0"/>
        </a:xfrm>
      </p:grpSpPr>
      <p:graphicFrame>
        <p:nvGraphicFramePr>
          <p:cNvPr id="2" name="Marcador de contenido 1"/>
          <p:cNvGraphicFramePr>
            <a:graphicFrameLocks noGrp="1"/>
          </p:cNvGraphicFramePr>
          <p:nvPr>
            <p:ph idx="15"/>
            <p:extLst>
              <p:ext uri="{D42A27DB-BD31-4B8C-83A1-F6EECF244321}">
                <p14:modId xmlns:p14="http://schemas.microsoft.com/office/powerpoint/2010/main" val="2095599668"/>
              </p:ext>
            </p:extLst>
          </p:nvPr>
        </p:nvGraphicFramePr>
        <p:xfrm>
          <a:off x="545957" y="683178"/>
          <a:ext cx="10679092" cy="5819770"/>
        </p:xfrm>
        <a:graphic>
          <a:graphicData uri="http://schemas.openxmlformats.org/drawingml/2006/table">
            <a:tbl>
              <a:tblPr firstRow="1" bandRow="1"/>
              <a:tblGrid>
                <a:gridCol w="2456007">
                  <a:extLst>
                    <a:ext uri="{9D8B030D-6E8A-4147-A177-3AD203B41FA5}">
                      <a16:colId xmlns:a16="http://schemas.microsoft.com/office/drawing/2014/main" val="2136659796"/>
                    </a:ext>
                  </a:extLst>
                </a:gridCol>
                <a:gridCol w="1983699">
                  <a:extLst>
                    <a:ext uri="{9D8B030D-6E8A-4147-A177-3AD203B41FA5}">
                      <a16:colId xmlns:a16="http://schemas.microsoft.com/office/drawing/2014/main" val="2969994817"/>
                    </a:ext>
                  </a:extLst>
                </a:gridCol>
                <a:gridCol w="2078161">
                  <a:extLst>
                    <a:ext uri="{9D8B030D-6E8A-4147-A177-3AD203B41FA5}">
                      <a16:colId xmlns:a16="http://schemas.microsoft.com/office/drawing/2014/main" val="3141021513"/>
                    </a:ext>
                  </a:extLst>
                </a:gridCol>
                <a:gridCol w="2078161">
                  <a:extLst>
                    <a:ext uri="{9D8B030D-6E8A-4147-A177-3AD203B41FA5}">
                      <a16:colId xmlns:a16="http://schemas.microsoft.com/office/drawing/2014/main" val="2484242010"/>
                    </a:ext>
                  </a:extLst>
                </a:gridCol>
                <a:gridCol w="2083064">
                  <a:extLst>
                    <a:ext uri="{9D8B030D-6E8A-4147-A177-3AD203B41FA5}">
                      <a16:colId xmlns:a16="http://schemas.microsoft.com/office/drawing/2014/main" val="1662302796"/>
                    </a:ext>
                  </a:extLst>
                </a:gridCol>
              </a:tblGrid>
              <a:tr h="713822">
                <a:tc>
                  <a:txBody>
                    <a:bodyPr/>
                    <a:lstStyle>
                      <a:lvl1pPr marL="0" algn="l" defTabSz="614751" rtl="0" eaLnBrk="1" latinLnBrk="0" hangingPunct="1">
                        <a:defRPr sz="2400" b="1" kern="1200">
                          <a:solidFill>
                            <a:schemeClr val="lt1"/>
                          </a:solidFill>
                          <a:latin typeface="Verdana"/>
                        </a:defRPr>
                      </a:lvl1pPr>
                      <a:lvl2pPr marL="614751" algn="l" defTabSz="614751" rtl="0" eaLnBrk="1" latinLnBrk="0" hangingPunct="1">
                        <a:defRPr sz="2400" b="1" kern="1200">
                          <a:solidFill>
                            <a:schemeClr val="lt1"/>
                          </a:solidFill>
                          <a:latin typeface="Verdana"/>
                        </a:defRPr>
                      </a:lvl2pPr>
                      <a:lvl3pPr marL="1229502" algn="l" defTabSz="614751" rtl="0" eaLnBrk="1" latinLnBrk="0" hangingPunct="1">
                        <a:defRPr sz="2400" b="1" kern="1200">
                          <a:solidFill>
                            <a:schemeClr val="lt1"/>
                          </a:solidFill>
                          <a:latin typeface="Verdana"/>
                        </a:defRPr>
                      </a:lvl3pPr>
                      <a:lvl4pPr marL="1844253" algn="l" defTabSz="614751" rtl="0" eaLnBrk="1" latinLnBrk="0" hangingPunct="1">
                        <a:defRPr sz="2400" b="1" kern="1200">
                          <a:solidFill>
                            <a:schemeClr val="lt1"/>
                          </a:solidFill>
                          <a:latin typeface="Verdana"/>
                        </a:defRPr>
                      </a:lvl4pPr>
                      <a:lvl5pPr marL="2459004" algn="l" defTabSz="614751" rtl="0" eaLnBrk="1" latinLnBrk="0" hangingPunct="1">
                        <a:defRPr sz="2400" b="1" kern="1200">
                          <a:solidFill>
                            <a:schemeClr val="lt1"/>
                          </a:solidFill>
                          <a:latin typeface="Verdana"/>
                        </a:defRPr>
                      </a:lvl5pPr>
                      <a:lvl6pPr marL="3073756" algn="l" defTabSz="614751" rtl="0" eaLnBrk="1" latinLnBrk="0" hangingPunct="1">
                        <a:defRPr sz="2400" b="1" kern="1200">
                          <a:solidFill>
                            <a:schemeClr val="lt1"/>
                          </a:solidFill>
                          <a:latin typeface="Verdana"/>
                        </a:defRPr>
                      </a:lvl6pPr>
                      <a:lvl7pPr marL="3688507" algn="l" defTabSz="614751" rtl="0" eaLnBrk="1" latinLnBrk="0" hangingPunct="1">
                        <a:defRPr sz="2400" b="1" kern="1200">
                          <a:solidFill>
                            <a:schemeClr val="lt1"/>
                          </a:solidFill>
                          <a:latin typeface="Verdana"/>
                        </a:defRPr>
                      </a:lvl7pPr>
                      <a:lvl8pPr marL="4303258" algn="l" defTabSz="614751" rtl="0" eaLnBrk="1" latinLnBrk="0" hangingPunct="1">
                        <a:defRPr sz="2400" b="1" kern="1200">
                          <a:solidFill>
                            <a:schemeClr val="lt1"/>
                          </a:solidFill>
                          <a:latin typeface="Verdana"/>
                        </a:defRPr>
                      </a:lvl8pPr>
                      <a:lvl9pPr marL="4918009" algn="l" defTabSz="614751" rtl="0" eaLnBrk="1" latinLnBrk="0" hangingPunct="1">
                        <a:defRPr sz="2400" b="1" kern="1200">
                          <a:solidFill>
                            <a:schemeClr val="lt1"/>
                          </a:solidFill>
                          <a:latin typeface="Verdana"/>
                        </a:defRPr>
                      </a:lvl9pPr>
                    </a:lstStyle>
                    <a:p>
                      <a:pPr algn="ctr"/>
                      <a:r>
                        <a:rPr lang="es-CL" sz="2400" dirty="0">
                          <a:latin typeface="Calibri" panose="020F0502020204030204" pitchFamily="34" charset="0"/>
                        </a:rPr>
                        <a:t>ITEM</a:t>
                      </a:r>
                    </a:p>
                  </a:txBody>
                  <a:tcPr marL="91456" marR="91456" marT="45714" marB="45714"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614751" rtl="0" eaLnBrk="1" latinLnBrk="0" hangingPunct="1">
                        <a:defRPr sz="2400" b="1" kern="1200">
                          <a:solidFill>
                            <a:schemeClr val="lt1"/>
                          </a:solidFill>
                          <a:latin typeface="Verdana"/>
                        </a:defRPr>
                      </a:lvl1pPr>
                      <a:lvl2pPr marL="614751" algn="l" defTabSz="614751" rtl="0" eaLnBrk="1" latinLnBrk="0" hangingPunct="1">
                        <a:defRPr sz="2400" b="1" kern="1200">
                          <a:solidFill>
                            <a:schemeClr val="lt1"/>
                          </a:solidFill>
                          <a:latin typeface="Verdana"/>
                        </a:defRPr>
                      </a:lvl2pPr>
                      <a:lvl3pPr marL="1229502" algn="l" defTabSz="614751" rtl="0" eaLnBrk="1" latinLnBrk="0" hangingPunct="1">
                        <a:defRPr sz="2400" b="1" kern="1200">
                          <a:solidFill>
                            <a:schemeClr val="lt1"/>
                          </a:solidFill>
                          <a:latin typeface="Verdana"/>
                        </a:defRPr>
                      </a:lvl3pPr>
                      <a:lvl4pPr marL="1844253" algn="l" defTabSz="614751" rtl="0" eaLnBrk="1" latinLnBrk="0" hangingPunct="1">
                        <a:defRPr sz="2400" b="1" kern="1200">
                          <a:solidFill>
                            <a:schemeClr val="lt1"/>
                          </a:solidFill>
                          <a:latin typeface="Verdana"/>
                        </a:defRPr>
                      </a:lvl4pPr>
                      <a:lvl5pPr marL="2459004" algn="l" defTabSz="614751" rtl="0" eaLnBrk="1" latinLnBrk="0" hangingPunct="1">
                        <a:defRPr sz="2400" b="1" kern="1200">
                          <a:solidFill>
                            <a:schemeClr val="lt1"/>
                          </a:solidFill>
                          <a:latin typeface="Verdana"/>
                        </a:defRPr>
                      </a:lvl5pPr>
                      <a:lvl6pPr marL="3073756" algn="l" defTabSz="614751" rtl="0" eaLnBrk="1" latinLnBrk="0" hangingPunct="1">
                        <a:defRPr sz="2400" b="1" kern="1200">
                          <a:solidFill>
                            <a:schemeClr val="lt1"/>
                          </a:solidFill>
                          <a:latin typeface="Verdana"/>
                        </a:defRPr>
                      </a:lvl6pPr>
                      <a:lvl7pPr marL="3688507" algn="l" defTabSz="614751" rtl="0" eaLnBrk="1" latinLnBrk="0" hangingPunct="1">
                        <a:defRPr sz="2400" b="1" kern="1200">
                          <a:solidFill>
                            <a:schemeClr val="lt1"/>
                          </a:solidFill>
                          <a:latin typeface="Verdana"/>
                        </a:defRPr>
                      </a:lvl7pPr>
                      <a:lvl8pPr marL="4303258" algn="l" defTabSz="614751" rtl="0" eaLnBrk="1" latinLnBrk="0" hangingPunct="1">
                        <a:defRPr sz="2400" b="1" kern="1200">
                          <a:solidFill>
                            <a:schemeClr val="lt1"/>
                          </a:solidFill>
                          <a:latin typeface="Verdana"/>
                        </a:defRPr>
                      </a:lvl8pPr>
                      <a:lvl9pPr marL="4918009" algn="l" defTabSz="614751" rtl="0" eaLnBrk="1" latinLnBrk="0" hangingPunct="1">
                        <a:defRPr sz="2400" b="1" kern="1200">
                          <a:solidFill>
                            <a:schemeClr val="lt1"/>
                          </a:solidFill>
                          <a:latin typeface="Verdana"/>
                        </a:defRPr>
                      </a:lvl9pPr>
                    </a:lstStyle>
                    <a:p>
                      <a:pPr algn="ctr"/>
                      <a:r>
                        <a:rPr lang="es-CL" sz="2400" dirty="0">
                          <a:latin typeface="Calibri" panose="020F0502020204030204" pitchFamily="34" charset="0"/>
                        </a:rPr>
                        <a:t>FONDEF</a:t>
                      </a:r>
                    </a:p>
                  </a:txBody>
                  <a:tcPr marL="91456" marR="91456" marT="45714" marB="45714"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614751" rtl="0" eaLnBrk="1" latinLnBrk="0" hangingPunct="1">
                        <a:defRPr sz="2400" b="1" kern="1200">
                          <a:solidFill>
                            <a:schemeClr val="lt1"/>
                          </a:solidFill>
                          <a:latin typeface="Verdana"/>
                        </a:defRPr>
                      </a:lvl1pPr>
                      <a:lvl2pPr marL="614751" algn="l" defTabSz="614751" rtl="0" eaLnBrk="1" latinLnBrk="0" hangingPunct="1">
                        <a:defRPr sz="2400" b="1" kern="1200">
                          <a:solidFill>
                            <a:schemeClr val="lt1"/>
                          </a:solidFill>
                          <a:latin typeface="Verdana"/>
                        </a:defRPr>
                      </a:lvl2pPr>
                      <a:lvl3pPr marL="1229502" algn="l" defTabSz="614751" rtl="0" eaLnBrk="1" latinLnBrk="0" hangingPunct="1">
                        <a:defRPr sz="2400" b="1" kern="1200">
                          <a:solidFill>
                            <a:schemeClr val="lt1"/>
                          </a:solidFill>
                          <a:latin typeface="Verdana"/>
                        </a:defRPr>
                      </a:lvl3pPr>
                      <a:lvl4pPr marL="1844253" algn="l" defTabSz="614751" rtl="0" eaLnBrk="1" latinLnBrk="0" hangingPunct="1">
                        <a:defRPr sz="2400" b="1" kern="1200">
                          <a:solidFill>
                            <a:schemeClr val="lt1"/>
                          </a:solidFill>
                          <a:latin typeface="Verdana"/>
                        </a:defRPr>
                      </a:lvl4pPr>
                      <a:lvl5pPr marL="2459004" algn="l" defTabSz="614751" rtl="0" eaLnBrk="1" latinLnBrk="0" hangingPunct="1">
                        <a:defRPr sz="2400" b="1" kern="1200">
                          <a:solidFill>
                            <a:schemeClr val="lt1"/>
                          </a:solidFill>
                          <a:latin typeface="Verdana"/>
                        </a:defRPr>
                      </a:lvl5pPr>
                      <a:lvl6pPr marL="3073756" algn="l" defTabSz="614751" rtl="0" eaLnBrk="1" latinLnBrk="0" hangingPunct="1">
                        <a:defRPr sz="2400" b="1" kern="1200">
                          <a:solidFill>
                            <a:schemeClr val="lt1"/>
                          </a:solidFill>
                          <a:latin typeface="Verdana"/>
                        </a:defRPr>
                      </a:lvl6pPr>
                      <a:lvl7pPr marL="3688507" algn="l" defTabSz="614751" rtl="0" eaLnBrk="1" latinLnBrk="0" hangingPunct="1">
                        <a:defRPr sz="2400" b="1" kern="1200">
                          <a:solidFill>
                            <a:schemeClr val="lt1"/>
                          </a:solidFill>
                          <a:latin typeface="Verdana"/>
                        </a:defRPr>
                      </a:lvl7pPr>
                      <a:lvl8pPr marL="4303258" algn="l" defTabSz="614751" rtl="0" eaLnBrk="1" latinLnBrk="0" hangingPunct="1">
                        <a:defRPr sz="2400" b="1" kern="1200">
                          <a:solidFill>
                            <a:schemeClr val="lt1"/>
                          </a:solidFill>
                          <a:latin typeface="Verdana"/>
                        </a:defRPr>
                      </a:lvl8pPr>
                      <a:lvl9pPr marL="4918009" algn="l" defTabSz="614751" rtl="0" eaLnBrk="1" latinLnBrk="0" hangingPunct="1">
                        <a:defRPr sz="2400" b="1" kern="1200">
                          <a:solidFill>
                            <a:schemeClr val="lt1"/>
                          </a:solidFill>
                          <a:latin typeface="Verdana"/>
                        </a:defRPr>
                      </a:lvl9pPr>
                    </a:lstStyle>
                    <a:p>
                      <a:pPr algn="ctr"/>
                      <a:r>
                        <a:rPr lang="es-CL" sz="2400" dirty="0">
                          <a:latin typeface="Calibri" panose="020F0502020204030204" pitchFamily="34" charset="0"/>
                        </a:rPr>
                        <a:t>INSTITUCIONAL</a:t>
                      </a:r>
                    </a:p>
                  </a:txBody>
                  <a:tcPr marL="91456" marR="91456" marT="45714" marB="45714"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614751" rtl="0" eaLnBrk="1" latinLnBrk="0" hangingPunct="1">
                        <a:defRPr sz="2400" b="1" kern="1200">
                          <a:solidFill>
                            <a:schemeClr val="lt1"/>
                          </a:solidFill>
                          <a:latin typeface="Verdana"/>
                        </a:defRPr>
                      </a:lvl1pPr>
                      <a:lvl2pPr marL="614751" algn="l" defTabSz="614751" rtl="0" eaLnBrk="1" latinLnBrk="0" hangingPunct="1">
                        <a:defRPr sz="2400" b="1" kern="1200">
                          <a:solidFill>
                            <a:schemeClr val="lt1"/>
                          </a:solidFill>
                          <a:latin typeface="Verdana"/>
                        </a:defRPr>
                      </a:lvl2pPr>
                      <a:lvl3pPr marL="1229502" algn="l" defTabSz="614751" rtl="0" eaLnBrk="1" latinLnBrk="0" hangingPunct="1">
                        <a:defRPr sz="2400" b="1" kern="1200">
                          <a:solidFill>
                            <a:schemeClr val="lt1"/>
                          </a:solidFill>
                          <a:latin typeface="Verdana"/>
                        </a:defRPr>
                      </a:lvl3pPr>
                      <a:lvl4pPr marL="1844253" algn="l" defTabSz="614751" rtl="0" eaLnBrk="1" latinLnBrk="0" hangingPunct="1">
                        <a:defRPr sz="2400" b="1" kern="1200">
                          <a:solidFill>
                            <a:schemeClr val="lt1"/>
                          </a:solidFill>
                          <a:latin typeface="Verdana"/>
                        </a:defRPr>
                      </a:lvl4pPr>
                      <a:lvl5pPr marL="2459004" algn="l" defTabSz="614751" rtl="0" eaLnBrk="1" latinLnBrk="0" hangingPunct="1">
                        <a:defRPr sz="2400" b="1" kern="1200">
                          <a:solidFill>
                            <a:schemeClr val="lt1"/>
                          </a:solidFill>
                          <a:latin typeface="Verdana"/>
                        </a:defRPr>
                      </a:lvl5pPr>
                      <a:lvl6pPr marL="3073756" algn="l" defTabSz="614751" rtl="0" eaLnBrk="1" latinLnBrk="0" hangingPunct="1">
                        <a:defRPr sz="2400" b="1" kern="1200">
                          <a:solidFill>
                            <a:schemeClr val="lt1"/>
                          </a:solidFill>
                          <a:latin typeface="Verdana"/>
                        </a:defRPr>
                      </a:lvl6pPr>
                      <a:lvl7pPr marL="3688507" algn="l" defTabSz="614751" rtl="0" eaLnBrk="1" latinLnBrk="0" hangingPunct="1">
                        <a:defRPr sz="2400" b="1" kern="1200">
                          <a:solidFill>
                            <a:schemeClr val="lt1"/>
                          </a:solidFill>
                          <a:latin typeface="Verdana"/>
                        </a:defRPr>
                      </a:lvl7pPr>
                      <a:lvl8pPr marL="4303258" algn="l" defTabSz="614751" rtl="0" eaLnBrk="1" latinLnBrk="0" hangingPunct="1">
                        <a:defRPr sz="2400" b="1" kern="1200">
                          <a:solidFill>
                            <a:schemeClr val="lt1"/>
                          </a:solidFill>
                          <a:latin typeface="Verdana"/>
                        </a:defRPr>
                      </a:lvl8pPr>
                      <a:lvl9pPr marL="4918009" algn="l" defTabSz="614751" rtl="0" eaLnBrk="1" latinLnBrk="0" hangingPunct="1">
                        <a:defRPr sz="2400" b="1" kern="1200">
                          <a:solidFill>
                            <a:schemeClr val="lt1"/>
                          </a:solidFill>
                          <a:latin typeface="Verdana"/>
                        </a:defRPr>
                      </a:lvl9pPr>
                    </a:lstStyle>
                    <a:p>
                      <a:pPr algn="ctr"/>
                      <a:r>
                        <a:rPr lang="es-CL" sz="2400" dirty="0">
                          <a:latin typeface="Calibri" panose="020F0502020204030204" pitchFamily="34" charset="0"/>
                        </a:rPr>
                        <a:t>ENTIDADES ASOCIADAS</a:t>
                      </a:r>
                    </a:p>
                  </a:txBody>
                  <a:tcPr marL="91456" marR="91456" marT="45714" marB="45714"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614751" rtl="0" eaLnBrk="1" latinLnBrk="0" hangingPunct="1">
                        <a:defRPr sz="2400" b="1" kern="1200">
                          <a:solidFill>
                            <a:schemeClr val="lt1"/>
                          </a:solidFill>
                          <a:latin typeface="Verdana"/>
                        </a:defRPr>
                      </a:lvl1pPr>
                      <a:lvl2pPr marL="614751" algn="l" defTabSz="614751" rtl="0" eaLnBrk="1" latinLnBrk="0" hangingPunct="1">
                        <a:defRPr sz="2400" b="1" kern="1200">
                          <a:solidFill>
                            <a:schemeClr val="lt1"/>
                          </a:solidFill>
                          <a:latin typeface="Verdana"/>
                        </a:defRPr>
                      </a:lvl2pPr>
                      <a:lvl3pPr marL="1229502" algn="l" defTabSz="614751" rtl="0" eaLnBrk="1" latinLnBrk="0" hangingPunct="1">
                        <a:defRPr sz="2400" b="1" kern="1200">
                          <a:solidFill>
                            <a:schemeClr val="lt1"/>
                          </a:solidFill>
                          <a:latin typeface="Verdana"/>
                        </a:defRPr>
                      </a:lvl3pPr>
                      <a:lvl4pPr marL="1844253" algn="l" defTabSz="614751" rtl="0" eaLnBrk="1" latinLnBrk="0" hangingPunct="1">
                        <a:defRPr sz="2400" b="1" kern="1200">
                          <a:solidFill>
                            <a:schemeClr val="lt1"/>
                          </a:solidFill>
                          <a:latin typeface="Verdana"/>
                        </a:defRPr>
                      </a:lvl4pPr>
                      <a:lvl5pPr marL="2459004" algn="l" defTabSz="614751" rtl="0" eaLnBrk="1" latinLnBrk="0" hangingPunct="1">
                        <a:defRPr sz="2400" b="1" kern="1200">
                          <a:solidFill>
                            <a:schemeClr val="lt1"/>
                          </a:solidFill>
                          <a:latin typeface="Verdana"/>
                        </a:defRPr>
                      </a:lvl5pPr>
                      <a:lvl6pPr marL="3073756" algn="l" defTabSz="614751" rtl="0" eaLnBrk="1" latinLnBrk="0" hangingPunct="1">
                        <a:defRPr sz="2400" b="1" kern="1200">
                          <a:solidFill>
                            <a:schemeClr val="lt1"/>
                          </a:solidFill>
                          <a:latin typeface="Verdana"/>
                        </a:defRPr>
                      </a:lvl6pPr>
                      <a:lvl7pPr marL="3688507" algn="l" defTabSz="614751" rtl="0" eaLnBrk="1" latinLnBrk="0" hangingPunct="1">
                        <a:defRPr sz="2400" b="1" kern="1200">
                          <a:solidFill>
                            <a:schemeClr val="lt1"/>
                          </a:solidFill>
                          <a:latin typeface="Verdana"/>
                        </a:defRPr>
                      </a:lvl7pPr>
                      <a:lvl8pPr marL="4303258" algn="l" defTabSz="614751" rtl="0" eaLnBrk="1" latinLnBrk="0" hangingPunct="1">
                        <a:defRPr sz="2400" b="1" kern="1200">
                          <a:solidFill>
                            <a:schemeClr val="lt1"/>
                          </a:solidFill>
                          <a:latin typeface="Verdana"/>
                        </a:defRPr>
                      </a:lvl8pPr>
                      <a:lvl9pPr marL="4918009" algn="l" defTabSz="614751" rtl="0" eaLnBrk="1" latinLnBrk="0" hangingPunct="1">
                        <a:defRPr sz="2400" b="1" kern="1200">
                          <a:solidFill>
                            <a:schemeClr val="lt1"/>
                          </a:solidFill>
                          <a:latin typeface="Verdana"/>
                        </a:defRPr>
                      </a:lvl9pPr>
                    </a:lstStyle>
                    <a:p>
                      <a:pPr algn="ctr"/>
                      <a:r>
                        <a:rPr lang="es-CL" sz="2400" dirty="0">
                          <a:latin typeface="Calibri" panose="020F0502020204030204" pitchFamily="34" charset="0"/>
                        </a:rPr>
                        <a:t>TOTAL </a:t>
                      </a:r>
                    </a:p>
                  </a:txBody>
                  <a:tcPr marL="91456" marR="91456" marT="45714" marB="45714"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extLst>
                  <a:ext uri="{0D108BD9-81ED-4DB2-BD59-A6C34878D82A}">
                    <a16:rowId xmlns:a16="http://schemas.microsoft.com/office/drawing/2014/main" val="2932949224"/>
                  </a:ext>
                </a:extLst>
              </a:tr>
              <a:tr h="380063">
                <a:tc>
                  <a:txBody>
                    <a:bodyPr/>
                    <a:lstStyle/>
                    <a:p>
                      <a:pPr algn="l" fontAlgn="ctr"/>
                      <a:r>
                        <a:rPr lang="es-CL" sz="1800" b="0" i="0" u="none" strike="noStrike">
                          <a:effectLst/>
                          <a:latin typeface="Calibri" panose="020F0502020204030204" pitchFamily="34" charset="0"/>
                        </a:rPr>
                        <a:t>GASTOS EN PERSONAL</a:t>
                      </a:r>
                    </a:p>
                  </a:txBody>
                  <a:tcPr marL="0" marR="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614751" rtl="0" eaLnBrk="1" latinLnBrk="0" hangingPunct="1">
                        <a:defRPr sz="2400" kern="1200">
                          <a:solidFill>
                            <a:schemeClr val="dk1"/>
                          </a:solidFill>
                          <a:latin typeface="Verdana"/>
                        </a:defRPr>
                      </a:lvl1pPr>
                      <a:lvl2pPr marL="614751" algn="l" defTabSz="614751" rtl="0" eaLnBrk="1" latinLnBrk="0" hangingPunct="1">
                        <a:defRPr sz="2400" kern="1200">
                          <a:solidFill>
                            <a:schemeClr val="dk1"/>
                          </a:solidFill>
                          <a:latin typeface="Verdana"/>
                        </a:defRPr>
                      </a:lvl2pPr>
                      <a:lvl3pPr marL="1229502" algn="l" defTabSz="614751" rtl="0" eaLnBrk="1" latinLnBrk="0" hangingPunct="1">
                        <a:defRPr sz="2400" kern="1200">
                          <a:solidFill>
                            <a:schemeClr val="dk1"/>
                          </a:solidFill>
                          <a:latin typeface="Verdana"/>
                        </a:defRPr>
                      </a:lvl3pPr>
                      <a:lvl4pPr marL="1844253" algn="l" defTabSz="614751" rtl="0" eaLnBrk="1" latinLnBrk="0" hangingPunct="1">
                        <a:defRPr sz="2400" kern="1200">
                          <a:solidFill>
                            <a:schemeClr val="dk1"/>
                          </a:solidFill>
                          <a:latin typeface="Verdana"/>
                        </a:defRPr>
                      </a:lvl4pPr>
                      <a:lvl5pPr marL="2459004" algn="l" defTabSz="614751" rtl="0" eaLnBrk="1" latinLnBrk="0" hangingPunct="1">
                        <a:defRPr sz="2400" kern="1200">
                          <a:solidFill>
                            <a:schemeClr val="dk1"/>
                          </a:solidFill>
                          <a:latin typeface="Verdana"/>
                        </a:defRPr>
                      </a:lvl5pPr>
                      <a:lvl6pPr marL="3073756" algn="l" defTabSz="614751" rtl="0" eaLnBrk="1" latinLnBrk="0" hangingPunct="1">
                        <a:defRPr sz="2400" kern="1200">
                          <a:solidFill>
                            <a:schemeClr val="dk1"/>
                          </a:solidFill>
                          <a:latin typeface="Verdana"/>
                        </a:defRPr>
                      </a:lvl6pPr>
                      <a:lvl7pPr marL="3688507" algn="l" defTabSz="614751" rtl="0" eaLnBrk="1" latinLnBrk="0" hangingPunct="1">
                        <a:defRPr sz="2400" kern="1200">
                          <a:solidFill>
                            <a:schemeClr val="dk1"/>
                          </a:solidFill>
                          <a:latin typeface="Verdana"/>
                        </a:defRPr>
                      </a:lvl7pPr>
                      <a:lvl8pPr marL="4303258" algn="l" defTabSz="614751" rtl="0" eaLnBrk="1" latinLnBrk="0" hangingPunct="1">
                        <a:defRPr sz="2400" kern="1200">
                          <a:solidFill>
                            <a:schemeClr val="dk1"/>
                          </a:solidFill>
                          <a:latin typeface="Verdana"/>
                        </a:defRPr>
                      </a:lvl8pPr>
                      <a:lvl9pPr marL="4918009" algn="l" defTabSz="614751" rtl="0" eaLnBrk="1" latinLnBrk="0" hangingPunct="1">
                        <a:defRPr sz="2400" kern="1200">
                          <a:solidFill>
                            <a:schemeClr val="dk1"/>
                          </a:solidFill>
                          <a:latin typeface="Verdana"/>
                        </a:defRPr>
                      </a:lvl9pPr>
                    </a:lstStyle>
                    <a:p>
                      <a:pPr algn="l"/>
                      <a:endParaRPr lang="es-CL" sz="1800" dirty="0">
                        <a:latin typeface="Calibri" panose="020F0502020204030204" pitchFamily="34" charset="0"/>
                      </a:endParaRPr>
                    </a:p>
                  </a:txBody>
                  <a:tcPr marL="91456" marR="91456" marT="45714" marB="45714" anchor="ctr">
                    <a:lnL w="12700" cap="flat" cmpd="sng" algn="ctr">
                      <a:solidFill>
                        <a:sysClr val="window" lastClr="FFFFFF"/>
                      </a:solidFill>
                      <a:prstDash val="solid"/>
                      <a:round/>
                      <a:headEnd type="none" w="med" len="med"/>
                      <a:tailEnd type="none" w="med" len="med"/>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614751" rtl="0" eaLnBrk="1" latinLnBrk="0" hangingPunct="1">
                        <a:defRPr sz="2400" kern="1200">
                          <a:solidFill>
                            <a:schemeClr val="dk1"/>
                          </a:solidFill>
                          <a:latin typeface="Verdana"/>
                        </a:defRPr>
                      </a:lvl1pPr>
                      <a:lvl2pPr marL="614751" algn="l" defTabSz="614751" rtl="0" eaLnBrk="1" latinLnBrk="0" hangingPunct="1">
                        <a:defRPr sz="2400" kern="1200">
                          <a:solidFill>
                            <a:schemeClr val="dk1"/>
                          </a:solidFill>
                          <a:latin typeface="Verdana"/>
                        </a:defRPr>
                      </a:lvl2pPr>
                      <a:lvl3pPr marL="1229502" algn="l" defTabSz="614751" rtl="0" eaLnBrk="1" latinLnBrk="0" hangingPunct="1">
                        <a:defRPr sz="2400" kern="1200">
                          <a:solidFill>
                            <a:schemeClr val="dk1"/>
                          </a:solidFill>
                          <a:latin typeface="Verdana"/>
                        </a:defRPr>
                      </a:lvl3pPr>
                      <a:lvl4pPr marL="1844253" algn="l" defTabSz="614751" rtl="0" eaLnBrk="1" latinLnBrk="0" hangingPunct="1">
                        <a:defRPr sz="2400" kern="1200">
                          <a:solidFill>
                            <a:schemeClr val="dk1"/>
                          </a:solidFill>
                          <a:latin typeface="Verdana"/>
                        </a:defRPr>
                      </a:lvl4pPr>
                      <a:lvl5pPr marL="2459004" algn="l" defTabSz="614751" rtl="0" eaLnBrk="1" latinLnBrk="0" hangingPunct="1">
                        <a:defRPr sz="2400" kern="1200">
                          <a:solidFill>
                            <a:schemeClr val="dk1"/>
                          </a:solidFill>
                          <a:latin typeface="Verdana"/>
                        </a:defRPr>
                      </a:lvl5pPr>
                      <a:lvl6pPr marL="3073756" algn="l" defTabSz="614751" rtl="0" eaLnBrk="1" latinLnBrk="0" hangingPunct="1">
                        <a:defRPr sz="2400" kern="1200">
                          <a:solidFill>
                            <a:schemeClr val="dk1"/>
                          </a:solidFill>
                          <a:latin typeface="Verdana"/>
                        </a:defRPr>
                      </a:lvl6pPr>
                      <a:lvl7pPr marL="3688507" algn="l" defTabSz="614751" rtl="0" eaLnBrk="1" latinLnBrk="0" hangingPunct="1">
                        <a:defRPr sz="2400" kern="1200">
                          <a:solidFill>
                            <a:schemeClr val="dk1"/>
                          </a:solidFill>
                          <a:latin typeface="Verdana"/>
                        </a:defRPr>
                      </a:lvl7pPr>
                      <a:lvl8pPr marL="4303258" algn="l" defTabSz="614751" rtl="0" eaLnBrk="1" latinLnBrk="0" hangingPunct="1">
                        <a:defRPr sz="2400" kern="1200">
                          <a:solidFill>
                            <a:schemeClr val="dk1"/>
                          </a:solidFill>
                          <a:latin typeface="Verdana"/>
                        </a:defRPr>
                      </a:lvl8pPr>
                      <a:lvl9pPr marL="4918009" algn="l" defTabSz="614751" rtl="0" eaLnBrk="1" latinLnBrk="0" hangingPunct="1">
                        <a:defRPr sz="2400" kern="1200">
                          <a:solidFill>
                            <a:schemeClr val="dk1"/>
                          </a:solidFill>
                          <a:latin typeface="Verdana"/>
                        </a:defRPr>
                      </a:lvl9pPr>
                    </a:lstStyle>
                    <a:p>
                      <a:pPr algn="l"/>
                      <a:endParaRPr lang="es-CL" sz="1800" dirty="0">
                        <a:latin typeface="Calibri" panose="020F0502020204030204" pitchFamily="34" charset="0"/>
                      </a:endParaRPr>
                    </a:p>
                  </a:txBody>
                  <a:tcPr marL="91456" marR="91456" marT="45714" marB="45714"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614751" rtl="0" eaLnBrk="1" latinLnBrk="0" hangingPunct="1">
                        <a:defRPr sz="2400" kern="1200">
                          <a:solidFill>
                            <a:schemeClr val="dk1"/>
                          </a:solidFill>
                          <a:latin typeface="Verdana"/>
                        </a:defRPr>
                      </a:lvl1pPr>
                      <a:lvl2pPr marL="614751" algn="l" defTabSz="614751" rtl="0" eaLnBrk="1" latinLnBrk="0" hangingPunct="1">
                        <a:defRPr sz="2400" kern="1200">
                          <a:solidFill>
                            <a:schemeClr val="dk1"/>
                          </a:solidFill>
                          <a:latin typeface="Verdana"/>
                        </a:defRPr>
                      </a:lvl2pPr>
                      <a:lvl3pPr marL="1229502" algn="l" defTabSz="614751" rtl="0" eaLnBrk="1" latinLnBrk="0" hangingPunct="1">
                        <a:defRPr sz="2400" kern="1200">
                          <a:solidFill>
                            <a:schemeClr val="dk1"/>
                          </a:solidFill>
                          <a:latin typeface="Verdana"/>
                        </a:defRPr>
                      </a:lvl3pPr>
                      <a:lvl4pPr marL="1844253" algn="l" defTabSz="614751" rtl="0" eaLnBrk="1" latinLnBrk="0" hangingPunct="1">
                        <a:defRPr sz="2400" kern="1200">
                          <a:solidFill>
                            <a:schemeClr val="dk1"/>
                          </a:solidFill>
                          <a:latin typeface="Verdana"/>
                        </a:defRPr>
                      </a:lvl4pPr>
                      <a:lvl5pPr marL="2459004" algn="l" defTabSz="614751" rtl="0" eaLnBrk="1" latinLnBrk="0" hangingPunct="1">
                        <a:defRPr sz="2400" kern="1200">
                          <a:solidFill>
                            <a:schemeClr val="dk1"/>
                          </a:solidFill>
                          <a:latin typeface="Verdana"/>
                        </a:defRPr>
                      </a:lvl5pPr>
                      <a:lvl6pPr marL="3073756" algn="l" defTabSz="614751" rtl="0" eaLnBrk="1" latinLnBrk="0" hangingPunct="1">
                        <a:defRPr sz="2400" kern="1200">
                          <a:solidFill>
                            <a:schemeClr val="dk1"/>
                          </a:solidFill>
                          <a:latin typeface="Verdana"/>
                        </a:defRPr>
                      </a:lvl6pPr>
                      <a:lvl7pPr marL="3688507" algn="l" defTabSz="614751" rtl="0" eaLnBrk="1" latinLnBrk="0" hangingPunct="1">
                        <a:defRPr sz="2400" kern="1200">
                          <a:solidFill>
                            <a:schemeClr val="dk1"/>
                          </a:solidFill>
                          <a:latin typeface="Verdana"/>
                        </a:defRPr>
                      </a:lvl7pPr>
                      <a:lvl8pPr marL="4303258" algn="l" defTabSz="614751" rtl="0" eaLnBrk="1" latinLnBrk="0" hangingPunct="1">
                        <a:defRPr sz="2400" kern="1200">
                          <a:solidFill>
                            <a:schemeClr val="dk1"/>
                          </a:solidFill>
                          <a:latin typeface="Verdana"/>
                        </a:defRPr>
                      </a:lvl8pPr>
                      <a:lvl9pPr marL="4918009" algn="l" defTabSz="614751" rtl="0" eaLnBrk="1" latinLnBrk="0" hangingPunct="1">
                        <a:defRPr sz="2400" kern="1200">
                          <a:solidFill>
                            <a:schemeClr val="dk1"/>
                          </a:solidFill>
                          <a:latin typeface="Verdana"/>
                        </a:defRPr>
                      </a:lvl9pPr>
                    </a:lstStyle>
                    <a:p>
                      <a:pPr algn="l"/>
                      <a:endParaRPr lang="es-CL" sz="1800" dirty="0">
                        <a:latin typeface="Calibri" panose="020F0502020204030204" pitchFamily="34" charset="0"/>
                      </a:endParaRPr>
                    </a:p>
                  </a:txBody>
                  <a:tcPr marL="91456" marR="91456" marT="45714" marB="45714"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614751" rtl="0" eaLnBrk="1" latinLnBrk="0" hangingPunct="1">
                        <a:defRPr sz="2400" kern="1200">
                          <a:solidFill>
                            <a:schemeClr val="dk1"/>
                          </a:solidFill>
                          <a:latin typeface="Verdana"/>
                        </a:defRPr>
                      </a:lvl1pPr>
                      <a:lvl2pPr marL="614751" algn="l" defTabSz="614751" rtl="0" eaLnBrk="1" latinLnBrk="0" hangingPunct="1">
                        <a:defRPr sz="2400" kern="1200">
                          <a:solidFill>
                            <a:schemeClr val="dk1"/>
                          </a:solidFill>
                          <a:latin typeface="Verdana"/>
                        </a:defRPr>
                      </a:lvl2pPr>
                      <a:lvl3pPr marL="1229502" algn="l" defTabSz="614751" rtl="0" eaLnBrk="1" latinLnBrk="0" hangingPunct="1">
                        <a:defRPr sz="2400" kern="1200">
                          <a:solidFill>
                            <a:schemeClr val="dk1"/>
                          </a:solidFill>
                          <a:latin typeface="Verdana"/>
                        </a:defRPr>
                      </a:lvl3pPr>
                      <a:lvl4pPr marL="1844253" algn="l" defTabSz="614751" rtl="0" eaLnBrk="1" latinLnBrk="0" hangingPunct="1">
                        <a:defRPr sz="2400" kern="1200">
                          <a:solidFill>
                            <a:schemeClr val="dk1"/>
                          </a:solidFill>
                          <a:latin typeface="Verdana"/>
                        </a:defRPr>
                      </a:lvl4pPr>
                      <a:lvl5pPr marL="2459004" algn="l" defTabSz="614751" rtl="0" eaLnBrk="1" latinLnBrk="0" hangingPunct="1">
                        <a:defRPr sz="2400" kern="1200">
                          <a:solidFill>
                            <a:schemeClr val="dk1"/>
                          </a:solidFill>
                          <a:latin typeface="Verdana"/>
                        </a:defRPr>
                      </a:lvl5pPr>
                      <a:lvl6pPr marL="3073756" algn="l" defTabSz="614751" rtl="0" eaLnBrk="1" latinLnBrk="0" hangingPunct="1">
                        <a:defRPr sz="2400" kern="1200">
                          <a:solidFill>
                            <a:schemeClr val="dk1"/>
                          </a:solidFill>
                          <a:latin typeface="Verdana"/>
                        </a:defRPr>
                      </a:lvl6pPr>
                      <a:lvl7pPr marL="3688507" algn="l" defTabSz="614751" rtl="0" eaLnBrk="1" latinLnBrk="0" hangingPunct="1">
                        <a:defRPr sz="2400" kern="1200">
                          <a:solidFill>
                            <a:schemeClr val="dk1"/>
                          </a:solidFill>
                          <a:latin typeface="Verdana"/>
                        </a:defRPr>
                      </a:lvl7pPr>
                      <a:lvl8pPr marL="4303258" algn="l" defTabSz="614751" rtl="0" eaLnBrk="1" latinLnBrk="0" hangingPunct="1">
                        <a:defRPr sz="2400" kern="1200">
                          <a:solidFill>
                            <a:schemeClr val="dk1"/>
                          </a:solidFill>
                          <a:latin typeface="Verdana"/>
                        </a:defRPr>
                      </a:lvl8pPr>
                      <a:lvl9pPr marL="4918009" algn="l" defTabSz="614751" rtl="0" eaLnBrk="1" latinLnBrk="0" hangingPunct="1">
                        <a:defRPr sz="2400" kern="1200">
                          <a:solidFill>
                            <a:schemeClr val="dk1"/>
                          </a:solidFill>
                          <a:latin typeface="Verdana"/>
                        </a:defRPr>
                      </a:lvl9pPr>
                    </a:lstStyle>
                    <a:p>
                      <a:pPr algn="l"/>
                      <a:endParaRPr lang="es-CL" sz="1800" dirty="0">
                        <a:latin typeface="Calibri" panose="020F0502020204030204" pitchFamily="34" charset="0"/>
                      </a:endParaRPr>
                    </a:p>
                  </a:txBody>
                  <a:tcPr marL="91456" marR="91456" marT="45714" marB="45714"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2823132190"/>
                  </a:ext>
                </a:extLst>
              </a:tr>
              <a:tr h="380063">
                <a:tc>
                  <a:txBody>
                    <a:bodyPr/>
                    <a:lstStyle/>
                    <a:p>
                      <a:pPr algn="l" fontAlgn="ctr"/>
                      <a:r>
                        <a:rPr lang="es-CL" sz="1800" b="0" i="0" u="none" strike="noStrike">
                          <a:effectLst/>
                          <a:latin typeface="Calibri" panose="020F0502020204030204" pitchFamily="34" charset="0"/>
                        </a:rPr>
                        <a:t>EQUIPAMIENTO</a:t>
                      </a: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614751" rtl="0" eaLnBrk="1" latinLnBrk="0" hangingPunct="1">
                        <a:defRPr sz="2400" kern="1200">
                          <a:solidFill>
                            <a:schemeClr val="dk1"/>
                          </a:solidFill>
                          <a:latin typeface="Verdana"/>
                        </a:defRPr>
                      </a:lvl1pPr>
                      <a:lvl2pPr marL="614751" algn="l" defTabSz="614751" rtl="0" eaLnBrk="1" latinLnBrk="0" hangingPunct="1">
                        <a:defRPr sz="2400" kern="1200">
                          <a:solidFill>
                            <a:schemeClr val="dk1"/>
                          </a:solidFill>
                          <a:latin typeface="Verdana"/>
                        </a:defRPr>
                      </a:lvl2pPr>
                      <a:lvl3pPr marL="1229502" algn="l" defTabSz="614751" rtl="0" eaLnBrk="1" latinLnBrk="0" hangingPunct="1">
                        <a:defRPr sz="2400" kern="1200">
                          <a:solidFill>
                            <a:schemeClr val="dk1"/>
                          </a:solidFill>
                          <a:latin typeface="Verdana"/>
                        </a:defRPr>
                      </a:lvl3pPr>
                      <a:lvl4pPr marL="1844253" algn="l" defTabSz="614751" rtl="0" eaLnBrk="1" latinLnBrk="0" hangingPunct="1">
                        <a:defRPr sz="2400" kern="1200">
                          <a:solidFill>
                            <a:schemeClr val="dk1"/>
                          </a:solidFill>
                          <a:latin typeface="Verdana"/>
                        </a:defRPr>
                      </a:lvl4pPr>
                      <a:lvl5pPr marL="2459004" algn="l" defTabSz="614751" rtl="0" eaLnBrk="1" latinLnBrk="0" hangingPunct="1">
                        <a:defRPr sz="2400" kern="1200">
                          <a:solidFill>
                            <a:schemeClr val="dk1"/>
                          </a:solidFill>
                          <a:latin typeface="Verdana"/>
                        </a:defRPr>
                      </a:lvl5pPr>
                      <a:lvl6pPr marL="3073756" algn="l" defTabSz="614751" rtl="0" eaLnBrk="1" latinLnBrk="0" hangingPunct="1">
                        <a:defRPr sz="2400" kern="1200">
                          <a:solidFill>
                            <a:schemeClr val="dk1"/>
                          </a:solidFill>
                          <a:latin typeface="Verdana"/>
                        </a:defRPr>
                      </a:lvl6pPr>
                      <a:lvl7pPr marL="3688507" algn="l" defTabSz="614751" rtl="0" eaLnBrk="1" latinLnBrk="0" hangingPunct="1">
                        <a:defRPr sz="2400" kern="1200">
                          <a:solidFill>
                            <a:schemeClr val="dk1"/>
                          </a:solidFill>
                          <a:latin typeface="Verdana"/>
                        </a:defRPr>
                      </a:lvl7pPr>
                      <a:lvl8pPr marL="4303258" algn="l" defTabSz="614751" rtl="0" eaLnBrk="1" latinLnBrk="0" hangingPunct="1">
                        <a:defRPr sz="2400" kern="1200">
                          <a:solidFill>
                            <a:schemeClr val="dk1"/>
                          </a:solidFill>
                          <a:latin typeface="Verdana"/>
                        </a:defRPr>
                      </a:lvl8pPr>
                      <a:lvl9pPr marL="4918009" algn="l" defTabSz="614751" rtl="0" eaLnBrk="1" latinLnBrk="0" hangingPunct="1">
                        <a:defRPr sz="2400" kern="1200">
                          <a:solidFill>
                            <a:schemeClr val="dk1"/>
                          </a:solidFill>
                          <a:latin typeface="Verdana"/>
                        </a:defRPr>
                      </a:lvl9pPr>
                    </a:lstStyle>
                    <a:p>
                      <a:pPr algn="l"/>
                      <a:endParaRPr lang="es-CL" sz="1800" dirty="0">
                        <a:latin typeface="Calibri" panose="020F0502020204030204" pitchFamily="34" charset="0"/>
                      </a:endParaRPr>
                    </a:p>
                  </a:txBody>
                  <a:tcPr marL="91456" marR="91456" marT="45714" marB="45714"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614751" rtl="0" eaLnBrk="1" latinLnBrk="0" hangingPunct="1">
                        <a:defRPr sz="2400" kern="1200">
                          <a:solidFill>
                            <a:schemeClr val="dk1"/>
                          </a:solidFill>
                          <a:latin typeface="Verdana"/>
                        </a:defRPr>
                      </a:lvl1pPr>
                      <a:lvl2pPr marL="614751" algn="l" defTabSz="614751" rtl="0" eaLnBrk="1" latinLnBrk="0" hangingPunct="1">
                        <a:defRPr sz="2400" kern="1200">
                          <a:solidFill>
                            <a:schemeClr val="dk1"/>
                          </a:solidFill>
                          <a:latin typeface="Verdana"/>
                        </a:defRPr>
                      </a:lvl2pPr>
                      <a:lvl3pPr marL="1229502" algn="l" defTabSz="614751" rtl="0" eaLnBrk="1" latinLnBrk="0" hangingPunct="1">
                        <a:defRPr sz="2400" kern="1200">
                          <a:solidFill>
                            <a:schemeClr val="dk1"/>
                          </a:solidFill>
                          <a:latin typeface="Verdana"/>
                        </a:defRPr>
                      </a:lvl3pPr>
                      <a:lvl4pPr marL="1844253" algn="l" defTabSz="614751" rtl="0" eaLnBrk="1" latinLnBrk="0" hangingPunct="1">
                        <a:defRPr sz="2400" kern="1200">
                          <a:solidFill>
                            <a:schemeClr val="dk1"/>
                          </a:solidFill>
                          <a:latin typeface="Verdana"/>
                        </a:defRPr>
                      </a:lvl4pPr>
                      <a:lvl5pPr marL="2459004" algn="l" defTabSz="614751" rtl="0" eaLnBrk="1" latinLnBrk="0" hangingPunct="1">
                        <a:defRPr sz="2400" kern="1200">
                          <a:solidFill>
                            <a:schemeClr val="dk1"/>
                          </a:solidFill>
                          <a:latin typeface="Verdana"/>
                        </a:defRPr>
                      </a:lvl5pPr>
                      <a:lvl6pPr marL="3073756" algn="l" defTabSz="614751" rtl="0" eaLnBrk="1" latinLnBrk="0" hangingPunct="1">
                        <a:defRPr sz="2400" kern="1200">
                          <a:solidFill>
                            <a:schemeClr val="dk1"/>
                          </a:solidFill>
                          <a:latin typeface="Verdana"/>
                        </a:defRPr>
                      </a:lvl6pPr>
                      <a:lvl7pPr marL="3688507" algn="l" defTabSz="614751" rtl="0" eaLnBrk="1" latinLnBrk="0" hangingPunct="1">
                        <a:defRPr sz="2400" kern="1200">
                          <a:solidFill>
                            <a:schemeClr val="dk1"/>
                          </a:solidFill>
                          <a:latin typeface="Verdana"/>
                        </a:defRPr>
                      </a:lvl7pPr>
                      <a:lvl8pPr marL="4303258" algn="l" defTabSz="614751" rtl="0" eaLnBrk="1" latinLnBrk="0" hangingPunct="1">
                        <a:defRPr sz="2400" kern="1200">
                          <a:solidFill>
                            <a:schemeClr val="dk1"/>
                          </a:solidFill>
                          <a:latin typeface="Verdana"/>
                        </a:defRPr>
                      </a:lvl8pPr>
                      <a:lvl9pPr marL="4918009" algn="l" defTabSz="614751" rtl="0" eaLnBrk="1" latinLnBrk="0" hangingPunct="1">
                        <a:defRPr sz="2400" kern="1200">
                          <a:solidFill>
                            <a:schemeClr val="dk1"/>
                          </a:solidFill>
                          <a:latin typeface="Verdana"/>
                        </a:defRPr>
                      </a:lvl9pPr>
                    </a:lstStyle>
                    <a:p>
                      <a:pPr algn="l"/>
                      <a:endParaRPr lang="es-CL" sz="1800" dirty="0">
                        <a:latin typeface="Calibri" panose="020F0502020204030204" pitchFamily="34" charset="0"/>
                      </a:endParaRPr>
                    </a:p>
                  </a:txBody>
                  <a:tcPr marL="91456" marR="91456" marT="45714" marB="45714"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614751" rtl="0" eaLnBrk="1" latinLnBrk="0" hangingPunct="1">
                        <a:defRPr sz="2400" kern="1200">
                          <a:solidFill>
                            <a:schemeClr val="dk1"/>
                          </a:solidFill>
                          <a:latin typeface="Verdana"/>
                        </a:defRPr>
                      </a:lvl1pPr>
                      <a:lvl2pPr marL="614751" algn="l" defTabSz="614751" rtl="0" eaLnBrk="1" latinLnBrk="0" hangingPunct="1">
                        <a:defRPr sz="2400" kern="1200">
                          <a:solidFill>
                            <a:schemeClr val="dk1"/>
                          </a:solidFill>
                          <a:latin typeface="Verdana"/>
                        </a:defRPr>
                      </a:lvl2pPr>
                      <a:lvl3pPr marL="1229502" algn="l" defTabSz="614751" rtl="0" eaLnBrk="1" latinLnBrk="0" hangingPunct="1">
                        <a:defRPr sz="2400" kern="1200">
                          <a:solidFill>
                            <a:schemeClr val="dk1"/>
                          </a:solidFill>
                          <a:latin typeface="Verdana"/>
                        </a:defRPr>
                      </a:lvl3pPr>
                      <a:lvl4pPr marL="1844253" algn="l" defTabSz="614751" rtl="0" eaLnBrk="1" latinLnBrk="0" hangingPunct="1">
                        <a:defRPr sz="2400" kern="1200">
                          <a:solidFill>
                            <a:schemeClr val="dk1"/>
                          </a:solidFill>
                          <a:latin typeface="Verdana"/>
                        </a:defRPr>
                      </a:lvl4pPr>
                      <a:lvl5pPr marL="2459004" algn="l" defTabSz="614751" rtl="0" eaLnBrk="1" latinLnBrk="0" hangingPunct="1">
                        <a:defRPr sz="2400" kern="1200">
                          <a:solidFill>
                            <a:schemeClr val="dk1"/>
                          </a:solidFill>
                          <a:latin typeface="Verdana"/>
                        </a:defRPr>
                      </a:lvl5pPr>
                      <a:lvl6pPr marL="3073756" algn="l" defTabSz="614751" rtl="0" eaLnBrk="1" latinLnBrk="0" hangingPunct="1">
                        <a:defRPr sz="2400" kern="1200">
                          <a:solidFill>
                            <a:schemeClr val="dk1"/>
                          </a:solidFill>
                          <a:latin typeface="Verdana"/>
                        </a:defRPr>
                      </a:lvl6pPr>
                      <a:lvl7pPr marL="3688507" algn="l" defTabSz="614751" rtl="0" eaLnBrk="1" latinLnBrk="0" hangingPunct="1">
                        <a:defRPr sz="2400" kern="1200">
                          <a:solidFill>
                            <a:schemeClr val="dk1"/>
                          </a:solidFill>
                          <a:latin typeface="Verdana"/>
                        </a:defRPr>
                      </a:lvl7pPr>
                      <a:lvl8pPr marL="4303258" algn="l" defTabSz="614751" rtl="0" eaLnBrk="1" latinLnBrk="0" hangingPunct="1">
                        <a:defRPr sz="2400" kern="1200">
                          <a:solidFill>
                            <a:schemeClr val="dk1"/>
                          </a:solidFill>
                          <a:latin typeface="Verdana"/>
                        </a:defRPr>
                      </a:lvl8pPr>
                      <a:lvl9pPr marL="4918009" algn="l" defTabSz="614751" rtl="0" eaLnBrk="1" latinLnBrk="0" hangingPunct="1">
                        <a:defRPr sz="2400" kern="1200">
                          <a:solidFill>
                            <a:schemeClr val="dk1"/>
                          </a:solidFill>
                          <a:latin typeface="Verdana"/>
                        </a:defRPr>
                      </a:lvl9pPr>
                    </a:lstStyle>
                    <a:p>
                      <a:pPr algn="l"/>
                      <a:endParaRPr lang="es-CL" sz="1800" dirty="0">
                        <a:latin typeface="Calibri" panose="020F0502020204030204" pitchFamily="34" charset="0"/>
                      </a:endParaRPr>
                    </a:p>
                  </a:txBody>
                  <a:tcPr marL="91456" marR="91456" marT="45714" marB="45714"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614751" rtl="0" eaLnBrk="1" latinLnBrk="0" hangingPunct="1">
                        <a:defRPr sz="2400" kern="1200">
                          <a:solidFill>
                            <a:schemeClr val="dk1"/>
                          </a:solidFill>
                          <a:latin typeface="Verdana"/>
                        </a:defRPr>
                      </a:lvl1pPr>
                      <a:lvl2pPr marL="614751" algn="l" defTabSz="614751" rtl="0" eaLnBrk="1" latinLnBrk="0" hangingPunct="1">
                        <a:defRPr sz="2400" kern="1200">
                          <a:solidFill>
                            <a:schemeClr val="dk1"/>
                          </a:solidFill>
                          <a:latin typeface="Verdana"/>
                        </a:defRPr>
                      </a:lvl2pPr>
                      <a:lvl3pPr marL="1229502" algn="l" defTabSz="614751" rtl="0" eaLnBrk="1" latinLnBrk="0" hangingPunct="1">
                        <a:defRPr sz="2400" kern="1200">
                          <a:solidFill>
                            <a:schemeClr val="dk1"/>
                          </a:solidFill>
                          <a:latin typeface="Verdana"/>
                        </a:defRPr>
                      </a:lvl3pPr>
                      <a:lvl4pPr marL="1844253" algn="l" defTabSz="614751" rtl="0" eaLnBrk="1" latinLnBrk="0" hangingPunct="1">
                        <a:defRPr sz="2400" kern="1200">
                          <a:solidFill>
                            <a:schemeClr val="dk1"/>
                          </a:solidFill>
                          <a:latin typeface="Verdana"/>
                        </a:defRPr>
                      </a:lvl4pPr>
                      <a:lvl5pPr marL="2459004" algn="l" defTabSz="614751" rtl="0" eaLnBrk="1" latinLnBrk="0" hangingPunct="1">
                        <a:defRPr sz="2400" kern="1200">
                          <a:solidFill>
                            <a:schemeClr val="dk1"/>
                          </a:solidFill>
                          <a:latin typeface="Verdana"/>
                        </a:defRPr>
                      </a:lvl5pPr>
                      <a:lvl6pPr marL="3073756" algn="l" defTabSz="614751" rtl="0" eaLnBrk="1" latinLnBrk="0" hangingPunct="1">
                        <a:defRPr sz="2400" kern="1200">
                          <a:solidFill>
                            <a:schemeClr val="dk1"/>
                          </a:solidFill>
                          <a:latin typeface="Verdana"/>
                        </a:defRPr>
                      </a:lvl6pPr>
                      <a:lvl7pPr marL="3688507" algn="l" defTabSz="614751" rtl="0" eaLnBrk="1" latinLnBrk="0" hangingPunct="1">
                        <a:defRPr sz="2400" kern="1200">
                          <a:solidFill>
                            <a:schemeClr val="dk1"/>
                          </a:solidFill>
                          <a:latin typeface="Verdana"/>
                        </a:defRPr>
                      </a:lvl7pPr>
                      <a:lvl8pPr marL="4303258" algn="l" defTabSz="614751" rtl="0" eaLnBrk="1" latinLnBrk="0" hangingPunct="1">
                        <a:defRPr sz="2400" kern="1200">
                          <a:solidFill>
                            <a:schemeClr val="dk1"/>
                          </a:solidFill>
                          <a:latin typeface="Verdana"/>
                        </a:defRPr>
                      </a:lvl8pPr>
                      <a:lvl9pPr marL="4918009" algn="l" defTabSz="614751" rtl="0" eaLnBrk="1" latinLnBrk="0" hangingPunct="1">
                        <a:defRPr sz="2400" kern="1200">
                          <a:solidFill>
                            <a:schemeClr val="dk1"/>
                          </a:solidFill>
                          <a:latin typeface="Verdana"/>
                        </a:defRPr>
                      </a:lvl9pPr>
                    </a:lstStyle>
                    <a:p>
                      <a:pPr algn="l"/>
                      <a:endParaRPr lang="es-CL" sz="1800" dirty="0">
                        <a:latin typeface="Calibri" panose="020F0502020204030204" pitchFamily="34" charset="0"/>
                      </a:endParaRPr>
                    </a:p>
                  </a:txBody>
                  <a:tcPr marL="91456" marR="91456" marT="45714" marB="45714"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2129667842"/>
                  </a:ext>
                </a:extLst>
              </a:tr>
              <a:tr h="380063">
                <a:tc>
                  <a:txBody>
                    <a:bodyPr/>
                    <a:lstStyle/>
                    <a:p>
                      <a:pPr algn="l" fontAlgn="ctr"/>
                      <a:r>
                        <a:rPr lang="es-CL" sz="1800" b="0" i="0" u="none" strike="noStrike">
                          <a:effectLst/>
                          <a:latin typeface="Calibri" panose="020F0502020204030204" pitchFamily="34" charset="0"/>
                        </a:rPr>
                        <a:t>INFRAESTRUCTURA Y MOBILILARIO</a:t>
                      </a: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614751" rtl="0" eaLnBrk="1" latinLnBrk="0" hangingPunct="1">
                        <a:defRPr sz="2400" kern="1200">
                          <a:solidFill>
                            <a:schemeClr val="dk1"/>
                          </a:solidFill>
                          <a:latin typeface="Verdana"/>
                        </a:defRPr>
                      </a:lvl1pPr>
                      <a:lvl2pPr marL="614751" algn="l" defTabSz="614751" rtl="0" eaLnBrk="1" latinLnBrk="0" hangingPunct="1">
                        <a:defRPr sz="2400" kern="1200">
                          <a:solidFill>
                            <a:schemeClr val="dk1"/>
                          </a:solidFill>
                          <a:latin typeface="Verdana"/>
                        </a:defRPr>
                      </a:lvl2pPr>
                      <a:lvl3pPr marL="1229502" algn="l" defTabSz="614751" rtl="0" eaLnBrk="1" latinLnBrk="0" hangingPunct="1">
                        <a:defRPr sz="2400" kern="1200">
                          <a:solidFill>
                            <a:schemeClr val="dk1"/>
                          </a:solidFill>
                          <a:latin typeface="Verdana"/>
                        </a:defRPr>
                      </a:lvl3pPr>
                      <a:lvl4pPr marL="1844253" algn="l" defTabSz="614751" rtl="0" eaLnBrk="1" latinLnBrk="0" hangingPunct="1">
                        <a:defRPr sz="2400" kern="1200">
                          <a:solidFill>
                            <a:schemeClr val="dk1"/>
                          </a:solidFill>
                          <a:latin typeface="Verdana"/>
                        </a:defRPr>
                      </a:lvl4pPr>
                      <a:lvl5pPr marL="2459004" algn="l" defTabSz="614751" rtl="0" eaLnBrk="1" latinLnBrk="0" hangingPunct="1">
                        <a:defRPr sz="2400" kern="1200">
                          <a:solidFill>
                            <a:schemeClr val="dk1"/>
                          </a:solidFill>
                          <a:latin typeface="Verdana"/>
                        </a:defRPr>
                      </a:lvl5pPr>
                      <a:lvl6pPr marL="3073756" algn="l" defTabSz="614751" rtl="0" eaLnBrk="1" latinLnBrk="0" hangingPunct="1">
                        <a:defRPr sz="2400" kern="1200">
                          <a:solidFill>
                            <a:schemeClr val="dk1"/>
                          </a:solidFill>
                          <a:latin typeface="Verdana"/>
                        </a:defRPr>
                      </a:lvl6pPr>
                      <a:lvl7pPr marL="3688507" algn="l" defTabSz="614751" rtl="0" eaLnBrk="1" latinLnBrk="0" hangingPunct="1">
                        <a:defRPr sz="2400" kern="1200">
                          <a:solidFill>
                            <a:schemeClr val="dk1"/>
                          </a:solidFill>
                          <a:latin typeface="Verdana"/>
                        </a:defRPr>
                      </a:lvl7pPr>
                      <a:lvl8pPr marL="4303258" algn="l" defTabSz="614751" rtl="0" eaLnBrk="1" latinLnBrk="0" hangingPunct="1">
                        <a:defRPr sz="2400" kern="1200">
                          <a:solidFill>
                            <a:schemeClr val="dk1"/>
                          </a:solidFill>
                          <a:latin typeface="Verdana"/>
                        </a:defRPr>
                      </a:lvl8pPr>
                      <a:lvl9pPr marL="4918009" algn="l" defTabSz="614751" rtl="0" eaLnBrk="1" latinLnBrk="0" hangingPunct="1">
                        <a:defRPr sz="2400" kern="1200">
                          <a:solidFill>
                            <a:schemeClr val="dk1"/>
                          </a:solidFill>
                          <a:latin typeface="Verdana"/>
                        </a:defRPr>
                      </a:lvl9pPr>
                    </a:lstStyle>
                    <a:p>
                      <a:pPr algn="l"/>
                      <a:endParaRPr lang="es-CL" sz="1800" dirty="0">
                        <a:latin typeface="Calibri" panose="020F0502020204030204" pitchFamily="34" charset="0"/>
                      </a:endParaRPr>
                    </a:p>
                  </a:txBody>
                  <a:tcPr marL="91456" marR="91456" marT="45714" marB="45714"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614751" rtl="0" eaLnBrk="1" latinLnBrk="0" hangingPunct="1">
                        <a:defRPr sz="2400" kern="1200">
                          <a:solidFill>
                            <a:schemeClr val="dk1"/>
                          </a:solidFill>
                          <a:latin typeface="Verdana"/>
                        </a:defRPr>
                      </a:lvl1pPr>
                      <a:lvl2pPr marL="614751" algn="l" defTabSz="614751" rtl="0" eaLnBrk="1" latinLnBrk="0" hangingPunct="1">
                        <a:defRPr sz="2400" kern="1200">
                          <a:solidFill>
                            <a:schemeClr val="dk1"/>
                          </a:solidFill>
                          <a:latin typeface="Verdana"/>
                        </a:defRPr>
                      </a:lvl2pPr>
                      <a:lvl3pPr marL="1229502" algn="l" defTabSz="614751" rtl="0" eaLnBrk="1" latinLnBrk="0" hangingPunct="1">
                        <a:defRPr sz="2400" kern="1200">
                          <a:solidFill>
                            <a:schemeClr val="dk1"/>
                          </a:solidFill>
                          <a:latin typeface="Verdana"/>
                        </a:defRPr>
                      </a:lvl3pPr>
                      <a:lvl4pPr marL="1844253" algn="l" defTabSz="614751" rtl="0" eaLnBrk="1" latinLnBrk="0" hangingPunct="1">
                        <a:defRPr sz="2400" kern="1200">
                          <a:solidFill>
                            <a:schemeClr val="dk1"/>
                          </a:solidFill>
                          <a:latin typeface="Verdana"/>
                        </a:defRPr>
                      </a:lvl4pPr>
                      <a:lvl5pPr marL="2459004" algn="l" defTabSz="614751" rtl="0" eaLnBrk="1" latinLnBrk="0" hangingPunct="1">
                        <a:defRPr sz="2400" kern="1200">
                          <a:solidFill>
                            <a:schemeClr val="dk1"/>
                          </a:solidFill>
                          <a:latin typeface="Verdana"/>
                        </a:defRPr>
                      </a:lvl5pPr>
                      <a:lvl6pPr marL="3073756" algn="l" defTabSz="614751" rtl="0" eaLnBrk="1" latinLnBrk="0" hangingPunct="1">
                        <a:defRPr sz="2400" kern="1200">
                          <a:solidFill>
                            <a:schemeClr val="dk1"/>
                          </a:solidFill>
                          <a:latin typeface="Verdana"/>
                        </a:defRPr>
                      </a:lvl6pPr>
                      <a:lvl7pPr marL="3688507" algn="l" defTabSz="614751" rtl="0" eaLnBrk="1" latinLnBrk="0" hangingPunct="1">
                        <a:defRPr sz="2400" kern="1200">
                          <a:solidFill>
                            <a:schemeClr val="dk1"/>
                          </a:solidFill>
                          <a:latin typeface="Verdana"/>
                        </a:defRPr>
                      </a:lvl7pPr>
                      <a:lvl8pPr marL="4303258" algn="l" defTabSz="614751" rtl="0" eaLnBrk="1" latinLnBrk="0" hangingPunct="1">
                        <a:defRPr sz="2400" kern="1200">
                          <a:solidFill>
                            <a:schemeClr val="dk1"/>
                          </a:solidFill>
                          <a:latin typeface="Verdana"/>
                        </a:defRPr>
                      </a:lvl8pPr>
                      <a:lvl9pPr marL="4918009" algn="l" defTabSz="614751" rtl="0" eaLnBrk="1" latinLnBrk="0" hangingPunct="1">
                        <a:defRPr sz="2400" kern="1200">
                          <a:solidFill>
                            <a:schemeClr val="dk1"/>
                          </a:solidFill>
                          <a:latin typeface="Verdana"/>
                        </a:defRPr>
                      </a:lvl9pPr>
                    </a:lstStyle>
                    <a:p>
                      <a:pPr algn="l"/>
                      <a:endParaRPr lang="es-CL" sz="1800" dirty="0">
                        <a:latin typeface="Calibri" panose="020F0502020204030204" pitchFamily="34" charset="0"/>
                      </a:endParaRPr>
                    </a:p>
                  </a:txBody>
                  <a:tcPr marL="91456" marR="91456" marT="45714" marB="45714"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614751" rtl="0" eaLnBrk="1" latinLnBrk="0" hangingPunct="1">
                        <a:defRPr sz="2400" kern="1200">
                          <a:solidFill>
                            <a:schemeClr val="dk1"/>
                          </a:solidFill>
                          <a:latin typeface="Verdana"/>
                        </a:defRPr>
                      </a:lvl1pPr>
                      <a:lvl2pPr marL="614751" algn="l" defTabSz="614751" rtl="0" eaLnBrk="1" latinLnBrk="0" hangingPunct="1">
                        <a:defRPr sz="2400" kern="1200">
                          <a:solidFill>
                            <a:schemeClr val="dk1"/>
                          </a:solidFill>
                          <a:latin typeface="Verdana"/>
                        </a:defRPr>
                      </a:lvl2pPr>
                      <a:lvl3pPr marL="1229502" algn="l" defTabSz="614751" rtl="0" eaLnBrk="1" latinLnBrk="0" hangingPunct="1">
                        <a:defRPr sz="2400" kern="1200">
                          <a:solidFill>
                            <a:schemeClr val="dk1"/>
                          </a:solidFill>
                          <a:latin typeface="Verdana"/>
                        </a:defRPr>
                      </a:lvl3pPr>
                      <a:lvl4pPr marL="1844253" algn="l" defTabSz="614751" rtl="0" eaLnBrk="1" latinLnBrk="0" hangingPunct="1">
                        <a:defRPr sz="2400" kern="1200">
                          <a:solidFill>
                            <a:schemeClr val="dk1"/>
                          </a:solidFill>
                          <a:latin typeface="Verdana"/>
                        </a:defRPr>
                      </a:lvl4pPr>
                      <a:lvl5pPr marL="2459004" algn="l" defTabSz="614751" rtl="0" eaLnBrk="1" latinLnBrk="0" hangingPunct="1">
                        <a:defRPr sz="2400" kern="1200">
                          <a:solidFill>
                            <a:schemeClr val="dk1"/>
                          </a:solidFill>
                          <a:latin typeface="Verdana"/>
                        </a:defRPr>
                      </a:lvl5pPr>
                      <a:lvl6pPr marL="3073756" algn="l" defTabSz="614751" rtl="0" eaLnBrk="1" latinLnBrk="0" hangingPunct="1">
                        <a:defRPr sz="2400" kern="1200">
                          <a:solidFill>
                            <a:schemeClr val="dk1"/>
                          </a:solidFill>
                          <a:latin typeface="Verdana"/>
                        </a:defRPr>
                      </a:lvl6pPr>
                      <a:lvl7pPr marL="3688507" algn="l" defTabSz="614751" rtl="0" eaLnBrk="1" latinLnBrk="0" hangingPunct="1">
                        <a:defRPr sz="2400" kern="1200">
                          <a:solidFill>
                            <a:schemeClr val="dk1"/>
                          </a:solidFill>
                          <a:latin typeface="Verdana"/>
                        </a:defRPr>
                      </a:lvl7pPr>
                      <a:lvl8pPr marL="4303258" algn="l" defTabSz="614751" rtl="0" eaLnBrk="1" latinLnBrk="0" hangingPunct="1">
                        <a:defRPr sz="2400" kern="1200">
                          <a:solidFill>
                            <a:schemeClr val="dk1"/>
                          </a:solidFill>
                          <a:latin typeface="Verdana"/>
                        </a:defRPr>
                      </a:lvl8pPr>
                      <a:lvl9pPr marL="4918009" algn="l" defTabSz="614751" rtl="0" eaLnBrk="1" latinLnBrk="0" hangingPunct="1">
                        <a:defRPr sz="2400" kern="1200">
                          <a:solidFill>
                            <a:schemeClr val="dk1"/>
                          </a:solidFill>
                          <a:latin typeface="Verdana"/>
                        </a:defRPr>
                      </a:lvl9pPr>
                    </a:lstStyle>
                    <a:p>
                      <a:pPr algn="l"/>
                      <a:endParaRPr lang="es-CL" sz="1800" dirty="0">
                        <a:latin typeface="Calibri" panose="020F0502020204030204" pitchFamily="34" charset="0"/>
                      </a:endParaRPr>
                    </a:p>
                  </a:txBody>
                  <a:tcPr marL="91456" marR="91456" marT="45714" marB="45714"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614751" rtl="0" eaLnBrk="1" latinLnBrk="0" hangingPunct="1">
                        <a:defRPr sz="2400" kern="1200">
                          <a:solidFill>
                            <a:schemeClr val="dk1"/>
                          </a:solidFill>
                          <a:latin typeface="Verdana"/>
                        </a:defRPr>
                      </a:lvl1pPr>
                      <a:lvl2pPr marL="614751" algn="l" defTabSz="614751" rtl="0" eaLnBrk="1" latinLnBrk="0" hangingPunct="1">
                        <a:defRPr sz="2400" kern="1200">
                          <a:solidFill>
                            <a:schemeClr val="dk1"/>
                          </a:solidFill>
                          <a:latin typeface="Verdana"/>
                        </a:defRPr>
                      </a:lvl2pPr>
                      <a:lvl3pPr marL="1229502" algn="l" defTabSz="614751" rtl="0" eaLnBrk="1" latinLnBrk="0" hangingPunct="1">
                        <a:defRPr sz="2400" kern="1200">
                          <a:solidFill>
                            <a:schemeClr val="dk1"/>
                          </a:solidFill>
                          <a:latin typeface="Verdana"/>
                        </a:defRPr>
                      </a:lvl3pPr>
                      <a:lvl4pPr marL="1844253" algn="l" defTabSz="614751" rtl="0" eaLnBrk="1" latinLnBrk="0" hangingPunct="1">
                        <a:defRPr sz="2400" kern="1200">
                          <a:solidFill>
                            <a:schemeClr val="dk1"/>
                          </a:solidFill>
                          <a:latin typeface="Verdana"/>
                        </a:defRPr>
                      </a:lvl4pPr>
                      <a:lvl5pPr marL="2459004" algn="l" defTabSz="614751" rtl="0" eaLnBrk="1" latinLnBrk="0" hangingPunct="1">
                        <a:defRPr sz="2400" kern="1200">
                          <a:solidFill>
                            <a:schemeClr val="dk1"/>
                          </a:solidFill>
                          <a:latin typeface="Verdana"/>
                        </a:defRPr>
                      </a:lvl5pPr>
                      <a:lvl6pPr marL="3073756" algn="l" defTabSz="614751" rtl="0" eaLnBrk="1" latinLnBrk="0" hangingPunct="1">
                        <a:defRPr sz="2400" kern="1200">
                          <a:solidFill>
                            <a:schemeClr val="dk1"/>
                          </a:solidFill>
                          <a:latin typeface="Verdana"/>
                        </a:defRPr>
                      </a:lvl6pPr>
                      <a:lvl7pPr marL="3688507" algn="l" defTabSz="614751" rtl="0" eaLnBrk="1" latinLnBrk="0" hangingPunct="1">
                        <a:defRPr sz="2400" kern="1200">
                          <a:solidFill>
                            <a:schemeClr val="dk1"/>
                          </a:solidFill>
                          <a:latin typeface="Verdana"/>
                        </a:defRPr>
                      </a:lvl7pPr>
                      <a:lvl8pPr marL="4303258" algn="l" defTabSz="614751" rtl="0" eaLnBrk="1" latinLnBrk="0" hangingPunct="1">
                        <a:defRPr sz="2400" kern="1200">
                          <a:solidFill>
                            <a:schemeClr val="dk1"/>
                          </a:solidFill>
                          <a:latin typeface="Verdana"/>
                        </a:defRPr>
                      </a:lvl8pPr>
                      <a:lvl9pPr marL="4918009" algn="l" defTabSz="614751" rtl="0" eaLnBrk="1" latinLnBrk="0" hangingPunct="1">
                        <a:defRPr sz="2400" kern="1200">
                          <a:solidFill>
                            <a:schemeClr val="dk1"/>
                          </a:solidFill>
                          <a:latin typeface="Verdana"/>
                        </a:defRPr>
                      </a:lvl9pPr>
                    </a:lstStyle>
                    <a:p>
                      <a:pPr algn="l"/>
                      <a:endParaRPr lang="es-CL" sz="1800" dirty="0">
                        <a:latin typeface="Calibri" panose="020F0502020204030204" pitchFamily="34" charset="0"/>
                      </a:endParaRPr>
                    </a:p>
                  </a:txBody>
                  <a:tcPr marL="91456" marR="91456" marT="45714" marB="45714"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857375544"/>
                  </a:ext>
                </a:extLst>
              </a:tr>
              <a:tr h="380063">
                <a:tc>
                  <a:txBody>
                    <a:bodyPr/>
                    <a:lstStyle/>
                    <a:p>
                      <a:pPr algn="l" fontAlgn="ctr"/>
                      <a:r>
                        <a:rPr lang="es-CL" sz="1800" b="0" i="0" u="none" strike="noStrike" dirty="0">
                          <a:effectLst/>
                          <a:latin typeface="Calibri" panose="020F0502020204030204" pitchFamily="34" charset="0"/>
                        </a:rPr>
                        <a:t>GASTOS DE OPERACIÓN</a:t>
                      </a:r>
                    </a:p>
                    <a:p>
                      <a:pPr algn="l" fontAlgn="ctr"/>
                      <a:r>
                        <a:rPr lang="es-CL" sz="1600" b="0" i="0" u="none" strike="noStrike" dirty="0">
                          <a:effectLst/>
                          <a:latin typeface="Calibri" panose="020F0502020204030204" pitchFamily="34" charset="0"/>
                        </a:rPr>
                        <a:t>(considera gastos en los ítems </a:t>
                      </a:r>
                      <a:r>
                        <a:rPr lang="es-ES" sz="1600" b="0" i="0" u="none" strike="noStrike" dirty="0">
                          <a:effectLst/>
                          <a:latin typeface="Calibri" panose="020F0502020204030204" pitchFamily="34" charset="0"/>
                        </a:rPr>
                        <a:t>Material fungible, Software, Subcontratos, Pasajes y </a:t>
                      </a:r>
                      <a:r>
                        <a:rPr lang="es-ES" sz="1600" b="0" i="0" u="none" strike="noStrike" dirty="0" err="1">
                          <a:effectLst/>
                          <a:latin typeface="Calibri" panose="020F0502020204030204" pitchFamily="34" charset="0"/>
                        </a:rPr>
                        <a:t>Viaticos</a:t>
                      </a:r>
                      <a:r>
                        <a:rPr lang="es-ES" sz="1600" b="0" i="0" u="none" strike="noStrike" dirty="0">
                          <a:effectLst/>
                          <a:latin typeface="Calibri" panose="020F0502020204030204" pitchFamily="34" charset="0"/>
                        </a:rPr>
                        <a:t>, Propiedad intelectual, Seminarios, Publicaciones y difusión, Capacitación, Otros gastos de operación)</a:t>
                      </a:r>
                      <a:endParaRPr lang="es-CL" sz="1600" b="0" i="0" u="none" strike="noStrike" dirty="0">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614751" rtl="0" eaLnBrk="1" latinLnBrk="0" hangingPunct="1">
                        <a:defRPr sz="2400" kern="1200">
                          <a:solidFill>
                            <a:schemeClr val="dk1"/>
                          </a:solidFill>
                          <a:latin typeface="Verdana"/>
                        </a:defRPr>
                      </a:lvl1pPr>
                      <a:lvl2pPr marL="614751" algn="l" defTabSz="614751" rtl="0" eaLnBrk="1" latinLnBrk="0" hangingPunct="1">
                        <a:defRPr sz="2400" kern="1200">
                          <a:solidFill>
                            <a:schemeClr val="dk1"/>
                          </a:solidFill>
                          <a:latin typeface="Verdana"/>
                        </a:defRPr>
                      </a:lvl2pPr>
                      <a:lvl3pPr marL="1229502" algn="l" defTabSz="614751" rtl="0" eaLnBrk="1" latinLnBrk="0" hangingPunct="1">
                        <a:defRPr sz="2400" kern="1200">
                          <a:solidFill>
                            <a:schemeClr val="dk1"/>
                          </a:solidFill>
                          <a:latin typeface="Verdana"/>
                        </a:defRPr>
                      </a:lvl3pPr>
                      <a:lvl4pPr marL="1844253" algn="l" defTabSz="614751" rtl="0" eaLnBrk="1" latinLnBrk="0" hangingPunct="1">
                        <a:defRPr sz="2400" kern="1200">
                          <a:solidFill>
                            <a:schemeClr val="dk1"/>
                          </a:solidFill>
                          <a:latin typeface="Verdana"/>
                        </a:defRPr>
                      </a:lvl4pPr>
                      <a:lvl5pPr marL="2459004" algn="l" defTabSz="614751" rtl="0" eaLnBrk="1" latinLnBrk="0" hangingPunct="1">
                        <a:defRPr sz="2400" kern="1200">
                          <a:solidFill>
                            <a:schemeClr val="dk1"/>
                          </a:solidFill>
                          <a:latin typeface="Verdana"/>
                        </a:defRPr>
                      </a:lvl5pPr>
                      <a:lvl6pPr marL="3073756" algn="l" defTabSz="614751" rtl="0" eaLnBrk="1" latinLnBrk="0" hangingPunct="1">
                        <a:defRPr sz="2400" kern="1200">
                          <a:solidFill>
                            <a:schemeClr val="dk1"/>
                          </a:solidFill>
                          <a:latin typeface="Verdana"/>
                        </a:defRPr>
                      </a:lvl6pPr>
                      <a:lvl7pPr marL="3688507" algn="l" defTabSz="614751" rtl="0" eaLnBrk="1" latinLnBrk="0" hangingPunct="1">
                        <a:defRPr sz="2400" kern="1200">
                          <a:solidFill>
                            <a:schemeClr val="dk1"/>
                          </a:solidFill>
                          <a:latin typeface="Verdana"/>
                        </a:defRPr>
                      </a:lvl7pPr>
                      <a:lvl8pPr marL="4303258" algn="l" defTabSz="614751" rtl="0" eaLnBrk="1" latinLnBrk="0" hangingPunct="1">
                        <a:defRPr sz="2400" kern="1200">
                          <a:solidFill>
                            <a:schemeClr val="dk1"/>
                          </a:solidFill>
                          <a:latin typeface="Verdana"/>
                        </a:defRPr>
                      </a:lvl8pPr>
                      <a:lvl9pPr marL="4918009" algn="l" defTabSz="614751" rtl="0" eaLnBrk="1" latinLnBrk="0" hangingPunct="1">
                        <a:defRPr sz="2400" kern="1200">
                          <a:solidFill>
                            <a:schemeClr val="dk1"/>
                          </a:solidFill>
                          <a:latin typeface="Verdana"/>
                        </a:defRPr>
                      </a:lvl9pPr>
                    </a:lstStyle>
                    <a:p>
                      <a:pPr algn="l"/>
                      <a:endParaRPr lang="es-CL" sz="1800" dirty="0">
                        <a:latin typeface="Calibri" panose="020F0502020204030204" pitchFamily="34" charset="0"/>
                      </a:endParaRPr>
                    </a:p>
                  </a:txBody>
                  <a:tcPr marL="91456" marR="91456" marT="45714" marB="45714"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614751" rtl="0" eaLnBrk="1" latinLnBrk="0" hangingPunct="1">
                        <a:defRPr sz="2400" kern="1200">
                          <a:solidFill>
                            <a:schemeClr val="dk1"/>
                          </a:solidFill>
                          <a:latin typeface="Verdana"/>
                        </a:defRPr>
                      </a:lvl1pPr>
                      <a:lvl2pPr marL="614751" algn="l" defTabSz="614751" rtl="0" eaLnBrk="1" latinLnBrk="0" hangingPunct="1">
                        <a:defRPr sz="2400" kern="1200">
                          <a:solidFill>
                            <a:schemeClr val="dk1"/>
                          </a:solidFill>
                          <a:latin typeface="Verdana"/>
                        </a:defRPr>
                      </a:lvl2pPr>
                      <a:lvl3pPr marL="1229502" algn="l" defTabSz="614751" rtl="0" eaLnBrk="1" latinLnBrk="0" hangingPunct="1">
                        <a:defRPr sz="2400" kern="1200">
                          <a:solidFill>
                            <a:schemeClr val="dk1"/>
                          </a:solidFill>
                          <a:latin typeface="Verdana"/>
                        </a:defRPr>
                      </a:lvl3pPr>
                      <a:lvl4pPr marL="1844253" algn="l" defTabSz="614751" rtl="0" eaLnBrk="1" latinLnBrk="0" hangingPunct="1">
                        <a:defRPr sz="2400" kern="1200">
                          <a:solidFill>
                            <a:schemeClr val="dk1"/>
                          </a:solidFill>
                          <a:latin typeface="Verdana"/>
                        </a:defRPr>
                      </a:lvl4pPr>
                      <a:lvl5pPr marL="2459004" algn="l" defTabSz="614751" rtl="0" eaLnBrk="1" latinLnBrk="0" hangingPunct="1">
                        <a:defRPr sz="2400" kern="1200">
                          <a:solidFill>
                            <a:schemeClr val="dk1"/>
                          </a:solidFill>
                          <a:latin typeface="Verdana"/>
                        </a:defRPr>
                      </a:lvl5pPr>
                      <a:lvl6pPr marL="3073756" algn="l" defTabSz="614751" rtl="0" eaLnBrk="1" latinLnBrk="0" hangingPunct="1">
                        <a:defRPr sz="2400" kern="1200">
                          <a:solidFill>
                            <a:schemeClr val="dk1"/>
                          </a:solidFill>
                          <a:latin typeface="Verdana"/>
                        </a:defRPr>
                      </a:lvl6pPr>
                      <a:lvl7pPr marL="3688507" algn="l" defTabSz="614751" rtl="0" eaLnBrk="1" latinLnBrk="0" hangingPunct="1">
                        <a:defRPr sz="2400" kern="1200">
                          <a:solidFill>
                            <a:schemeClr val="dk1"/>
                          </a:solidFill>
                          <a:latin typeface="Verdana"/>
                        </a:defRPr>
                      </a:lvl7pPr>
                      <a:lvl8pPr marL="4303258" algn="l" defTabSz="614751" rtl="0" eaLnBrk="1" latinLnBrk="0" hangingPunct="1">
                        <a:defRPr sz="2400" kern="1200">
                          <a:solidFill>
                            <a:schemeClr val="dk1"/>
                          </a:solidFill>
                          <a:latin typeface="Verdana"/>
                        </a:defRPr>
                      </a:lvl8pPr>
                      <a:lvl9pPr marL="4918009" algn="l" defTabSz="614751" rtl="0" eaLnBrk="1" latinLnBrk="0" hangingPunct="1">
                        <a:defRPr sz="2400" kern="1200">
                          <a:solidFill>
                            <a:schemeClr val="dk1"/>
                          </a:solidFill>
                          <a:latin typeface="Verdana"/>
                        </a:defRPr>
                      </a:lvl9pPr>
                    </a:lstStyle>
                    <a:p>
                      <a:pPr algn="l"/>
                      <a:endParaRPr lang="es-CL" sz="1800">
                        <a:latin typeface="Calibri" panose="020F0502020204030204" pitchFamily="34" charset="0"/>
                      </a:endParaRPr>
                    </a:p>
                  </a:txBody>
                  <a:tcPr marL="91456" marR="91456" marT="45714" marB="45714"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614751" rtl="0" eaLnBrk="1" latinLnBrk="0" hangingPunct="1">
                        <a:defRPr sz="2400" kern="1200">
                          <a:solidFill>
                            <a:schemeClr val="dk1"/>
                          </a:solidFill>
                          <a:latin typeface="Verdana"/>
                        </a:defRPr>
                      </a:lvl1pPr>
                      <a:lvl2pPr marL="614751" algn="l" defTabSz="614751" rtl="0" eaLnBrk="1" latinLnBrk="0" hangingPunct="1">
                        <a:defRPr sz="2400" kern="1200">
                          <a:solidFill>
                            <a:schemeClr val="dk1"/>
                          </a:solidFill>
                          <a:latin typeface="Verdana"/>
                        </a:defRPr>
                      </a:lvl2pPr>
                      <a:lvl3pPr marL="1229502" algn="l" defTabSz="614751" rtl="0" eaLnBrk="1" latinLnBrk="0" hangingPunct="1">
                        <a:defRPr sz="2400" kern="1200">
                          <a:solidFill>
                            <a:schemeClr val="dk1"/>
                          </a:solidFill>
                          <a:latin typeface="Verdana"/>
                        </a:defRPr>
                      </a:lvl3pPr>
                      <a:lvl4pPr marL="1844253" algn="l" defTabSz="614751" rtl="0" eaLnBrk="1" latinLnBrk="0" hangingPunct="1">
                        <a:defRPr sz="2400" kern="1200">
                          <a:solidFill>
                            <a:schemeClr val="dk1"/>
                          </a:solidFill>
                          <a:latin typeface="Verdana"/>
                        </a:defRPr>
                      </a:lvl4pPr>
                      <a:lvl5pPr marL="2459004" algn="l" defTabSz="614751" rtl="0" eaLnBrk="1" latinLnBrk="0" hangingPunct="1">
                        <a:defRPr sz="2400" kern="1200">
                          <a:solidFill>
                            <a:schemeClr val="dk1"/>
                          </a:solidFill>
                          <a:latin typeface="Verdana"/>
                        </a:defRPr>
                      </a:lvl5pPr>
                      <a:lvl6pPr marL="3073756" algn="l" defTabSz="614751" rtl="0" eaLnBrk="1" latinLnBrk="0" hangingPunct="1">
                        <a:defRPr sz="2400" kern="1200">
                          <a:solidFill>
                            <a:schemeClr val="dk1"/>
                          </a:solidFill>
                          <a:latin typeface="Verdana"/>
                        </a:defRPr>
                      </a:lvl6pPr>
                      <a:lvl7pPr marL="3688507" algn="l" defTabSz="614751" rtl="0" eaLnBrk="1" latinLnBrk="0" hangingPunct="1">
                        <a:defRPr sz="2400" kern="1200">
                          <a:solidFill>
                            <a:schemeClr val="dk1"/>
                          </a:solidFill>
                          <a:latin typeface="Verdana"/>
                        </a:defRPr>
                      </a:lvl7pPr>
                      <a:lvl8pPr marL="4303258" algn="l" defTabSz="614751" rtl="0" eaLnBrk="1" latinLnBrk="0" hangingPunct="1">
                        <a:defRPr sz="2400" kern="1200">
                          <a:solidFill>
                            <a:schemeClr val="dk1"/>
                          </a:solidFill>
                          <a:latin typeface="Verdana"/>
                        </a:defRPr>
                      </a:lvl8pPr>
                      <a:lvl9pPr marL="4918009" algn="l" defTabSz="614751" rtl="0" eaLnBrk="1" latinLnBrk="0" hangingPunct="1">
                        <a:defRPr sz="2400" kern="1200">
                          <a:solidFill>
                            <a:schemeClr val="dk1"/>
                          </a:solidFill>
                          <a:latin typeface="Verdana"/>
                        </a:defRPr>
                      </a:lvl9pPr>
                    </a:lstStyle>
                    <a:p>
                      <a:pPr algn="l"/>
                      <a:endParaRPr lang="es-CL" sz="1800" dirty="0">
                        <a:latin typeface="Calibri" panose="020F0502020204030204" pitchFamily="34" charset="0"/>
                      </a:endParaRPr>
                    </a:p>
                  </a:txBody>
                  <a:tcPr marL="91456" marR="91456" marT="45714" marB="45714"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614751" rtl="0" eaLnBrk="1" latinLnBrk="0" hangingPunct="1">
                        <a:defRPr sz="2400" kern="1200">
                          <a:solidFill>
                            <a:schemeClr val="dk1"/>
                          </a:solidFill>
                          <a:latin typeface="Verdana"/>
                        </a:defRPr>
                      </a:lvl1pPr>
                      <a:lvl2pPr marL="614751" algn="l" defTabSz="614751" rtl="0" eaLnBrk="1" latinLnBrk="0" hangingPunct="1">
                        <a:defRPr sz="2400" kern="1200">
                          <a:solidFill>
                            <a:schemeClr val="dk1"/>
                          </a:solidFill>
                          <a:latin typeface="Verdana"/>
                        </a:defRPr>
                      </a:lvl2pPr>
                      <a:lvl3pPr marL="1229502" algn="l" defTabSz="614751" rtl="0" eaLnBrk="1" latinLnBrk="0" hangingPunct="1">
                        <a:defRPr sz="2400" kern="1200">
                          <a:solidFill>
                            <a:schemeClr val="dk1"/>
                          </a:solidFill>
                          <a:latin typeface="Verdana"/>
                        </a:defRPr>
                      </a:lvl3pPr>
                      <a:lvl4pPr marL="1844253" algn="l" defTabSz="614751" rtl="0" eaLnBrk="1" latinLnBrk="0" hangingPunct="1">
                        <a:defRPr sz="2400" kern="1200">
                          <a:solidFill>
                            <a:schemeClr val="dk1"/>
                          </a:solidFill>
                          <a:latin typeface="Verdana"/>
                        </a:defRPr>
                      </a:lvl4pPr>
                      <a:lvl5pPr marL="2459004" algn="l" defTabSz="614751" rtl="0" eaLnBrk="1" latinLnBrk="0" hangingPunct="1">
                        <a:defRPr sz="2400" kern="1200">
                          <a:solidFill>
                            <a:schemeClr val="dk1"/>
                          </a:solidFill>
                          <a:latin typeface="Verdana"/>
                        </a:defRPr>
                      </a:lvl5pPr>
                      <a:lvl6pPr marL="3073756" algn="l" defTabSz="614751" rtl="0" eaLnBrk="1" latinLnBrk="0" hangingPunct="1">
                        <a:defRPr sz="2400" kern="1200">
                          <a:solidFill>
                            <a:schemeClr val="dk1"/>
                          </a:solidFill>
                          <a:latin typeface="Verdana"/>
                        </a:defRPr>
                      </a:lvl6pPr>
                      <a:lvl7pPr marL="3688507" algn="l" defTabSz="614751" rtl="0" eaLnBrk="1" latinLnBrk="0" hangingPunct="1">
                        <a:defRPr sz="2400" kern="1200">
                          <a:solidFill>
                            <a:schemeClr val="dk1"/>
                          </a:solidFill>
                          <a:latin typeface="Verdana"/>
                        </a:defRPr>
                      </a:lvl7pPr>
                      <a:lvl8pPr marL="4303258" algn="l" defTabSz="614751" rtl="0" eaLnBrk="1" latinLnBrk="0" hangingPunct="1">
                        <a:defRPr sz="2400" kern="1200">
                          <a:solidFill>
                            <a:schemeClr val="dk1"/>
                          </a:solidFill>
                          <a:latin typeface="Verdana"/>
                        </a:defRPr>
                      </a:lvl8pPr>
                      <a:lvl9pPr marL="4918009" algn="l" defTabSz="614751" rtl="0" eaLnBrk="1" latinLnBrk="0" hangingPunct="1">
                        <a:defRPr sz="2400" kern="1200">
                          <a:solidFill>
                            <a:schemeClr val="dk1"/>
                          </a:solidFill>
                          <a:latin typeface="Verdana"/>
                        </a:defRPr>
                      </a:lvl9pPr>
                    </a:lstStyle>
                    <a:p>
                      <a:pPr algn="l"/>
                      <a:endParaRPr lang="es-CL" sz="1800" dirty="0">
                        <a:latin typeface="Calibri" panose="020F0502020204030204" pitchFamily="34" charset="0"/>
                      </a:endParaRPr>
                    </a:p>
                  </a:txBody>
                  <a:tcPr marL="91456" marR="91456" marT="45714" marB="45714"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894865902"/>
                  </a:ext>
                </a:extLst>
              </a:tr>
              <a:tr h="380063">
                <a:tc>
                  <a:txBody>
                    <a:bodyPr/>
                    <a:lstStyle/>
                    <a:p>
                      <a:pPr algn="l" fontAlgn="ctr"/>
                      <a:r>
                        <a:rPr lang="pt-BR" sz="1800" b="0" i="0" u="none" strike="noStrike" dirty="0">
                          <a:effectLst/>
                          <a:latin typeface="Calibri" panose="020F0502020204030204" pitchFamily="34" charset="0"/>
                        </a:rPr>
                        <a:t>GASTOS DE ADM. SUPERIOR 12% Máx. </a:t>
                      </a: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614751" rtl="0" eaLnBrk="1" latinLnBrk="0" hangingPunct="1">
                        <a:defRPr sz="2400" kern="1200">
                          <a:solidFill>
                            <a:schemeClr val="dk1"/>
                          </a:solidFill>
                          <a:latin typeface="Verdana"/>
                        </a:defRPr>
                      </a:lvl1pPr>
                      <a:lvl2pPr marL="614751" algn="l" defTabSz="614751" rtl="0" eaLnBrk="1" latinLnBrk="0" hangingPunct="1">
                        <a:defRPr sz="2400" kern="1200">
                          <a:solidFill>
                            <a:schemeClr val="dk1"/>
                          </a:solidFill>
                          <a:latin typeface="Verdana"/>
                        </a:defRPr>
                      </a:lvl2pPr>
                      <a:lvl3pPr marL="1229502" algn="l" defTabSz="614751" rtl="0" eaLnBrk="1" latinLnBrk="0" hangingPunct="1">
                        <a:defRPr sz="2400" kern="1200">
                          <a:solidFill>
                            <a:schemeClr val="dk1"/>
                          </a:solidFill>
                          <a:latin typeface="Verdana"/>
                        </a:defRPr>
                      </a:lvl3pPr>
                      <a:lvl4pPr marL="1844253" algn="l" defTabSz="614751" rtl="0" eaLnBrk="1" latinLnBrk="0" hangingPunct="1">
                        <a:defRPr sz="2400" kern="1200">
                          <a:solidFill>
                            <a:schemeClr val="dk1"/>
                          </a:solidFill>
                          <a:latin typeface="Verdana"/>
                        </a:defRPr>
                      </a:lvl4pPr>
                      <a:lvl5pPr marL="2459004" algn="l" defTabSz="614751" rtl="0" eaLnBrk="1" latinLnBrk="0" hangingPunct="1">
                        <a:defRPr sz="2400" kern="1200">
                          <a:solidFill>
                            <a:schemeClr val="dk1"/>
                          </a:solidFill>
                          <a:latin typeface="Verdana"/>
                        </a:defRPr>
                      </a:lvl5pPr>
                      <a:lvl6pPr marL="3073756" algn="l" defTabSz="614751" rtl="0" eaLnBrk="1" latinLnBrk="0" hangingPunct="1">
                        <a:defRPr sz="2400" kern="1200">
                          <a:solidFill>
                            <a:schemeClr val="dk1"/>
                          </a:solidFill>
                          <a:latin typeface="Verdana"/>
                        </a:defRPr>
                      </a:lvl6pPr>
                      <a:lvl7pPr marL="3688507" algn="l" defTabSz="614751" rtl="0" eaLnBrk="1" latinLnBrk="0" hangingPunct="1">
                        <a:defRPr sz="2400" kern="1200">
                          <a:solidFill>
                            <a:schemeClr val="dk1"/>
                          </a:solidFill>
                          <a:latin typeface="Verdana"/>
                        </a:defRPr>
                      </a:lvl7pPr>
                      <a:lvl8pPr marL="4303258" algn="l" defTabSz="614751" rtl="0" eaLnBrk="1" latinLnBrk="0" hangingPunct="1">
                        <a:defRPr sz="2400" kern="1200">
                          <a:solidFill>
                            <a:schemeClr val="dk1"/>
                          </a:solidFill>
                          <a:latin typeface="Verdana"/>
                        </a:defRPr>
                      </a:lvl8pPr>
                      <a:lvl9pPr marL="4918009" algn="l" defTabSz="614751" rtl="0" eaLnBrk="1" latinLnBrk="0" hangingPunct="1">
                        <a:defRPr sz="2400" kern="1200">
                          <a:solidFill>
                            <a:schemeClr val="dk1"/>
                          </a:solidFill>
                          <a:latin typeface="Verdana"/>
                        </a:defRPr>
                      </a:lvl9pPr>
                    </a:lstStyle>
                    <a:p>
                      <a:pPr algn="l"/>
                      <a:endParaRPr lang="es-CL" sz="1800">
                        <a:latin typeface="Calibri" panose="020F0502020204030204" pitchFamily="34" charset="0"/>
                      </a:endParaRPr>
                    </a:p>
                  </a:txBody>
                  <a:tcPr marL="91456" marR="91456" marT="45714" marB="45714"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614751" rtl="0" eaLnBrk="1" latinLnBrk="0" hangingPunct="1">
                        <a:defRPr sz="2400" kern="1200">
                          <a:solidFill>
                            <a:schemeClr val="dk1"/>
                          </a:solidFill>
                          <a:latin typeface="Verdana"/>
                        </a:defRPr>
                      </a:lvl1pPr>
                      <a:lvl2pPr marL="614751" algn="l" defTabSz="614751" rtl="0" eaLnBrk="1" latinLnBrk="0" hangingPunct="1">
                        <a:defRPr sz="2400" kern="1200">
                          <a:solidFill>
                            <a:schemeClr val="dk1"/>
                          </a:solidFill>
                          <a:latin typeface="Verdana"/>
                        </a:defRPr>
                      </a:lvl2pPr>
                      <a:lvl3pPr marL="1229502" algn="l" defTabSz="614751" rtl="0" eaLnBrk="1" latinLnBrk="0" hangingPunct="1">
                        <a:defRPr sz="2400" kern="1200">
                          <a:solidFill>
                            <a:schemeClr val="dk1"/>
                          </a:solidFill>
                          <a:latin typeface="Verdana"/>
                        </a:defRPr>
                      </a:lvl3pPr>
                      <a:lvl4pPr marL="1844253" algn="l" defTabSz="614751" rtl="0" eaLnBrk="1" latinLnBrk="0" hangingPunct="1">
                        <a:defRPr sz="2400" kern="1200">
                          <a:solidFill>
                            <a:schemeClr val="dk1"/>
                          </a:solidFill>
                          <a:latin typeface="Verdana"/>
                        </a:defRPr>
                      </a:lvl4pPr>
                      <a:lvl5pPr marL="2459004" algn="l" defTabSz="614751" rtl="0" eaLnBrk="1" latinLnBrk="0" hangingPunct="1">
                        <a:defRPr sz="2400" kern="1200">
                          <a:solidFill>
                            <a:schemeClr val="dk1"/>
                          </a:solidFill>
                          <a:latin typeface="Verdana"/>
                        </a:defRPr>
                      </a:lvl5pPr>
                      <a:lvl6pPr marL="3073756" algn="l" defTabSz="614751" rtl="0" eaLnBrk="1" latinLnBrk="0" hangingPunct="1">
                        <a:defRPr sz="2400" kern="1200">
                          <a:solidFill>
                            <a:schemeClr val="dk1"/>
                          </a:solidFill>
                          <a:latin typeface="Verdana"/>
                        </a:defRPr>
                      </a:lvl6pPr>
                      <a:lvl7pPr marL="3688507" algn="l" defTabSz="614751" rtl="0" eaLnBrk="1" latinLnBrk="0" hangingPunct="1">
                        <a:defRPr sz="2400" kern="1200">
                          <a:solidFill>
                            <a:schemeClr val="dk1"/>
                          </a:solidFill>
                          <a:latin typeface="Verdana"/>
                        </a:defRPr>
                      </a:lvl7pPr>
                      <a:lvl8pPr marL="4303258" algn="l" defTabSz="614751" rtl="0" eaLnBrk="1" latinLnBrk="0" hangingPunct="1">
                        <a:defRPr sz="2400" kern="1200">
                          <a:solidFill>
                            <a:schemeClr val="dk1"/>
                          </a:solidFill>
                          <a:latin typeface="Verdana"/>
                        </a:defRPr>
                      </a:lvl8pPr>
                      <a:lvl9pPr marL="4918009" algn="l" defTabSz="614751" rtl="0" eaLnBrk="1" latinLnBrk="0" hangingPunct="1">
                        <a:defRPr sz="2400" kern="1200">
                          <a:solidFill>
                            <a:schemeClr val="dk1"/>
                          </a:solidFill>
                          <a:latin typeface="Verdana"/>
                        </a:defRPr>
                      </a:lvl9pPr>
                    </a:lstStyle>
                    <a:p>
                      <a:pPr algn="l"/>
                      <a:endParaRPr lang="es-CL" sz="1800">
                        <a:latin typeface="Calibri" panose="020F0502020204030204" pitchFamily="34" charset="0"/>
                      </a:endParaRPr>
                    </a:p>
                  </a:txBody>
                  <a:tcPr marL="91456" marR="91456" marT="45714" marB="45714"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614751" rtl="0" eaLnBrk="1" latinLnBrk="0" hangingPunct="1">
                        <a:defRPr sz="2400" kern="1200">
                          <a:solidFill>
                            <a:schemeClr val="dk1"/>
                          </a:solidFill>
                          <a:latin typeface="Verdana"/>
                        </a:defRPr>
                      </a:lvl1pPr>
                      <a:lvl2pPr marL="614751" algn="l" defTabSz="614751" rtl="0" eaLnBrk="1" latinLnBrk="0" hangingPunct="1">
                        <a:defRPr sz="2400" kern="1200">
                          <a:solidFill>
                            <a:schemeClr val="dk1"/>
                          </a:solidFill>
                          <a:latin typeface="Verdana"/>
                        </a:defRPr>
                      </a:lvl2pPr>
                      <a:lvl3pPr marL="1229502" algn="l" defTabSz="614751" rtl="0" eaLnBrk="1" latinLnBrk="0" hangingPunct="1">
                        <a:defRPr sz="2400" kern="1200">
                          <a:solidFill>
                            <a:schemeClr val="dk1"/>
                          </a:solidFill>
                          <a:latin typeface="Verdana"/>
                        </a:defRPr>
                      </a:lvl3pPr>
                      <a:lvl4pPr marL="1844253" algn="l" defTabSz="614751" rtl="0" eaLnBrk="1" latinLnBrk="0" hangingPunct="1">
                        <a:defRPr sz="2400" kern="1200">
                          <a:solidFill>
                            <a:schemeClr val="dk1"/>
                          </a:solidFill>
                          <a:latin typeface="Verdana"/>
                        </a:defRPr>
                      </a:lvl4pPr>
                      <a:lvl5pPr marL="2459004" algn="l" defTabSz="614751" rtl="0" eaLnBrk="1" latinLnBrk="0" hangingPunct="1">
                        <a:defRPr sz="2400" kern="1200">
                          <a:solidFill>
                            <a:schemeClr val="dk1"/>
                          </a:solidFill>
                          <a:latin typeface="Verdana"/>
                        </a:defRPr>
                      </a:lvl5pPr>
                      <a:lvl6pPr marL="3073756" algn="l" defTabSz="614751" rtl="0" eaLnBrk="1" latinLnBrk="0" hangingPunct="1">
                        <a:defRPr sz="2400" kern="1200">
                          <a:solidFill>
                            <a:schemeClr val="dk1"/>
                          </a:solidFill>
                          <a:latin typeface="Verdana"/>
                        </a:defRPr>
                      </a:lvl6pPr>
                      <a:lvl7pPr marL="3688507" algn="l" defTabSz="614751" rtl="0" eaLnBrk="1" latinLnBrk="0" hangingPunct="1">
                        <a:defRPr sz="2400" kern="1200">
                          <a:solidFill>
                            <a:schemeClr val="dk1"/>
                          </a:solidFill>
                          <a:latin typeface="Verdana"/>
                        </a:defRPr>
                      </a:lvl7pPr>
                      <a:lvl8pPr marL="4303258" algn="l" defTabSz="614751" rtl="0" eaLnBrk="1" latinLnBrk="0" hangingPunct="1">
                        <a:defRPr sz="2400" kern="1200">
                          <a:solidFill>
                            <a:schemeClr val="dk1"/>
                          </a:solidFill>
                          <a:latin typeface="Verdana"/>
                        </a:defRPr>
                      </a:lvl8pPr>
                      <a:lvl9pPr marL="4918009" algn="l" defTabSz="614751" rtl="0" eaLnBrk="1" latinLnBrk="0" hangingPunct="1">
                        <a:defRPr sz="2400" kern="1200">
                          <a:solidFill>
                            <a:schemeClr val="dk1"/>
                          </a:solidFill>
                          <a:latin typeface="Verdana"/>
                        </a:defRPr>
                      </a:lvl9pPr>
                    </a:lstStyle>
                    <a:p>
                      <a:pPr algn="l"/>
                      <a:endParaRPr lang="es-CL" sz="1800" dirty="0">
                        <a:latin typeface="Calibri" panose="020F0502020204030204" pitchFamily="34" charset="0"/>
                      </a:endParaRPr>
                    </a:p>
                  </a:txBody>
                  <a:tcPr marL="91456" marR="91456" marT="45714" marB="45714"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614751" rtl="0" eaLnBrk="1" latinLnBrk="0" hangingPunct="1">
                        <a:defRPr sz="2400" kern="1200">
                          <a:solidFill>
                            <a:schemeClr val="dk1"/>
                          </a:solidFill>
                          <a:latin typeface="Verdana"/>
                        </a:defRPr>
                      </a:lvl1pPr>
                      <a:lvl2pPr marL="614751" algn="l" defTabSz="614751" rtl="0" eaLnBrk="1" latinLnBrk="0" hangingPunct="1">
                        <a:defRPr sz="2400" kern="1200">
                          <a:solidFill>
                            <a:schemeClr val="dk1"/>
                          </a:solidFill>
                          <a:latin typeface="Verdana"/>
                        </a:defRPr>
                      </a:lvl2pPr>
                      <a:lvl3pPr marL="1229502" algn="l" defTabSz="614751" rtl="0" eaLnBrk="1" latinLnBrk="0" hangingPunct="1">
                        <a:defRPr sz="2400" kern="1200">
                          <a:solidFill>
                            <a:schemeClr val="dk1"/>
                          </a:solidFill>
                          <a:latin typeface="Verdana"/>
                        </a:defRPr>
                      </a:lvl3pPr>
                      <a:lvl4pPr marL="1844253" algn="l" defTabSz="614751" rtl="0" eaLnBrk="1" latinLnBrk="0" hangingPunct="1">
                        <a:defRPr sz="2400" kern="1200">
                          <a:solidFill>
                            <a:schemeClr val="dk1"/>
                          </a:solidFill>
                          <a:latin typeface="Verdana"/>
                        </a:defRPr>
                      </a:lvl4pPr>
                      <a:lvl5pPr marL="2459004" algn="l" defTabSz="614751" rtl="0" eaLnBrk="1" latinLnBrk="0" hangingPunct="1">
                        <a:defRPr sz="2400" kern="1200">
                          <a:solidFill>
                            <a:schemeClr val="dk1"/>
                          </a:solidFill>
                          <a:latin typeface="Verdana"/>
                        </a:defRPr>
                      </a:lvl5pPr>
                      <a:lvl6pPr marL="3073756" algn="l" defTabSz="614751" rtl="0" eaLnBrk="1" latinLnBrk="0" hangingPunct="1">
                        <a:defRPr sz="2400" kern="1200">
                          <a:solidFill>
                            <a:schemeClr val="dk1"/>
                          </a:solidFill>
                          <a:latin typeface="Verdana"/>
                        </a:defRPr>
                      </a:lvl6pPr>
                      <a:lvl7pPr marL="3688507" algn="l" defTabSz="614751" rtl="0" eaLnBrk="1" latinLnBrk="0" hangingPunct="1">
                        <a:defRPr sz="2400" kern="1200">
                          <a:solidFill>
                            <a:schemeClr val="dk1"/>
                          </a:solidFill>
                          <a:latin typeface="Verdana"/>
                        </a:defRPr>
                      </a:lvl7pPr>
                      <a:lvl8pPr marL="4303258" algn="l" defTabSz="614751" rtl="0" eaLnBrk="1" latinLnBrk="0" hangingPunct="1">
                        <a:defRPr sz="2400" kern="1200">
                          <a:solidFill>
                            <a:schemeClr val="dk1"/>
                          </a:solidFill>
                          <a:latin typeface="Verdana"/>
                        </a:defRPr>
                      </a:lvl8pPr>
                      <a:lvl9pPr marL="4918009" algn="l" defTabSz="614751" rtl="0" eaLnBrk="1" latinLnBrk="0" hangingPunct="1">
                        <a:defRPr sz="2400" kern="1200">
                          <a:solidFill>
                            <a:schemeClr val="dk1"/>
                          </a:solidFill>
                          <a:latin typeface="Verdana"/>
                        </a:defRPr>
                      </a:lvl9pPr>
                    </a:lstStyle>
                    <a:p>
                      <a:pPr algn="l"/>
                      <a:endParaRPr lang="es-CL" sz="1800" dirty="0">
                        <a:latin typeface="Calibri" panose="020F0502020204030204" pitchFamily="34" charset="0"/>
                      </a:endParaRPr>
                    </a:p>
                  </a:txBody>
                  <a:tcPr marL="91456" marR="91456" marT="45714" marB="45714"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2974073160"/>
                  </a:ext>
                </a:extLst>
              </a:tr>
              <a:tr h="380063">
                <a:tc>
                  <a:txBody>
                    <a:bodyPr/>
                    <a:lstStyle>
                      <a:lvl1pPr marL="0" algn="l" defTabSz="614751" rtl="0" eaLnBrk="1" latinLnBrk="0" hangingPunct="1">
                        <a:defRPr sz="2400" kern="1200">
                          <a:solidFill>
                            <a:schemeClr val="dk1"/>
                          </a:solidFill>
                          <a:latin typeface="Verdana"/>
                        </a:defRPr>
                      </a:lvl1pPr>
                      <a:lvl2pPr marL="614751" algn="l" defTabSz="614751" rtl="0" eaLnBrk="1" latinLnBrk="0" hangingPunct="1">
                        <a:defRPr sz="2400" kern="1200">
                          <a:solidFill>
                            <a:schemeClr val="dk1"/>
                          </a:solidFill>
                          <a:latin typeface="Verdana"/>
                        </a:defRPr>
                      </a:lvl2pPr>
                      <a:lvl3pPr marL="1229502" algn="l" defTabSz="614751" rtl="0" eaLnBrk="1" latinLnBrk="0" hangingPunct="1">
                        <a:defRPr sz="2400" kern="1200">
                          <a:solidFill>
                            <a:schemeClr val="dk1"/>
                          </a:solidFill>
                          <a:latin typeface="Verdana"/>
                        </a:defRPr>
                      </a:lvl3pPr>
                      <a:lvl4pPr marL="1844253" algn="l" defTabSz="614751" rtl="0" eaLnBrk="1" latinLnBrk="0" hangingPunct="1">
                        <a:defRPr sz="2400" kern="1200">
                          <a:solidFill>
                            <a:schemeClr val="dk1"/>
                          </a:solidFill>
                          <a:latin typeface="Verdana"/>
                        </a:defRPr>
                      </a:lvl4pPr>
                      <a:lvl5pPr marL="2459004" algn="l" defTabSz="614751" rtl="0" eaLnBrk="1" latinLnBrk="0" hangingPunct="1">
                        <a:defRPr sz="2400" kern="1200">
                          <a:solidFill>
                            <a:schemeClr val="dk1"/>
                          </a:solidFill>
                          <a:latin typeface="Verdana"/>
                        </a:defRPr>
                      </a:lvl5pPr>
                      <a:lvl6pPr marL="3073756" algn="l" defTabSz="614751" rtl="0" eaLnBrk="1" latinLnBrk="0" hangingPunct="1">
                        <a:defRPr sz="2400" kern="1200">
                          <a:solidFill>
                            <a:schemeClr val="dk1"/>
                          </a:solidFill>
                          <a:latin typeface="Verdana"/>
                        </a:defRPr>
                      </a:lvl6pPr>
                      <a:lvl7pPr marL="3688507" algn="l" defTabSz="614751" rtl="0" eaLnBrk="1" latinLnBrk="0" hangingPunct="1">
                        <a:defRPr sz="2400" kern="1200">
                          <a:solidFill>
                            <a:schemeClr val="dk1"/>
                          </a:solidFill>
                          <a:latin typeface="Verdana"/>
                        </a:defRPr>
                      </a:lvl7pPr>
                      <a:lvl8pPr marL="4303258" algn="l" defTabSz="614751" rtl="0" eaLnBrk="1" latinLnBrk="0" hangingPunct="1">
                        <a:defRPr sz="2400" kern="1200">
                          <a:solidFill>
                            <a:schemeClr val="dk1"/>
                          </a:solidFill>
                          <a:latin typeface="Verdana"/>
                        </a:defRPr>
                      </a:lvl8pPr>
                      <a:lvl9pPr marL="4918009" algn="l" defTabSz="614751" rtl="0" eaLnBrk="1" latinLnBrk="0" hangingPunct="1">
                        <a:defRPr sz="2400" kern="1200">
                          <a:solidFill>
                            <a:schemeClr val="dk1"/>
                          </a:solidFill>
                          <a:latin typeface="Verdana"/>
                        </a:defRPr>
                      </a:lvl9pPr>
                    </a:lstStyle>
                    <a:p>
                      <a:pPr algn="l"/>
                      <a:r>
                        <a:rPr lang="es-CL" sz="2400" b="1" dirty="0">
                          <a:latin typeface="Calibri" panose="020F0502020204030204" pitchFamily="34" charset="0"/>
                        </a:rPr>
                        <a:t>TOTAL</a:t>
                      </a:r>
                    </a:p>
                  </a:txBody>
                  <a:tcPr marL="91456" marR="91456" marT="45714" marB="45714"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614751" rtl="0" eaLnBrk="1" latinLnBrk="0" hangingPunct="1">
                        <a:defRPr sz="2400" kern="1200">
                          <a:solidFill>
                            <a:schemeClr val="dk1"/>
                          </a:solidFill>
                          <a:latin typeface="Verdana"/>
                        </a:defRPr>
                      </a:lvl1pPr>
                      <a:lvl2pPr marL="614751" algn="l" defTabSz="614751" rtl="0" eaLnBrk="1" latinLnBrk="0" hangingPunct="1">
                        <a:defRPr sz="2400" kern="1200">
                          <a:solidFill>
                            <a:schemeClr val="dk1"/>
                          </a:solidFill>
                          <a:latin typeface="Verdana"/>
                        </a:defRPr>
                      </a:lvl2pPr>
                      <a:lvl3pPr marL="1229502" algn="l" defTabSz="614751" rtl="0" eaLnBrk="1" latinLnBrk="0" hangingPunct="1">
                        <a:defRPr sz="2400" kern="1200">
                          <a:solidFill>
                            <a:schemeClr val="dk1"/>
                          </a:solidFill>
                          <a:latin typeface="Verdana"/>
                        </a:defRPr>
                      </a:lvl3pPr>
                      <a:lvl4pPr marL="1844253" algn="l" defTabSz="614751" rtl="0" eaLnBrk="1" latinLnBrk="0" hangingPunct="1">
                        <a:defRPr sz="2400" kern="1200">
                          <a:solidFill>
                            <a:schemeClr val="dk1"/>
                          </a:solidFill>
                          <a:latin typeface="Verdana"/>
                        </a:defRPr>
                      </a:lvl4pPr>
                      <a:lvl5pPr marL="2459004" algn="l" defTabSz="614751" rtl="0" eaLnBrk="1" latinLnBrk="0" hangingPunct="1">
                        <a:defRPr sz="2400" kern="1200">
                          <a:solidFill>
                            <a:schemeClr val="dk1"/>
                          </a:solidFill>
                          <a:latin typeface="Verdana"/>
                        </a:defRPr>
                      </a:lvl5pPr>
                      <a:lvl6pPr marL="3073756" algn="l" defTabSz="614751" rtl="0" eaLnBrk="1" latinLnBrk="0" hangingPunct="1">
                        <a:defRPr sz="2400" kern="1200">
                          <a:solidFill>
                            <a:schemeClr val="dk1"/>
                          </a:solidFill>
                          <a:latin typeface="Verdana"/>
                        </a:defRPr>
                      </a:lvl6pPr>
                      <a:lvl7pPr marL="3688507" algn="l" defTabSz="614751" rtl="0" eaLnBrk="1" latinLnBrk="0" hangingPunct="1">
                        <a:defRPr sz="2400" kern="1200">
                          <a:solidFill>
                            <a:schemeClr val="dk1"/>
                          </a:solidFill>
                          <a:latin typeface="Verdana"/>
                        </a:defRPr>
                      </a:lvl7pPr>
                      <a:lvl8pPr marL="4303258" algn="l" defTabSz="614751" rtl="0" eaLnBrk="1" latinLnBrk="0" hangingPunct="1">
                        <a:defRPr sz="2400" kern="1200">
                          <a:solidFill>
                            <a:schemeClr val="dk1"/>
                          </a:solidFill>
                          <a:latin typeface="Verdana"/>
                        </a:defRPr>
                      </a:lvl8pPr>
                      <a:lvl9pPr marL="4918009" algn="l" defTabSz="614751" rtl="0" eaLnBrk="1" latinLnBrk="0" hangingPunct="1">
                        <a:defRPr sz="2400" kern="1200">
                          <a:solidFill>
                            <a:schemeClr val="dk1"/>
                          </a:solidFill>
                          <a:latin typeface="Verdana"/>
                        </a:defRPr>
                      </a:lvl9pPr>
                    </a:lstStyle>
                    <a:p>
                      <a:pPr algn="l"/>
                      <a:endParaRPr lang="es-CL" sz="2400" b="1" dirty="0">
                        <a:latin typeface="Calibri" panose="020F0502020204030204" pitchFamily="34" charset="0"/>
                      </a:endParaRPr>
                    </a:p>
                  </a:txBody>
                  <a:tcPr marL="91456" marR="91456" marT="45714" marB="45714"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614751" rtl="0" eaLnBrk="1" latinLnBrk="0" hangingPunct="1">
                        <a:defRPr sz="2400" kern="1200">
                          <a:solidFill>
                            <a:schemeClr val="dk1"/>
                          </a:solidFill>
                          <a:latin typeface="Verdana"/>
                        </a:defRPr>
                      </a:lvl1pPr>
                      <a:lvl2pPr marL="614751" algn="l" defTabSz="614751" rtl="0" eaLnBrk="1" latinLnBrk="0" hangingPunct="1">
                        <a:defRPr sz="2400" kern="1200">
                          <a:solidFill>
                            <a:schemeClr val="dk1"/>
                          </a:solidFill>
                          <a:latin typeface="Verdana"/>
                        </a:defRPr>
                      </a:lvl2pPr>
                      <a:lvl3pPr marL="1229502" algn="l" defTabSz="614751" rtl="0" eaLnBrk="1" latinLnBrk="0" hangingPunct="1">
                        <a:defRPr sz="2400" kern="1200">
                          <a:solidFill>
                            <a:schemeClr val="dk1"/>
                          </a:solidFill>
                          <a:latin typeface="Verdana"/>
                        </a:defRPr>
                      </a:lvl3pPr>
                      <a:lvl4pPr marL="1844253" algn="l" defTabSz="614751" rtl="0" eaLnBrk="1" latinLnBrk="0" hangingPunct="1">
                        <a:defRPr sz="2400" kern="1200">
                          <a:solidFill>
                            <a:schemeClr val="dk1"/>
                          </a:solidFill>
                          <a:latin typeface="Verdana"/>
                        </a:defRPr>
                      </a:lvl4pPr>
                      <a:lvl5pPr marL="2459004" algn="l" defTabSz="614751" rtl="0" eaLnBrk="1" latinLnBrk="0" hangingPunct="1">
                        <a:defRPr sz="2400" kern="1200">
                          <a:solidFill>
                            <a:schemeClr val="dk1"/>
                          </a:solidFill>
                          <a:latin typeface="Verdana"/>
                        </a:defRPr>
                      </a:lvl5pPr>
                      <a:lvl6pPr marL="3073756" algn="l" defTabSz="614751" rtl="0" eaLnBrk="1" latinLnBrk="0" hangingPunct="1">
                        <a:defRPr sz="2400" kern="1200">
                          <a:solidFill>
                            <a:schemeClr val="dk1"/>
                          </a:solidFill>
                          <a:latin typeface="Verdana"/>
                        </a:defRPr>
                      </a:lvl6pPr>
                      <a:lvl7pPr marL="3688507" algn="l" defTabSz="614751" rtl="0" eaLnBrk="1" latinLnBrk="0" hangingPunct="1">
                        <a:defRPr sz="2400" kern="1200">
                          <a:solidFill>
                            <a:schemeClr val="dk1"/>
                          </a:solidFill>
                          <a:latin typeface="Verdana"/>
                        </a:defRPr>
                      </a:lvl7pPr>
                      <a:lvl8pPr marL="4303258" algn="l" defTabSz="614751" rtl="0" eaLnBrk="1" latinLnBrk="0" hangingPunct="1">
                        <a:defRPr sz="2400" kern="1200">
                          <a:solidFill>
                            <a:schemeClr val="dk1"/>
                          </a:solidFill>
                          <a:latin typeface="Verdana"/>
                        </a:defRPr>
                      </a:lvl8pPr>
                      <a:lvl9pPr marL="4918009" algn="l" defTabSz="614751" rtl="0" eaLnBrk="1" latinLnBrk="0" hangingPunct="1">
                        <a:defRPr sz="2400" kern="1200">
                          <a:solidFill>
                            <a:schemeClr val="dk1"/>
                          </a:solidFill>
                          <a:latin typeface="Verdana"/>
                        </a:defRPr>
                      </a:lvl9pPr>
                    </a:lstStyle>
                    <a:p>
                      <a:pPr algn="l"/>
                      <a:endParaRPr lang="es-CL" sz="2400" b="1">
                        <a:latin typeface="Calibri" panose="020F0502020204030204" pitchFamily="34" charset="0"/>
                      </a:endParaRPr>
                    </a:p>
                  </a:txBody>
                  <a:tcPr marL="91456" marR="91456" marT="45714" marB="45714"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614751" rtl="0" eaLnBrk="1" latinLnBrk="0" hangingPunct="1">
                        <a:defRPr sz="2400" kern="1200">
                          <a:solidFill>
                            <a:schemeClr val="dk1"/>
                          </a:solidFill>
                          <a:latin typeface="Verdana"/>
                        </a:defRPr>
                      </a:lvl1pPr>
                      <a:lvl2pPr marL="614751" algn="l" defTabSz="614751" rtl="0" eaLnBrk="1" latinLnBrk="0" hangingPunct="1">
                        <a:defRPr sz="2400" kern="1200">
                          <a:solidFill>
                            <a:schemeClr val="dk1"/>
                          </a:solidFill>
                          <a:latin typeface="Verdana"/>
                        </a:defRPr>
                      </a:lvl2pPr>
                      <a:lvl3pPr marL="1229502" algn="l" defTabSz="614751" rtl="0" eaLnBrk="1" latinLnBrk="0" hangingPunct="1">
                        <a:defRPr sz="2400" kern="1200">
                          <a:solidFill>
                            <a:schemeClr val="dk1"/>
                          </a:solidFill>
                          <a:latin typeface="Verdana"/>
                        </a:defRPr>
                      </a:lvl3pPr>
                      <a:lvl4pPr marL="1844253" algn="l" defTabSz="614751" rtl="0" eaLnBrk="1" latinLnBrk="0" hangingPunct="1">
                        <a:defRPr sz="2400" kern="1200">
                          <a:solidFill>
                            <a:schemeClr val="dk1"/>
                          </a:solidFill>
                          <a:latin typeface="Verdana"/>
                        </a:defRPr>
                      </a:lvl4pPr>
                      <a:lvl5pPr marL="2459004" algn="l" defTabSz="614751" rtl="0" eaLnBrk="1" latinLnBrk="0" hangingPunct="1">
                        <a:defRPr sz="2400" kern="1200">
                          <a:solidFill>
                            <a:schemeClr val="dk1"/>
                          </a:solidFill>
                          <a:latin typeface="Verdana"/>
                        </a:defRPr>
                      </a:lvl5pPr>
                      <a:lvl6pPr marL="3073756" algn="l" defTabSz="614751" rtl="0" eaLnBrk="1" latinLnBrk="0" hangingPunct="1">
                        <a:defRPr sz="2400" kern="1200">
                          <a:solidFill>
                            <a:schemeClr val="dk1"/>
                          </a:solidFill>
                          <a:latin typeface="Verdana"/>
                        </a:defRPr>
                      </a:lvl6pPr>
                      <a:lvl7pPr marL="3688507" algn="l" defTabSz="614751" rtl="0" eaLnBrk="1" latinLnBrk="0" hangingPunct="1">
                        <a:defRPr sz="2400" kern="1200">
                          <a:solidFill>
                            <a:schemeClr val="dk1"/>
                          </a:solidFill>
                          <a:latin typeface="Verdana"/>
                        </a:defRPr>
                      </a:lvl7pPr>
                      <a:lvl8pPr marL="4303258" algn="l" defTabSz="614751" rtl="0" eaLnBrk="1" latinLnBrk="0" hangingPunct="1">
                        <a:defRPr sz="2400" kern="1200">
                          <a:solidFill>
                            <a:schemeClr val="dk1"/>
                          </a:solidFill>
                          <a:latin typeface="Verdana"/>
                        </a:defRPr>
                      </a:lvl8pPr>
                      <a:lvl9pPr marL="4918009" algn="l" defTabSz="614751" rtl="0" eaLnBrk="1" latinLnBrk="0" hangingPunct="1">
                        <a:defRPr sz="2400" kern="1200">
                          <a:solidFill>
                            <a:schemeClr val="dk1"/>
                          </a:solidFill>
                          <a:latin typeface="Verdana"/>
                        </a:defRPr>
                      </a:lvl9pPr>
                    </a:lstStyle>
                    <a:p>
                      <a:pPr algn="l"/>
                      <a:endParaRPr lang="es-CL" sz="2400" b="1">
                        <a:latin typeface="Calibri" panose="020F0502020204030204" pitchFamily="34" charset="0"/>
                      </a:endParaRPr>
                    </a:p>
                  </a:txBody>
                  <a:tcPr marL="91456" marR="91456" marT="45714" marB="45714"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614751" rtl="0" eaLnBrk="1" latinLnBrk="0" hangingPunct="1">
                        <a:defRPr sz="2400" kern="1200">
                          <a:solidFill>
                            <a:schemeClr val="dk1"/>
                          </a:solidFill>
                          <a:latin typeface="Verdana"/>
                        </a:defRPr>
                      </a:lvl1pPr>
                      <a:lvl2pPr marL="614751" algn="l" defTabSz="614751" rtl="0" eaLnBrk="1" latinLnBrk="0" hangingPunct="1">
                        <a:defRPr sz="2400" kern="1200">
                          <a:solidFill>
                            <a:schemeClr val="dk1"/>
                          </a:solidFill>
                          <a:latin typeface="Verdana"/>
                        </a:defRPr>
                      </a:lvl2pPr>
                      <a:lvl3pPr marL="1229502" algn="l" defTabSz="614751" rtl="0" eaLnBrk="1" latinLnBrk="0" hangingPunct="1">
                        <a:defRPr sz="2400" kern="1200">
                          <a:solidFill>
                            <a:schemeClr val="dk1"/>
                          </a:solidFill>
                          <a:latin typeface="Verdana"/>
                        </a:defRPr>
                      </a:lvl3pPr>
                      <a:lvl4pPr marL="1844253" algn="l" defTabSz="614751" rtl="0" eaLnBrk="1" latinLnBrk="0" hangingPunct="1">
                        <a:defRPr sz="2400" kern="1200">
                          <a:solidFill>
                            <a:schemeClr val="dk1"/>
                          </a:solidFill>
                          <a:latin typeface="Verdana"/>
                        </a:defRPr>
                      </a:lvl4pPr>
                      <a:lvl5pPr marL="2459004" algn="l" defTabSz="614751" rtl="0" eaLnBrk="1" latinLnBrk="0" hangingPunct="1">
                        <a:defRPr sz="2400" kern="1200">
                          <a:solidFill>
                            <a:schemeClr val="dk1"/>
                          </a:solidFill>
                          <a:latin typeface="Verdana"/>
                        </a:defRPr>
                      </a:lvl5pPr>
                      <a:lvl6pPr marL="3073756" algn="l" defTabSz="614751" rtl="0" eaLnBrk="1" latinLnBrk="0" hangingPunct="1">
                        <a:defRPr sz="2400" kern="1200">
                          <a:solidFill>
                            <a:schemeClr val="dk1"/>
                          </a:solidFill>
                          <a:latin typeface="Verdana"/>
                        </a:defRPr>
                      </a:lvl6pPr>
                      <a:lvl7pPr marL="3688507" algn="l" defTabSz="614751" rtl="0" eaLnBrk="1" latinLnBrk="0" hangingPunct="1">
                        <a:defRPr sz="2400" kern="1200">
                          <a:solidFill>
                            <a:schemeClr val="dk1"/>
                          </a:solidFill>
                          <a:latin typeface="Verdana"/>
                        </a:defRPr>
                      </a:lvl7pPr>
                      <a:lvl8pPr marL="4303258" algn="l" defTabSz="614751" rtl="0" eaLnBrk="1" latinLnBrk="0" hangingPunct="1">
                        <a:defRPr sz="2400" kern="1200">
                          <a:solidFill>
                            <a:schemeClr val="dk1"/>
                          </a:solidFill>
                          <a:latin typeface="Verdana"/>
                        </a:defRPr>
                      </a:lvl8pPr>
                      <a:lvl9pPr marL="4918009" algn="l" defTabSz="614751" rtl="0" eaLnBrk="1" latinLnBrk="0" hangingPunct="1">
                        <a:defRPr sz="2400" kern="1200">
                          <a:solidFill>
                            <a:schemeClr val="dk1"/>
                          </a:solidFill>
                          <a:latin typeface="Verdana"/>
                        </a:defRPr>
                      </a:lvl9pPr>
                    </a:lstStyle>
                    <a:p>
                      <a:pPr algn="l"/>
                      <a:endParaRPr lang="es-CL" sz="2400" b="1" dirty="0">
                        <a:latin typeface="Calibri" panose="020F0502020204030204" pitchFamily="34" charset="0"/>
                      </a:endParaRPr>
                    </a:p>
                  </a:txBody>
                  <a:tcPr marL="91456" marR="91456" marT="45714" marB="45714"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2744599983"/>
                  </a:ext>
                </a:extLst>
              </a:tr>
              <a:tr h="380063">
                <a:tc>
                  <a:txBody>
                    <a:bodyPr/>
                    <a:lstStyle>
                      <a:lvl1pPr marL="0" algn="l" defTabSz="614751" rtl="0" eaLnBrk="1" latinLnBrk="0" hangingPunct="1">
                        <a:defRPr sz="2400" kern="1200">
                          <a:solidFill>
                            <a:schemeClr val="dk1"/>
                          </a:solidFill>
                          <a:latin typeface="Verdana"/>
                        </a:defRPr>
                      </a:lvl1pPr>
                      <a:lvl2pPr marL="614751" algn="l" defTabSz="614751" rtl="0" eaLnBrk="1" latinLnBrk="0" hangingPunct="1">
                        <a:defRPr sz="2400" kern="1200">
                          <a:solidFill>
                            <a:schemeClr val="dk1"/>
                          </a:solidFill>
                          <a:latin typeface="Verdana"/>
                        </a:defRPr>
                      </a:lvl2pPr>
                      <a:lvl3pPr marL="1229502" algn="l" defTabSz="614751" rtl="0" eaLnBrk="1" latinLnBrk="0" hangingPunct="1">
                        <a:defRPr sz="2400" kern="1200">
                          <a:solidFill>
                            <a:schemeClr val="dk1"/>
                          </a:solidFill>
                          <a:latin typeface="Verdana"/>
                        </a:defRPr>
                      </a:lvl3pPr>
                      <a:lvl4pPr marL="1844253" algn="l" defTabSz="614751" rtl="0" eaLnBrk="1" latinLnBrk="0" hangingPunct="1">
                        <a:defRPr sz="2400" kern="1200">
                          <a:solidFill>
                            <a:schemeClr val="dk1"/>
                          </a:solidFill>
                          <a:latin typeface="Verdana"/>
                        </a:defRPr>
                      </a:lvl4pPr>
                      <a:lvl5pPr marL="2459004" algn="l" defTabSz="614751" rtl="0" eaLnBrk="1" latinLnBrk="0" hangingPunct="1">
                        <a:defRPr sz="2400" kern="1200">
                          <a:solidFill>
                            <a:schemeClr val="dk1"/>
                          </a:solidFill>
                          <a:latin typeface="Verdana"/>
                        </a:defRPr>
                      </a:lvl5pPr>
                      <a:lvl6pPr marL="3073756" algn="l" defTabSz="614751" rtl="0" eaLnBrk="1" latinLnBrk="0" hangingPunct="1">
                        <a:defRPr sz="2400" kern="1200">
                          <a:solidFill>
                            <a:schemeClr val="dk1"/>
                          </a:solidFill>
                          <a:latin typeface="Verdana"/>
                        </a:defRPr>
                      </a:lvl6pPr>
                      <a:lvl7pPr marL="3688507" algn="l" defTabSz="614751" rtl="0" eaLnBrk="1" latinLnBrk="0" hangingPunct="1">
                        <a:defRPr sz="2400" kern="1200">
                          <a:solidFill>
                            <a:schemeClr val="dk1"/>
                          </a:solidFill>
                          <a:latin typeface="Verdana"/>
                        </a:defRPr>
                      </a:lvl7pPr>
                      <a:lvl8pPr marL="4303258" algn="l" defTabSz="614751" rtl="0" eaLnBrk="1" latinLnBrk="0" hangingPunct="1">
                        <a:defRPr sz="2400" kern="1200">
                          <a:solidFill>
                            <a:schemeClr val="dk1"/>
                          </a:solidFill>
                          <a:latin typeface="Verdana"/>
                        </a:defRPr>
                      </a:lvl8pPr>
                      <a:lvl9pPr marL="4918009" algn="l" defTabSz="614751" rtl="0" eaLnBrk="1" latinLnBrk="0" hangingPunct="1">
                        <a:defRPr sz="2400" kern="1200">
                          <a:solidFill>
                            <a:schemeClr val="dk1"/>
                          </a:solidFill>
                          <a:latin typeface="Verdana"/>
                        </a:defRPr>
                      </a:lvl9pPr>
                    </a:lstStyle>
                    <a:p>
                      <a:pPr algn="l"/>
                      <a:r>
                        <a:rPr lang="es-CL" sz="2400" dirty="0">
                          <a:latin typeface="Calibri" panose="020F0502020204030204" pitchFamily="34" charset="0"/>
                        </a:rPr>
                        <a:t>PORCENTAJE</a:t>
                      </a:r>
                    </a:p>
                  </a:txBody>
                  <a:tcPr marL="91456" marR="91456" marT="45714" marB="45714"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614751" rtl="0" eaLnBrk="1" latinLnBrk="0" hangingPunct="1">
                        <a:defRPr sz="2400" kern="1200">
                          <a:solidFill>
                            <a:schemeClr val="dk1"/>
                          </a:solidFill>
                          <a:latin typeface="Verdana"/>
                        </a:defRPr>
                      </a:lvl1pPr>
                      <a:lvl2pPr marL="614751" algn="l" defTabSz="614751" rtl="0" eaLnBrk="1" latinLnBrk="0" hangingPunct="1">
                        <a:defRPr sz="2400" kern="1200">
                          <a:solidFill>
                            <a:schemeClr val="dk1"/>
                          </a:solidFill>
                          <a:latin typeface="Verdana"/>
                        </a:defRPr>
                      </a:lvl2pPr>
                      <a:lvl3pPr marL="1229502" algn="l" defTabSz="614751" rtl="0" eaLnBrk="1" latinLnBrk="0" hangingPunct="1">
                        <a:defRPr sz="2400" kern="1200">
                          <a:solidFill>
                            <a:schemeClr val="dk1"/>
                          </a:solidFill>
                          <a:latin typeface="Verdana"/>
                        </a:defRPr>
                      </a:lvl3pPr>
                      <a:lvl4pPr marL="1844253" algn="l" defTabSz="614751" rtl="0" eaLnBrk="1" latinLnBrk="0" hangingPunct="1">
                        <a:defRPr sz="2400" kern="1200">
                          <a:solidFill>
                            <a:schemeClr val="dk1"/>
                          </a:solidFill>
                          <a:latin typeface="Verdana"/>
                        </a:defRPr>
                      </a:lvl4pPr>
                      <a:lvl5pPr marL="2459004" algn="l" defTabSz="614751" rtl="0" eaLnBrk="1" latinLnBrk="0" hangingPunct="1">
                        <a:defRPr sz="2400" kern="1200">
                          <a:solidFill>
                            <a:schemeClr val="dk1"/>
                          </a:solidFill>
                          <a:latin typeface="Verdana"/>
                        </a:defRPr>
                      </a:lvl5pPr>
                      <a:lvl6pPr marL="3073756" algn="l" defTabSz="614751" rtl="0" eaLnBrk="1" latinLnBrk="0" hangingPunct="1">
                        <a:defRPr sz="2400" kern="1200">
                          <a:solidFill>
                            <a:schemeClr val="dk1"/>
                          </a:solidFill>
                          <a:latin typeface="Verdana"/>
                        </a:defRPr>
                      </a:lvl6pPr>
                      <a:lvl7pPr marL="3688507" algn="l" defTabSz="614751" rtl="0" eaLnBrk="1" latinLnBrk="0" hangingPunct="1">
                        <a:defRPr sz="2400" kern="1200">
                          <a:solidFill>
                            <a:schemeClr val="dk1"/>
                          </a:solidFill>
                          <a:latin typeface="Verdana"/>
                        </a:defRPr>
                      </a:lvl7pPr>
                      <a:lvl8pPr marL="4303258" algn="l" defTabSz="614751" rtl="0" eaLnBrk="1" latinLnBrk="0" hangingPunct="1">
                        <a:defRPr sz="2400" kern="1200">
                          <a:solidFill>
                            <a:schemeClr val="dk1"/>
                          </a:solidFill>
                          <a:latin typeface="Verdana"/>
                        </a:defRPr>
                      </a:lvl8pPr>
                      <a:lvl9pPr marL="4918009" algn="l" defTabSz="614751" rtl="0" eaLnBrk="1" latinLnBrk="0" hangingPunct="1">
                        <a:defRPr sz="2400" kern="1200">
                          <a:solidFill>
                            <a:schemeClr val="dk1"/>
                          </a:solidFill>
                          <a:latin typeface="Verdana"/>
                        </a:defRPr>
                      </a:lvl9pPr>
                    </a:lstStyle>
                    <a:p>
                      <a:pPr algn="l"/>
                      <a:endParaRPr lang="es-CL" sz="2400">
                        <a:latin typeface="Calibri" panose="020F0502020204030204" pitchFamily="34" charset="0"/>
                      </a:endParaRPr>
                    </a:p>
                  </a:txBody>
                  <a:tcPr marL="91456" marR="91456" marT="45714" marB="45714"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614751" rtl="0" eaLnBrk="1" latinLnBrk="0" hangingPunct="1">
                        <a:defRPr sz="2400" kern="1200">
                          <a:solidFill>
                            <a:schemeClr val="dk1"/>
                          </a:solidFill>
                          <a:latin typeface="Verdana"/>
                        </a:defRPr>
                      </a:lvl1pPr>
                      <a:lvl2pPr marL="614751" algn="l" defTabSz="614751" rtl="0" eaLnBrk="1" latinLnBrk="0" hangingPunct="1">
                        <a:defRPr sz="2400" kern="1200">
                          <a:solidFill>
                            <a:schemeClr val="dk1"/>
                          </a:solidFill>
                          <a:latin typeface="Verdana"/>
                        </a:defRPr>
                      </a:lvl2pPr>
                      <a:lvl3pPr marL="1229502" algn="l" defTabSz="614751" rtl="0" eaLnBrk="1" latinLnBrk="0" hangingPunct="1">
                        <a:defRPr sz="2400" kern="1200">
                          <a:solidFill>
                            <a:schemeClr val="dk1"/>
                          </a:solidFill>
                          <a:latin typeface="Verdana"/>
                        </a:defRPr>
                      </a:lvl3pPr>
                      <a:lvl4pPr marL="1844253" algn="l" defTabSz="614751" rtl="0" eaLnBrk="1" latinLnBrk="0" hangingPunct="1">
                        <a:defRPr sz="2400" kern="1200">
                          <a:solidFill>
                            <a:schemeClr val="dk1"/>
                          </a:solidFill>
                          <a:latin typeface="Verdana"/>
                        </a:defRPr>
                      </a:lvl4pPr>
                      <a:lvl5pPr marL="2459004" algn="l" defTabSz="614751" rtl="0" eaLnBrk="1" latinLnBrk="0" hangingPunct="1">
                        <a:defRPr sz="2400" kern="1200">
                          <a:solidFill>
                            <a:schemeClr val="dk1"/>
                          </a:solidFill>
                          <a:latin typeface="Verdana"/>
                        </a:defRPr>
                      </a:lvl5pPr>
                      <a:lvl6pPr marL="3073756" algn="l" defTabSz="614751" rtl="0" eaLnBrk="1" latinLnBrk="0" hangingPunct="1">
                        <a:defRPr sz="2400" kern="1200">
                          <a:solidFill>
                            <a:schemeClr val="dk1"/>
                          </a:solidFill>
                          <a:latin typeface="Verdana"/>
                        </a:defRPr>
                      </a:lvl6pPr>
                      <a:lvl7pPr marL="3688507" algn="l" defTabSz="614751" rtl="0" eaLnBrk="1" latinLnBrk="0" hangingPunct="1">
                        <a:defRPr sz="2400" kern="1200">
                          <a:solidFill>
                            <a:schemeClr val="dk1"/>
                          </a:solidFill>
                          <a:latin typeface="Verdana"/>
                        </a:defRPr>
                      </a:lvl7pPr>
                      <a:lvl8pPr marL="4303258" algn="l" defTabSz="614751" rtl="0" eaLnBrk="1" latinLnBrk="0" hangingPunct="1">
                        <a:defRPr sz="2400" kern="1200">
                          <a:solidFill>
                            <a:schemeClr val="dk1"/>
                          </a:solidFill>
                          <a:latin typeface="Verdana"/>
                        </a:defRPr>
                      </a:lvl8pPr>
                      <a:lvl9pPr marL="4918009" algn="l" defTabSz="614751" rtl="0" eaLnBrk="1" latinLnBrk="0" hangingPunct="1">
                        <a:defRPr sz="2400" kern="1200">
                          <a:solidFill>
                            <a:schemeClr val="dk1"/>
                          </a:solidFill>
                          <a:latin typeface="Verdana"/>
                        </a:defRPr>
                      </a:lvl9pPr>
                    </a:lstStyle>
                    <a:p>
                      <a:pPr algn="l"/>
                      <a:endParaRPr lang="es-CL" sz="2400">
                        <a:latin typeface="Calibri" panose="020F0502020204030204" pitchFamily="34" charset="0"/>
                      </a:endParaRPr>
                    </a:p>
                  </a:txBody>
                  <a:tcPr marL="91456" marR="91456" marT="45714" marB="45714"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614751" rtl="0" eaLnBrk="1" latinLnBrk="0" hangingPunct="1">
                        <a:defRPr sz="2400" kern="1200">
                          <a:solidFill>
                            <a:schemeClr val="dk1"/>
                          </a:solidFill>
                          <a:latin typeface="Verdana"/>
                        </a:defRPr>
                      </a:lvl1pPr>
                      <a:lvl2pPr marL="614751" algn="l" defTabSz="614751" rtl="0" eaLnBrk="1" latinLnBrk="0" hangingPunct="1">
                        <a:defRPr sz="2400" kern="1200">
                          <a:solidFill>
                            <a:schemeClr val="dk1"/>
                          </a:solidFill>
                          <a:latin typeface="Verdana"/>
                        </a:defRPr>
                      </a:lvl2pPr>
                      <a:lvl3pPr marL="1229502" algn="l" defTabSz="614751" rtl="0" eaLnBrk="1" latinLnBrk="0" hangingPunct="1">
                        <a:defRPr sz="2400" kern="1200">
                          <a:solidFill>
                            <a:schemeClr val="dk1"/>
                          </a:solidFill>
                          <a:latin typeface="Verdana"/>
                        </a:defRPr>
                      </a:lvl3pPr>
                      <a:lvl4pPr marL="1844253" algn="l" defTabSz="614751" rtl="0" eaLnBrk="1" latinLnBrk="0" hangingPunct="1">
                        <a:defRPr sz="2400" kern="1200">
                          <a:solidFill>
                            <a:schemeClr val="dk1"/>
                          </a:solidFill>
                          <a:latin typeface="Verdana"/>
                        </a:defRPr>
                      </a:lvl4pPr>
                      <a:lvl5pPr marL="2459004" algn="l" defTabSz="614751" rtl="0" eaLnBrk="1" latinLnBrk="0" hangingPunct="1">
                        <a:defRPr sz="2400" kern="1200">
                          <a:solidFill>
                            <a:schemeClr val="dk1"/>
                          </a:solidFill>
                          <a:latin typeface="Verdana"/>
                        </a:defRPr>
                      </a:lvl5pPr>
                      <a:lvl6pPr marL="3073756" algn="l" defTabSz="614751" rtl="0" eaLnBrk="1" latinLnBrk="0" hangingPunct="1">
                        <a:defRPr sz="2400" kern="1200">
                          <a:solidFill>
                            <a:schemeClr val="dk1"/>
                          </a:solidFill>
                          <a:latin typeface="Verdana"/>
                        </a:defRPr>
                      </a:lvl6pPr>
                      <a:lvl7pPr marL="3688507" algn="l" defTabSz="614751" rtl="0" eaLnBrk="1" latinLnBrk="0" hangingPunct="1">
                        <a:defRPr sz="2400" kern="1200">
                          <a:solidFill>
                            <a:schemeClr val="dk1"/>
                          </a:solidFill>
                          <a:latin typeface="Verdana"/>
                        </a:defRPr>
                      </a:lvl7pPr>
                      <a:lvl8pPr marL="4303258" algn="l" defTabSz="614751" rtl="0" eaLnBrk="1" latinLnBrk="0" hangingPunct="1">
                        <a:defRPr sz="2400" kern="1200">
                          <a:solidFill>
                            <a:schemeClr val="dk1"/>
                          </a:solidFill>
                          <a:latin typeface="Verdana"/>
                        </a:defRPr>
                      </a:lvl8pPr>
                      <a:lvl9pPr marL="4918009" algn="l" defTabSz="614751" rtl="0" eaLnBrk="1" latinLnBrk="0" hangingPunct="1">
                        <a:defRPr sz="2400" kern="1200">
                          <a:solidFill>
                            <a:schemeClr val="dk1"/>
                          </a:solidFill>
                          <a:latin typeface="Verdana"/>
                        </a:defRPr>
                      </a:lvl9pPr>
                    </a:lstStyle>
                    <a:p>
                      <a:pPr algn="l"/>
                      <a:endParaRPr lang="es-CL" sz="2400">
                        <a:latin typeface="Calibri" panose="020F0502020204030204" pitchFamily="34" charset="0"/>
                      </a:endParaRPr>
                    </a:p>
                  </a:txBody>
                  <a:tcPr marL="91456" marR="91456" marT="45714" marB="45714"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614751" rtl="0" eaLnBrk="1" latinLnBrk="0" hangingPunct="1">
                        <a:defRPr sz="2400" kern="1200">
                          <a:solidFill>
                            <a:schemeClr val="dk1"/>
                          </a:solidFill>
                          <a:latin typeface="Verdana"/>
                        </a:defRPr>
                      </a:lvl1pPr>
                      <a:lvl2pPr marL="614751" algn="l" defTabSz="614751" rtl="0" eaLnBrk="1" latinLnBrk="0" hangingPunct="1">
                        <a:defRPr sz="2400" kern="1200">
                          <a:solidFill>
                            <a:schemeClr val="dk1"/>
                          </a:solidFill>
                          <a:latin typeface="Verdana"/>
                        </a:defRPr>
                      </a:lvl2pPr>
                      <a:lvl3pPr marL="1229502" algn="l" defTabSz="614751" rtl="0" eaLnBrk="1" latinLnBrk="0" hangingPunct="1">
                        <a:defRPr sz="2400" kern="1200">
                          <a:solidFill>
                            <a:schemeClr val="dk1"/>
                          </a:solidFill>
                          <a:latin typeface="Verdana"/>
                        </a:defRPr>
                      </a:lvl3pPr>
                      <a:lvl4pPr marL="1844253" algn="l" defTabSz="614751" rtl="0" eaLnBrk="1" latinLnBrk="0" hangingPunct="1">
                        <a:defRPr sz="2400" kern="1200">
                          <a:solidFill>
                            <a:schemeClr val="dk1"/>
                          </a:solidFill>
                          <a:latin typeface="Verdana"/>
                        </a:defRPr>
                      </a:lvl4pPr>
                      <a:lvl5pPr marL="2459004" algn="l" defTabSz="614751" rtl="0" eaLnBrk="1" latinLnBrk="0" hangingPunct="1">
                        <a:defRPr sz="2400" kern="1200">
                          <a:solidFill>
                            <a:schemeClr val="dk1"/>
                          </a:solidFill>
                          <a:latin typeface="Verdana"/>
                        </a:defRPr>
                      </a:lvl5pPr>
                      <a:lvl6pPr marL="3073756" algn="l" defTabSz="614751" rtl="0" eaLnBrk="1" latinLnBrk="0" hangingPunct="1">
                        <a:defRPr sz="2400" kern="1200">
                          <a:solidFill>
                            <a:schemeClr val="dk1"/>
                          </a:solidFill>
                          <a:latin typeface="Verdana"/>
                        </a:defRPr>
                      </a:lvl6pPr>
                      <a:lvl7pPr marL="3688507" algn="l" defTabSz="614751" rtl="0" eaLnBrk="1" latinLnBrk="0" hangingPunct="1">
                        <a:defRPr sz="2400" kern="1200">
                          <a:solidFill>
                            <a:schemeClr val="dk1"/>
                          </a:solidFill>
                          <a:latin typeface="Verdana"/>
                        </a:defRPr>
                      </a:lvl7pPr>
                      <a:lvl8pPr marL="4303258" algn="l" defTabSz="614751" rtl="0" eaLnBrk="1" latinLnBrk="0" hangingPunct="1">
                        <a:defRPr sz="2400" kern="1200">
                          <a:solidFill>
                            <a:schemeClr val="dk1"/>
                          </a:solidFill>
                          <a:latin typeface="Verdana"/>
                        </a:defRPr>
                      </a:lvl8pPr>
                      <a:lvl9pPr marL="4918009" algn="l" defTabSz="614751" rtl="0" eaLnBrk="1" latinLnBrk="0" hangingPunct="1">
                        <a:defRPr sz="2400" kern="1200">
                          <a:solidFill>
                            <a:schemeClr val="dk1"/>
                          </a:solidFill>
                          <a:latin typeface="Verdana"/>
                        </a:defRPr>
                      </a:lvl9pPr>
                    </a:lstStyle>
                    <a:p>
                      <a:pPr algn="l"/>
                      <a:endParaRPr lang="es-CL" sz="2400" dirty="0">
                        <a:latin typeface="Calibri" panose="020F0502020204030204" pitchFamily="34" charset="0"/>
                      </a:endParaRPr>
                    </a:p>
                  </a:txBody>
                  <a:tcPr marL="91456" marR="91456" marT="45714" marB="45714"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818488372"/>
                  </a:ext>
                </a:extLst>
              </a:tr>
            </a:tbl>
          </a:graphicData>
        </a:graphic>
      </p:graphicFrame>
      <p:sp>
        <p:nvSpPr>
          <p:cNvPr id="3" name="Content Placeholder 2"/>
          <p:cNvSpPr>
            <a:spLocks noGrp="1"/>
          </p:cNvSpPr>
          <p:nvPr>
            <p:ph sz="quarter" idx="12"/>
          </p:nvPr>
        </p:nvSpPr>
        <p:spPr>
          <a:xfrm>
            <a:off x="545957" y="129374"/>
            <a:ext cx="10352036" cy="747581"/>
          </a:xfrm>
        </p:spPr>
        <p:txBody>
          <a:bodyPr/>
          <a:lstStyle/>
          <a:p>
            <a:pPr algn="ctr"/>
            <a:r>
              <a:rPr lang="es-CL" dirty="0">
                <a:solidFill>
                  <a:schemeClr val="tx1">
                    <a:lumMod val="75000"/>
                    <a:lumOff val="25000"/>
                  </a:schemeClr>
                </a:solidFill>
              </a:rPr>
              <a:t>Distribución de Recursos</a:t>
            </a:r>
          </a:p>
        </p:txBody>
      </p:sp>
    </p:spTree>
    <p:extLst>
      <p:ext uri="{BB962C8B-B14F-4D97-AF65-F5344CB8AC3E}">
        <p14:creationId xmlns:p14="http://schemas.microsoft.com/office/powerpoint/2010/main" val="26920069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Content Placeholder 6"/>
          <p:cNvSpPr>
            <a:spLocks noGrp="1"/>
          </p:cNvSpPr>
          <p:nvPr>
            <p:ph idx="17"/>
          </p:nvPr>
        </p:nvSpPr>
        <p:spPr>
          <a:xfrm>
            <a:off x="2464675" y="3348677"/>
            <a:ext cx="7210096" cy="3163614"/>
          </a:xfrm>
        </p:spPr>
        <p:txBody>
          <a:bodyPr/>
          <a:lstStyle/>
          <a:p>
            <a:endParaRPr lang="en-US" dirty="0">
              <a:solidFill>
                <a:schemeClr val="tx1">
                  <a:lumMod val="50000"/>
                  <a:lumOff val="50000"/>
                </a:schemeClr>
              </a:solidFill>
            </a:endParaRPr>
          </a:p>
        </p:txBody>
      </p:sp>
      <p:sp>
        <p:nvSpPr>
          <p:cNvPr id="3" name="Content Placeholder 2"/>
          <p:cNvSpPr>
            <a:spLocks noGrp="1"/>
          </p:cNvSpPr>
          <p:nvPr>
            <p:ph sz="quarter" idx="12"/>
          </p:nvPr>
        </p:nvSpPr>
        <p:spPr>
          <a:xfrm>
            <a:off x="545957" y="129374"/>
            <a:ext cx="10352036" cy="747581"/>
          </a:xfrm>
        </p:spPr>
        <p:txBody>
          <a:bodyPr/>
          <a:lstStyle/>
          <a:p>
            <a:pPr algn="ctr"/>
            <a:r>
              <a:rPr lang="es-CL" dirty="0">
                <a:solidFill>
                  <a:schemeClr val="tx1">
                    <a:lumMod val="75000"/>
                    <a:lumOff val="25000"/>
                  </a:schemeClr>
                </a:solidFill>
              </a:rPr>
              <a:t>Equipo de Investigadores</a:t>
            </a:r>
          </a:p>
        </p:txBody>
      </p:sp>
      <p:sp>
        <p:nvSpPr>
          <p:cNvPr id="4" name="Content Placeholder 3"/>
          <p:cNvSpPr>
            <a:spLocks noGrp="1"/>
          </p:cNvSpPr>
          <p:nvPr>
            <p:ph sz="quarter" idx="13"/>
          </p:nvPr>
        </p:nvSpPr>
        <p:spPr>
          <a:xfrm>
            <a:off x="136634" y="780440"/>
            <a:ext cx="11866179" cy="1166272"/>
          </a:xfrm>
        </p:spPr>
        <p:txBody>
          <a:bodyPr>
            <a:noAutofit/>
          </a:bodyPr>
          <a:lstStyle/>
          <a:p>
            <a:pPr marL="285750" indent="-285750">
              <a:buFont typeface="Arial" panose="020B0604020202020204" pitchFamily="34" charset="0"/>
              <a:buChar char="•"/>
            </a:pPr>
            <a:r>
              <a:rPr lang="es-ES" dirty="0">
                <a:solidFill>
                  <a:schemeClr val="tx1">
                    <a:lumMod val="50000"/>
                    <a:lumOff val="50000"/>
                  </a:schemeClr>
                </a:solidFill>
              </a:rPr>
              <a:t>Nombre al(la) Director(a) del proyecto, destacando sus capacidades de gestión para dirigir proyectos de I+D.</a:t>
            </a:r>
          </a:p>
          <a:p>
            <a:pPr marL="285750" indent="-285750">
              <a:buFont typeface="Arial" panose="020B0604020202020204" pitchFamily="34" charset="0"/>
              <a:buChar char="•"/>
            </a:pPr>
            <a:r>
              <a:rPr lang="es-ES" dirty="0">
                <a:solidFill>
                  <a:schemeClr val="tx1">
                    <a:lumMod val="50000"/>
                    <a:lumOff val="50000"/>
                  </a:schemeClr>
                </a:solidFill>
              </a:rPr>
              <a:t>Nombre al(la) Director(a) Alterno(a) y otros(as) integrantes del equipo del proyecto, destacando </a:t>
            </a:r>
            <a:r>
              <a:rPr lang="es-CL" dirty="0">
                <a:solidFill>
                  <a:schemeClr val="tx1">
                    <a:lumMod val="50000"/>
                    <a:lumOff val="50000"/>
                  </a:schemeClr>
                </a:solidFill>
              </a:rPr>
              <a:t>las capacidades y habilidades del equipo de trabajo propuesto para llevar a cabo esta investigación. Haga énfasis en la </a:t>
            </a:r>
            <a:r>
              <a:rPr lang="es-CL" dirty="0" err="1">
                <a:solidFill>
                  <a:schemeClr val="tx1">
                    <a:lumMod val="50000"/>
                    <a:lumOff val="50000"/>
                  </a:schemeClr>
                </a:solidFill>
              </a:rPr>
              <a:t>multidisciplinaridad</a:t>
            </a:r>
            <a:r>
              <a:rPr lang="es-CL" dirty="0">
                <a:solidFill>
                  <a:schemeClr val="tx1">
                    <a:lumMod val="50000"/>
                    <a:lumOff val="50000"/>
                  </a:schemeClr>
                </a:solidFill>
              </a:rPr>
              <a:t> y experiencia en investigación de los integrantes.</a:t>
            </a:r>
          </a:p>
          <a:p>
            <a:pPr marL="285750" indent="-285750">
              <a:buFont typeface="Arial" panose="020B0604020202020204" pitchFamily="34" charset="0"/>
              <a:buChar char="•"/>
            </a:pPr>
            <a:r>
              <a:rPr lang="es-CL" dirty="0">
                <a:solidFill>
                  <a:schemeClr val="tx1">
                    <a:lumMod val="50000"/>
                    <a:lumOff val="50000"/>
                  </a:schemeClr>
                </a:solidFill>
              </a:rPr>
              <a:t>Describa de qué manera el proyecto aportará a generar nuevas capacidades de investigación en capital humano, considerando la incorporación de investigadores jóvenes y </a:t>
            </a:r>
            <a:r>
              <a:rPr lang="es-CL" dirty="0" err="1">
                <a:solidFill>
                  <a:schemeClr val="tx1">
                    <a:lumMod val="50000"/>
                    <a:lumOff val="50000"/>
                  </a:schemeClr>
                </a:solidFill>
              </a:rPr>
              <a:t>tesistas</a:t>
            </a:r>
            <a:r>
              <a:rPr lang="es-CL" dirty="0">
                <a:solidFill>
                  <a:schemeClr val="tx1">
                    <a:lumMod val="50000"/>
                    <a:lumOff val="50000"/>
                  </a:schemeClr>
                </a:solidFill>
              </a:rPr>
              <a:t>.</a:t>
            </a:r>
          </a:p>
          <a:p>
            <a:pPr marL="285750" indent="-285750">
              <a:buFont typeface="Arial" panose="020B0604020202020204" pitchFamily="34" charset="0"/>
              <a:buChar char="•"/>
            </a:pPr>
            <a:endParaRPr lang="es-CL" dirty="0">
              <a:solidFill>
                <a:schemeClr val="tx1">
                  <a:lumMod val="50000"/>
                  <a:lumOff val="50000"/>
                </a:schemeClr>
              </a:solidFill>
            </a:endParaRPr>
          </a:p>
          <a:p>
            <a:pPr marL="285750" indent="-285750">
              <a:buFont typeface="Arial" panose="020B0604020202020204" pitchFamily="34" charset="0"/>
              <a:buChar char="•"/>
            </a:pPr>
            <a:endParaRPr lang="es-ES" dirty="0">
              <a:solidFill>
                <a:schemeClr val="tx1">
                  <a:lumMod val="50000"/>
                  <a:lumOff val="50000"/>
                </a:schemeClr>
              </a:solidFill>
            </a:endParaRPr>
          </a:p>
        </p:txBody>
      </p:sp>
    </p:spTree>
    <p:extLst>
      <p:ext uri="{BB962C8B-B14F-4D97-AF65-F5344CB8AC3E}">
        <p14:creationId xmlns:p14="http://schemas.microsoft.com/office/powerpoint/2010/main" val="33925816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B6CC9F9F-477C-0E40-AB28-EFE5C246362A}"/>
              </a:ext>
            </a:extLst>
          </p:cNvPr>
          <p:cNvPicPr>
            <a:picLocks noChangeAspect="1"/>
          </p:cNvPicPr>
          <p:nvPr/>
        </p:nvPicPr>
        <p:blipFill>
          <a:blip r:embed="rId4"/>
          <a:stretch>
            <a:fillRect/>
          </a:stretch>
        </p:blipFill>
        <p:spPr>
          <a:xfrm>
            <a:off x="5150095" y="2569730"/>
            <a:ext cx="1888633" cy="1718539"/>
          </a:xfrm>
          <a:prstGeom prst="rect">
            <a:avLst/>
          </a:prstGeom>
        </p:spPr>
      </p:pic>
    </p:spTree>
    <p:extLst>
      <p:ext uri="{BB962C8B-B14F-4D97-AF65-F5344CB8AC3E}">
        <p14:creationId xmlns:p14="http://schemas.microsoft.com/office/powerpoint/2010/main" val="2821077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8" name="Content Placeholder 9"/>
          <p:cNvSpPr>
            <a:spLocks noGrp="1"/>
          </p:cNvSpPr>
          <p:nvPr/>
        </p:nvSpPr>
        <p:spPr>
          <a:xfrm>
            <a:off x="-172122" y="294587"/>
            <a:ext cx="12091595" cy="1027545"/>
          </a:xfrm>
          <a:prstGeom prst="rect">
            <a:avLst/>
          </a:prstGeom>
        </p:spPr>
        <p:txBody>
          <a:bodyPr vert="horz"/>
          <a:lstStyle>
            <a:lvl1pPr marL="0" indent="0" algn="l" defTabSz="457200" rtl="0" eaLnBrk="1" latinLnBrk="0" hangingPunct="1">
              <a:spcBef>
                <a:spcPct val="20000"/>
              </a:spcBef>
              <a:buFont typeface="Arial"/>
              <a:buNone/>
              <a:defRPr sz="2800" b="1" i="0" kern="1200">
                <a:solidFill>
                  <a:srgbClr val="4F81BD"/>
                </a:solidFill>
                <a:latin typeface="Verdana"/>
                <a:ea typeface="+mn-ea"/>
                <a:cs typeface="Verdana"/>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ctr"/>
            <a:r>
              <a:rPr lang="es-CL" sz="2000" kern="1200" dirty="0">
                <a:solidFill>
                  <a:schemeClr val="tx1">
                    <a:lumMod val="75000"/>
                    <a:lumOff val="25000"/>
                  </a:schemeClr>
                </a:solidFill>
              </a:rPr>
              <a:t>Instrucciones</a:t>
            </a:r>
            <a:endParaRPr lang="es-CL" kern="1200" dirty="0">
              <a:solidFill>
                <a:schemeClr val="tx1">
                  <a:lumMod val="75000"/>
                  <a:lumOff val="25000"/>
                </a:schemeClr>
              </a:solidFill>
            </a:endParaRPr>
          </a:p>
        </p:txBody>
      </p:sp>
      <p:sp>
        <p:nvSpPr>
          <p:cNvPr id="10" name="Content Placeholder 4"/>
          <p:cNvSpPr>
            <a:spLocks noGrp="1"/>
          </p:cNvSpPr>
          <p:nvPr/>
        </p:nvSpPr>
        <p:spPr>
          <a:xfrm>
            <a:off x="3516337" y="1807680"/>
            <a:ext cx="11201400" cy="990600"/>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2000" b="1" i="0" kern="1200" spc="0">
                <a:solidFill>
                  <a:schemeClr val="accent1"/>
                </a:solidFill>
                <a:latin typeface="Verdana"/>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kern="1200" dirty="0">
              <a:solidFill>
                <a:schemeClr val="tx1">
                  <a:lumMod val="75000"/>
                  <a:lumOff val="25000"/>
                </a:schemeClr>
              </a:solidFill>
            </a:endParaRPr>
          </a:p>
        </p:txBody>
      </p:sp>
      <p:sp>
        <p:nvSpPr>
          <p:cNvPr id="3" name="Rectángulo 2"/>
          <p:cNvSpPr/>
          <p:nvPr/>
        </p:nvSpPr>
        <p:spPr>
          <a:xfrm>
            <a:off x="268941" y="910924"/>
            <a:ext cx="11650532" cy="5355312"/>
          </a:xfrm>
          <a:prstGeom prst="rect">
            <a:avLst/>
          </a:prstGeom>
        </p:spPr>
        <p:txBody>
          <a:bodyPr wrap="square">
            <a:spAutoFit/>
          </a:bodyPr>
          <a:lstStyle/>
          <a:p>
            <a:pPr marL="285750" indent="-285750" algn="just">
              <a:buFont typeface="Arial" panose="020B0604020202020204" pitchFamily="34" charset="0"/>
              <a:buChar char="•"/>
            </a:pPr>
            <a:r>
              <a:rPr lang="es-ES" sz="1800" dirty="0">
                <a:latin typeface="Verdana" panose="020B0604030504040204" pitchFamily="34" charset="0"/>
                <a:ea typeface="Verdana" panose="020B0604030504040204" pitchFamily="34" charset="0"/>
              </a:rPr>
              <a:t>Todos los proyectos deben completar e ingresar esta presentación como parte de la postulación, dado que con esta se presenta el proyecto ante el panel de evaluación.</a:t>
            </a:r>
          </a:p>
          <a:p>
            <a:pPr marL="285750" indent="-285750" algn="just">
              <a:buFont typeface="Arial" panose="020B0604020202020204" pitchFamily="34" charset="0"/>
              <a:buChar char="•"/>
            </a:pPr>
            <a:endParaRPr lang="es-ES" sz="1800" dirty="0">
              <a:latin typeface="Verdana" panose="020B0604030504040204" pitchFamily="34" charset="0"/>
              <a:ea typeface="Verdana" panose="020B0604030504040204" pitchFamily="34" charset="0"/>
            </a:endParaRPr>
          </a:p>
          <a:p>
            <a:pPr marL="285750" indent="-285750" algn="just">
              <a:buFont typeface="Arial" panose="020B0604020202020204" pitchFamily="34" charset="0"/>
              <a:buChar char="•"/>
            </a:pPr>
            <a:r>
              <a:rPr lang="es-ES" sz="1800" dirty="0">
                <a:latin typeface="Verdana" panose="020B0604030504040204" pitchFamily="34" charset="0"/>
                <a:ea typeface="Verdana" panose="020B0604030504040204" pitchFamily="34" charset="0"/>
              </a:rPr>
              <a:t>La extensión máxima del documento no debe exceder las 20 diapositivas. </a:t>
            </a:r>
          </a:p>
          <a:p>
            <a:pPr marL="285750" indent="-285750" algn="just">
              <a:buFont typeface="Arial" panose="020B0604020202020204" pitchFamily="34" charset="0"/>
              <a:buChar char="•"/>
            </a:pPr>
            <a:endParaRPr lang="es-ES" sz="1800" dirty="0">
              <a:latin typeface="Verdana" panose="020B0604030504040204" pitchFamily="34" charset="0"/>
              <a:ea typeface="Verdana" panose="020B0604030504040204" pitchFamily="34" charset="0"/>
            </a:endParaRPr>
          </a:p>
          <a:p>
            <a:pPr marL="285750" indent="-285750" algn="just">
              <a:buFont typeface="Arial" panose="020B0604020202020204" pitchFamily="34" charset="0"/>
              <a:buChar char="•"/>
            </a:pPr>
            <a:r>
              <a:rPr lang="es-ES" sz="1800" dirty="0">
                <a:latin typeface="Verdana" panose="020B0604030504040204" pitchFamily="34" charset="0"/>
                <a:ea typeface="Verdana" panose="020B0604030504040204" pitchFamily="34" charset="0"/>
              </a:rPr>
              <a:t>El peso digital del archivo no debe exceder los 20 Mb. </a:t>
            </a:r>
          </a:p>
          <a:p>
            <a:pPr marL="285750" indent="-285750" algn="just">
              <a:buFont typeface="Arial" panose="020B0604020202020204" pitchFamily="34" charset="0"/>
              <a:buChar char="•"/>
            </a:pPr>
            <a:r>
              <a:rPr lang="es-ES" sz="1800" dirty="0">
                <a:latin typeface="Verdana" panose="020B0604030504040204" pitchFamily="34" charset="0"/>
                <a:ea typeface="Verdana" panose="020B0604030504040204" pitchFamily="34" charset="0"/>
              </a:rPr>
              <a:t>Se recomienda incluir diagramas o fotografías de bajo peso digital, que contribuyan a clarificar la presentación.</a:t>
            </a:r>
          </a:p>
          <a:p>
            <a:pPr marL="285750" indent="-285750" algn="just">
              <a:buFont typeface="Arial" panose="020B0604020202020204" pitchFamily="34" charset="0"/>
              <a:buChar char="•"/>
            </a:pPr>
            <a:endParaRPr lang="es-ES" sz="1800" dirty="0">
              <a:latin typeface="Verdana" panose="020B0604030504040204" pitchFamily="34" charset="0"/>
              <a:ea typeface="Verdana" panose="020B0604030504040204" pitchFamily="34" charset="0"/>
            </a:endParaRPr>
          </a:p>
          <a:p>
            <a:pPr marL="285750" indent="-285750" algn="just">
              <a:buFont typeface="Arial" panose="020B0604020202020204" pitchFamily="34" charset="0"/>
              <a:buChar char="•"/>
            </a:pPr>
            <a:r>
              <a:rPr lang="es-ES" sz="1800" dirty="0">
                <a:latin typeface="Verdana" panose="020B0604030504040204" pitchFamily="34" charset="0"/>
                <a:ea typeface="Verdana" panose="020B0604030504040204" pitchFamily="34" charset="0"/>
              </a:rPr>
              <a:t>El documento debe ser ingresado en formato PDF (Utilice el software para convertir archivos a PDF señalado en la plataforma de postulación).</a:t>
            </a:r>
          </a:p>
          <a:p>
            <a:pPr marL="285750" indent="-285750" algn="just">
              <a:buFont typeface="Arial" panose="020B0604020202020204" pitchFamily="34" charset="0"/>
              <a:buChar char="•"/>
            </a:pPr>
            <a:endParaRPr lang="es-ES" sz="1800" dirty="0">
              <a:latin typeface="Verdana" panose="020B0604030504040204" pitchFamily="34" charset="0"/>
              <a:ea typeface="Verdana" panose="020B0604030504040204" pitchFamily="34" charset="0"/>
            </a:endParaRPr>
          </a:p>
          <a:p>
            <a:pPr marL="285750" indent="-285750" algn="just">
              <a:buFont typeface="Arial" panose="020B0604020202020204" pitchFamily="34" charset="0"/>
              <a:buChar char="•"/>
            </a:pPr>
            <a:r>
              <a:rPr lang="es-ES" sz="1800" dirty="0">
                <a:latin typeface="Verdana" panose="020B0604030504040204" pitchFamily="34" charset="0"/>
                <a:ea typeface="Verdana" panose="020B0604030504040204" pitchFamily="34" charset="0"/>
              </a:rPr>
              <a:t>Todas las dudas o consultas deben ser ingresadas en la plataforma OIRS </a:t>
            </a:r>
            <a:r>
              <a:rPr lang="es-ES" sz="1800" dirty="0">
                <a:latin typeface="Verdana" panose="020B0604030504040204" pitchFamily="34" charset="0"/>
                <a:ea typeface="Verdana" panose="020B0604030504040204" pitchFamily="34" charset="0"/>
                <a:hlinkClick r:id="rId3"/>
              </a:rPr>
              <a:t>https://ayuda.anid.cl/hc/es</a:t>
            </a:r>
            <a:r>
              <a:rPr lang="es-ES" sz="1800" dirty="0">
                <a:latin typeface="Verdana" panose="020B0604030504040204" pitchFamily="34" charset="0"/>
                <a:ea typeface="Verdana" panose="020B0604030504040204" pitchFamily="34" charset="0"/>
              </a:rPr>
              <a:t> </a:t>
            </a:r>
          </a:p>
          <a:p>
            <a:pPr marL="285750" indent="-285750" algn="just">
              <a:buFont typeface="Arial" panose="020B0604020202020204" pitchFamily="34" charset="0"/>
              <a:buChar char="•"/>
            </a:pPr>
            <a:endParaRPr lang="es-ES" sz="1800" dirty="0">
              <a:latin typeface="Verdana" panose="020B0604030504040204" pitchFamily="34" charset="0"/>
              <a:ea typeface="Verdana" panose="020B0604030504040204" pitchFamily="34" charset="0"/>
            </a:endParaRPr>
          </a:p>
          <a:p>
            <a:pPr marL="285750" indent="-285750" algn="just">
              <a:buFont typeface="Arial" panose="020B0604020202020204" pitchFamily="34" charset="0"/>
              <a:buChar char="•"/>
            </a:pPr>
            <a:r>
              <a:rPr lang="es-ES" sz="1800" dirty="0">
                <a:latin typeface="Verdana" panose="020B0604030504040204" pitchFamily="34" charset="0"/>
                <a:ea typeface="Verdana" panose="020B0604030504040204" pitchFamily="34" charset="0"/>
              </a:rPr>
              <a:t>Recuerde que la información señalada en esta presentación debe concordar con el proyecto postulado.</a:t>
            </a:r>
          </a:p>
          <a:p>
            <a:pPr marL="285750" indent="-285750" algn="just">
              <a:buFont typeface="Arial" panose="020B0604020202020204" pitchFamily="34" charset="0"/>
              <a:buChar char="•"/>
            </a:pPr>
            <a:endParaRPr lang="es-ES" sz="1800" dirty="0">
              <a:latin typeface="Verdana" panose="020B0604030504040204" pitchFamily="34" charset="0"/>
              <a:ea typeface="Verdana" panose="020B0604030504040204" pitchFamily="34" charset="0"/>
            </a:endParaRPr>
          </a:p>
          <a:p>
            <a:pPr algn="just"/>
            <a:r>
              <a:rPr lang="es-ES" sz="1800" dirty="0">
                <a:solidFill>
                  <a:srgbClr val="FF0000"/>
                </a:solidFill>
                <a:latin typeface="Verdana" panose="020B0604030504040204" pitchFamily="34" charset="0"/>
                <a:ea typeface="Verdana" panose="020B0604030504040204" pitchFamily="34" charset="0"/>
              </a:rPr>
              <a:t>Elimine esta diapositiva antes de su envío a FONDEF.</a:t>
            </a:r>
          </a:p>
        </p:txBody>
      </p:sp>
    </p:spTree>
    <p:extLst>
      <p:ext uri="{BB962C8B-B14F-4D97-AF65-F5344CB8AC3E}">
        <p14:creationId xmlns:p14="http://schemas.microsoft.com/office/powerpoint/2010/main" val="833224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5" name="Content Placeholder 4"/>
          <p:cNvSpPr>
            <a:spLocks noGrp="1"/>
          </p:cNvSpPr>
          <p:nvPr>
            <p:ph sz="quarter" idx="12"/>
          </p:nvPr>
        </p:nvSpPr>
        <p:spPr>
          <a:xfrm>
            <a:off x="558655" y="1193801"/>
            <a:ext cx="10309714" cy="990600"/>
          </a:xfrm>
        </p:spPr>
        <p:txBody>
          <a:bodyPr>
            <a:normAutofit/>
          </a:bodyPr>
          <a:lstStyle/>
          <a:p>
            <a:pPr algn="ctr"/>
            <a:r>
              <a:rPr lang="en-US" sz="2800" dirty="0">
                <a:solidFill>
                  <a:schemeClr val="tx1">
                    <a:lumMod val="75000"/>
                    <a:lumOff val="25000"/>
                  </a:schemeClr>
                </a:solidFill>
              </a:rPr>
              <a:t>Proyecto </a:t>
            </a:r>
            <a:r>
              <a:rPr lang="en-US" sz="2800" dirty="0">
                <a:solidFill>
                  <a:schemeClr val="accent1">
                    <a:lumMod val="75000"/>
                  </a:schemeClr>
                </a:solidFill>
              </a:rPr>
              <a:t>(</a:t>
            </a:r>
            <a:r>
              <a:rPr lang="es-CL" sz="2800" dirty="0">
                <a:solidFill>
                  <a:schemeClr val="accent1">
                    <a:lumMod val="75000"/>
                  </a:schemeClr>
                </a:solidFill>
              </a:rPr>
              <a:t>Título</a:t>
            </a:r>
            <a:r>
              <a:rPr lang="en-US" sz="2800" dirty="0">
                <a:solidFill>
                  <a:schemeClr val="accent1">
                    <a:lumMod val="75000"/>
                  </a:schemeClr>
                </a:solidFill>
              </a:rPr>
              <a:t> del proyecto)</a:t>
            </a:r>
          </a:p>
        </p:txBody>
      </p:sp>
      <p:sp>
        <p:nvSpPr>
          <p:cNvPr id="6" name="Content Placeholder 5"/>
          <p:cNvSpPr>
            <a:spLocks noGrp="1"/>
          </p:cNvSpPr>
          <p:nvPr>
            <p:ph sz="quarter" idx="13"/>
          </p:nvPr>
        </p:nvSpPr>
        <p:spPr>
          <a:xfrm>
            <a:off x="558655" y="2311400"/>
            <a:ext cx="10309714" cy="723900"/>
          </a:xfrm>
        </p:spPr>
        <p:txBody>
          <a:bodyPr/>
          <a:lstStyle/>
          <a:p>
            <a:pPr algn="ctr"/>
            <a:r>
              <a:rPr lang="es-CL" dirty="0">
                <a:solidFill>
                  <a:schemeClr val="tx1">
                    <a:lumMod val="50000"/>
                    <a:lumOff val="50000"/>
                  </a:schemeClr>
                </a:solidFill>
              </a:rPr>
              <a:t>Concurso</a:t>
            </a:r>
            <a:r>
              <a:rPr lang="en-US" dirty="0">
                <a:solidFill>
                  <a:schemeClr val="tx1">
                    <a:lumMod val="50000"/>
                    <a:lumOff val="50000"/>
                  </a:schemeClr>
                </a:solidFill>
              </a:rPr>
              <a:t> </a:t>
            </a:r>
            <a:r>
              <a:rPr lang="es-CL" dirty="0">
                <a:solidFill>
                  <a:schemeClr val="tx1">
                    <a:lumMod val="50000"/>
                    <a:lumOff val="50000"/>
                  </a:schemeClr>
                </a:solidFill>
              </a:rPr>
              <a:t>IDeA</a:t>
            </a:r>
            <a:r>
              <a:rPr lang="en-US" dirty="0">
                <a:solidFill>
                  <a:schemeClr val="tx1">
                    <a:lumMod val="50000"/>
                    <a:lumOff val="50000"/>
                  </a:schemeClr>
                </a:solidFill>
              </a:rPr>
              <a:t> I+D 2021</a:t>
            </a:r>
          </a:p>
        </p:txBody>
      </p:sp>
    </p:spTree>
    <p:extLst>
      <p:ext uri="{BB962C8B-B14F-4D97-AF65-F5344CB8AC3E}">
        <p14:creationId xmlns:p14="http://schemas.microsoft.com/office/powerpoint/2010/main" val="2482463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14" name="Content Placeholder 13"/>
          <p:cNvSpPr>
            <a:spLocks noGrp="1"/>
          </p:cNvSpPr>
          <p:nvPr>
            <p:ph sz="quarter" idx="12"/>
          </p:nvPr>
        </p:nvSpPr>
        <p:spPr>
          <a:xfrm>
            <a:off x="541726" y="1193801"/>
            <a:ext cx="10377430" cy="747580"/>
          </a:xfrm>
        </p:spPr>
        <p:txBody>
          <a:bodyPr/>
          <a:lstStyle/>
          <a:p>
            <a:pPr algn="ctr"/>
            <a:r>
              <a:rPr lang="en-US" dirty="0">
                <a:solidFill>
                  <a:schemeClr val="tx1">
                    <a:lumMod val="75000"/>
                    <a:lumOff val="25000"/>
                  </a:schemeClr>
                </a:solidFill>
              </a:rPr>
              <a:t>CAPÍTULO 1 </a:t>
            </a:r>
          </a:p>
        </p:txBody>
      </p:sp>
      <p:sp>
        <p:nvSpPr>
          <p:cNvPr id="15" name="Content Placeholder 14"/>
          <p:cNvSpPr>
            <a:spLocks noGrp="1"/>
          </p:cNvSpPr>
          <p:nvPr>
            <p:ph sz="quarter" idx="13"/>
          </p:nvPr>
        </p:nvSpPr>
        <p:spPr>
          <a:xfrm>
            <a:off x="541726" y="2093784"/>
            <a:ext cx="10377430" cy="380178"/>
          </a:xfrm>
        </p:spPr>
        <p:txBody>
          <a:bodyPr>
            <a:normAutofit lnSpcReduction="10000"/>
          </a:bodyPr>
          <a:lstStyle/>
          <a:p>
            <a:pPr algn="ctr"/>
            <a:r>
              <a:rPr lang="en-US" dirty="0">
                <a:solidFill>
                  <a:schemeClr val="tx1">
                    <a:lumMod val="50000"/>
                    <a:lumOff val="50000"/>
                  </a:schemeClr>
                </a:solidFill>
              </a:rPr>
              <a:t>CONTENIDO CIENTÍFICO Y TECNOLÓGICO</a:t>
            </a:r>
          </a:p>
        </p:txBody>
      </p:sp>
    </p:spTree>
    <p:extLst>
      <p:ext uri="{BB962C8B-B14F-4D97-AF65-F5344CB8AC3E}">
        <p14:creationId xmlns:p14="http://schemas.microsoft.com/office/powerpoint/2010/main" val="2915276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Content Placeholder 5"/>
          <p:cNvSpPr>
            <a:spLocks noGrp="1"/>
          </p:cNvSpPr>
          <p:nvPr>
            <p:ph idx="16"/>
          </p:nvPr>
        </p:nvSpPr>
        <p:spPr>
          <a:xfrm>
            <a:off x="545956" y="2459421"/>
            <a:ext cx="4632984" cy="2346261"/>
          </a:xfrm>
        </p:spPr>
        <p:txBody>
          <a:bodyPr/>
          <a:lstStyle/>
          <a:p>
            <a:endParaRPr lang="en-US" dirty="0">
              <a:solidFill>
                <a:schemeClr val="tx1">
                  <a:lumMod val="50000"/>
                  <a:lumOff val="50000"/>
                </a:schemeClr>
              </a:solidFill>
            </a:endParaRPr>
          </a:p>
        </p:txBody>
      </p:sp>
      <p:sp>
        <p:nvSpPr>
          <p:cNvPr id="5" name="Content Placeholder 4"/>
          <p:cNvSpPr>
            <a:spLocks noGrp="1"/>
          </p:cNvSpPr>
          <p:nvPr>
            <p:ph idx="15"/>
          </p:nvPr>
        </p:nvSpPr>
        <p:spPr>
          <a:xfrm>
            <a:off x="545957" y="4953000"/>
            <a:ext cx="4632984" cy="1318998"/>
          </a:xfrm>
        </p:spPr>
        <p:txBody>
          <a:bodyPr/>
          <a:lstStyle/>
          <a:p>
            <a:endParaRPr lang="en-US" dirty="0">
              <a:solidFill>
                <a:schemeClr val="tx1">
                  <a:lumMod val="50000"/>
                  <a:lumOff val="50000"/>
                </a:schemeClr>
              </a:solidFill>
            </a:endParaRPr>
          </a:p>
        </p:txBody>
      </p:sp>
      <p:sp>
        <p:nvSpPr>
          <p:cNvPr id="7" name="Content Placeholder 6"/>
          <p:cNvSpPr>
            <a:spLocks noGrp="1"/>
          </p:cNvSpPr>
          <p:nvPr>
            <p:ph idx="17"/>
          </p:nvPr>
        </p:nvSpPr>
        <p:spPr>
          <a:xfrm>
            <a:off x="6260779" y="2459421"/>
            <a:ext cx="4632984" cy="2346261"/>
          </a:xfrm>
        </p:spPr>
        <p:txBody>
          <a:bodyPr/>
          <a:lstStyle/>
          <a:p>
            <a:endParaRPr lang="en-US" dirty="0">
              <a:solidFill>
                <a:schemeClr val="tx1">
                  <a:lumMod val="50000"/>
                  <a:lumOff val="50000"/>
                </a:schemeClr>
              </a:solidFill>
            </a:endParaRPr>
          </a:p>
        </p:txBody>
      </p:sp>
      <p:sp>
        <p:nvSpPr>
          <p:cNvPr id="8" name="Content Placeholder 7"/>
          <p:cNvSpPr>
            <a:spLocks noGrp="1"/>
          </p:cNvSpPr>
          <p:nvPr>
            <p:ph idx="18"/>
          </p:nvPr>
        </p:nvSpPr>
        <p:spPr>
          <a:xfrm>
            <a:off x="6260779" y="4953000"/>
            <a:ext cx="4632984" cy="1318998"/>
          </a:xfrm>
        </p:spPr>
        <p:txBody>
          <a:bodyPr/>
          <a:lstStyle/>
          <a:p>
            <a:endParaRPr lang="en-US">
              <a:solidFill>
                <a:schemeClr val="tx1">
                  <a:lumMod val="50000"/>
                  <a:lumOff val="50000"/>
                </a:schemeClr>
              </a:solidFill>
            </a:endParaRPr>
          </a:p>
        </p:txBody>
      </p:sp>
      <p:sp>
        <p:nvSpPr>
          <p:cNvPr id="3" name="Content Placeholder 2"/>
          <p:cNvSpPr>
            <a:spLocks noGrp="1"/>
          </p:cNvSpPr>
          <p:nvPr>
            <p:ph sz="quarter" idx="12"/>
          </p:nvPr>
        </p:nvSpPr>
        <p:spPr>
          <a:xfrm>
            <a:off x="541727" y="129374"/>
            <a:ext cx="10352036" cy="747581"/>
          </a:xfrm>
        </p:spPr>
        <p:txBody>
          <a:bodyPr/>
          <a:lstStyle/>
          <a:p>
            <a:pPr algn="ctr"/>
            <a:r>
              <a:rPr lang="es-CL" dirty="0">
                <a:solidFill>
                  <a:schemeClr val="tx1">
                    <a:lumMod val="75000"/>
                    <a:lumOff val="25000"/>
                  </a:schemeClr>
                </a:solidFill>
              </a:rPr>
              <a:t>Problema/Oportunidad</a:t>
            </a:r>
            <a:r>
              <a:rPr lang="en-US" dirty="0">
                <a:solidFill>
                  <a:schemeClr val="tx1">
                    <a:lumMod val="75000"/>
                    <a:lumOff val="25000"/>
                  </a:schemeClr>
                </a:solidFill>
              </a:rPr>
              <a:t> y </a:t>
            </a:r>
            <a:r>
              <a:rPr lang="es-CL" dirty="0">
                <a:solidFill>
                  <a:schemeClr val="tx1">
                    <a:lumMod val="75000"/>
                    <a:lumOff val="25000"/>
                  </a:schemeClr>
                </a:solidFill>
              </a:rPr>
              <a:t>Solución</a:t>
            </a:r>
            <a:r>
              <a:rPr lang="en-US" dirty="0">
                <a:solidFill>
                  <a:schemeClr val="tx1">
                    <a:lumMod val="75000"/>
                    <a:lumOff val="25000"/>
                  </a:schemeClr>
                </a:solidFill>
              </a:rPr>
              <a:t> Propuesta</a:t>
            </a:r>
          </a:p>
        </p:txBody>
      </p:sp>
      <p:sp>
        <p:nvSpPr>
          <p:cNvPr id="4" name="Content Placeholder 3"/>
          <p:cNvSpPr>
            <a:spLocks noGrp="1"/>
          </p:cNvSpPr>
          <p:nvPr>
            <p:ph sz="quarter" idx="13"/>
          </p:nvPr>
        </p:nvSpPr>
        <p:spPr>
          <a:xfrm>
            <a:off x="84083" y="750917"/>
            <a:ext cx="12013324" cy="1166272"/>
          </a:xfrm>
        </p:spPr>
        <p:txBody>
          <a:bodyPr>
            <a:noAutofit/>
          </a:bodyPr>
          <a:lstStyle/>
          <a:p>
            <a:pPr marL="285750" indent="-285750" algn="just">
              <a:buFont typeface="Arial" panose="020B0604020202020204" pitchFamily="34" charset="0"/>
              <a:buChar char="•"/>
            </a:pPr>
            <a:r>
              <a:rPr lang="es-CL" dirty="0">
                <a:solidFill>
                  <a:schemeClr val="tx1">
                    <a:lumMod val="50000"/>
                    <a:lumOff val="50000"/>
                  </a:schemeClr>
                </a:solidFill>
              </a:rPr>
              <a:t>Refiérase</a:t>
            </a:r>
            <a:r>
              <a:rPr lang="en-US" dirty="0">
                <a:solidFill>
                  <a:schemeClr val="tx1">
                    <a:lumMod val="50000"/>
                    <a:lumOff val="50000"/>
                  </a:schemeClr>
                </a:solidFill>
              </a:rPr>
              <a:t> a la </a:t>
            </a:r>
            <a:r>
              <a:rPr lang="es-CL" dirty="0">
                <a:solidFill>
                  <a:schemeClr val="tx1">
                    <a:lumMod val="50000"/>
                    <a:lumOff val="50000"/>
                  </a:schemeClr>
                </a:solidFill>
              </a:rPr>
              <a:t>relevancia</a:t>
            </a:r>
            <a:r>
              <a:rPr lang="en-US" dirty="0">
                <a:solidFill>
                  <a:schemeClr val="tx1">
                    <a:lumMod val="50000"/>
                    <a:lumOff val="50000"/>
                  </a:schemeClr>
                </a:solidFill>
              </a:rPr>
              <a:t> del </a:t>
            </a:r>
            <a:r>
              <a:rPr lang="es-CL" dirty="0">
                <a:solidFill>
                  <a:schemeClr val="tx1">
                    <a:lumMod val="50000"/>
                    <a:lumOff val="50000"/>
                  </a:schemeClr>
                </a:solidFill>
              </a:rPr>
              <a:t>problema</a:t>
            </a:r>
            <a:r>
              <a:rPr lang="en-US" dirty="0">
                <a:solidFill>
                  <a:schemeClr val="tx1">
                    <a:lumMod val="50000"/>
                    <a:lumOff val="50000"/>
                  </a:schemeClr>
                </a:solidFill>
              </a:rPr>
              <a:t> </a:t>
            </a:r>
            <a:r>
              <a:rPr lang="es-CL" dirty="0">
                <a:solidFill>
                  <a:schemeClr val="tx1">
                    <a:lumMod val="50000"/>
                    <a:lumOff val="50000"/>
                  </a:schemeClr>
                </a:solidFill>
              </a:rPr>
              <a:t>planteado o a la oportunidad que desea abordar</a:t>
            </a:r>
            <a:r>
              <a:rPr lang="en-US" dirty="0">
                <a:solidFill>
                  <a:schemeClr val="tx1">
                    <a:lumMod val="50000"/>
                    <a:lumOff val="50000"/>
                  </a:schemeClr>
                </a:solidFill>
              </a:rPr>
              <a:t>.</a:t>
            </a:r>
          </a:p>
          <a:p>
            <a:pPr marL="285750" indent="-285750" algn="just">
              <a:buFont typeface="Arial" panose="020B0604020202020204" pitchFamily="34" charset="0"/>
              <a:buChar char="•"/>
            </a:pPr>
            <a:endParaRPr lang="en-US" dirty="0">
              <a:solidFill>
                <a:schemeClr val="tx1">
                  <a:lumMod val="50000"/>
                  <a:lumOff val="50000"/>
                </a:schemeClr>
              </a:solidFill>
            </a:endParaRPr>
          </a:p>
          <a:p>
            <a:pPr marL="285750" indent="-285750" algn="just">
              <a:buFont typeface="Arial" panose="020B0604020202020204" pitchFamily="34" charset="0"/>
              <a:buChar char="•"/>
            </a:pPr>
            <a:r>
              <a:rPr lang="es-CL" dirty="0">
                <a:solidFill>
                  <a:schemeClr val="tx1">
                    <a:lumMod val="50000"/>
                    <a:lumOff val="50000"/>
                  </a:schemeClr>
                </a:solidFill>
              </a:rPr>
              <a:t>Señale cuál es </a:t>
            </a:r>
            <a:r>
              <a:rPr lang="en-US" dirty="0">
                <a:solidFill>
                  <a:schemeClr val="tx1">
                    <a:lumMod val="50000"/>
                    <a:lumOff val="50000"/>
                  </a:schemeClr>
                </a:solidFill>
              </a:rPr>
              <a:t>la </a:t>
            </a:r>
            <a:r>
              <a:rPr lang="es-CL" dirty="0">
                <a:solidFill>
                  <a:schemeClr val="tx1">
                    <a:lumMod val="50000"/>
                    <a:lumOff val="50000"/>
                  </a:schemeClr>
                </a:solidFill>
              </a:rPr>
              <a:t>solución</a:t>
            </a:r>
            <a:r>
              <a:rPr lang="en-US" dirty="0">
                <a:solidFill>
                  <a:schemeClr val="tx1">
                    <a:lumMod val="50000"/>
                    <a:lumOff val="50000"/>
                  </a:schemeClr>
                </a:solidFill>
              </a:rPr>
              <a:t> propuesta y </a:t>
            </a:r>
            <a:r>
              <a:rPr lang="es-CL" dirty="0">
                <a:solidFill>
                  <a:schemeClr val="tx1">
                    <a:lumMod val="50000"/>
                    <a:lumOff val="50000"/>
                  </a:schemeClr>
                </a:solidFill>
              </a:rPr>
              <a:t>cómo esta permitirá resolver </a:t>
            </a:r>
            <a:r>
              <a:rPr lang="en-US" dirty="0">
                <a:solidFill>
                  <a:schemeClr val="tx1">
                    <a:lumMod val="50000"/>
                    <a:lumOff val="50000"/>
                  </a:schemeClr>
                </a:solidFill>
              </a:rPr>
              <a:t>el </a:t>
            </a:r>
            <a:r>
              <a:rPr lang="es-CL" dirty="0">
                <a:solidFill>
                  <a:schemeClr val="tx1">
                    <a:lumMod val="50000"/>
                    <a:lumOff val="50000"/>
                  </a:schemeClr>
                </a:solidFill>
              </a:rPr>
              <a:t>problema identificado u oportunidad detectada.</a:t>
            </a:r>
          </a:p>
        </p:txBody>
      </p:sp>
    </p:spTree>
    <p:extLst>
      <p:ext uri="{BB962C8B-B14F-4D97-AF65-F5344CB8AC3E}">
        <p14:creationId xmlns:p14="http://schemas.microsoft.com/office/powerpoint/2010/main" val="2674234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Content Placeholder 5"/>
          <p:cNvSpPr>
            <a:spLocks noGrp="1"/>
          </p:cNvSpPr>
          <p:nvPr>
            <p:ph idx="16"/>
          </p:nvPr>
        </p:nvSpPr>
        <p:spPr>
          <a:xfrm>
            <a:off x="545957" y="2932387"/>
            <a:ext cx="4632984" cy="2032001"/>
          </a:xfrm>
        </p:spPr>
        <p:txBody>
          <a:bodyPr/>
          <a:lstStyle/>
          <a:p>
            <a:endParaRPr lang="en-US" dirty="0">
              <a:solidFill>
                <a:schemeClr val="tx1">
                  <a:lumMod val="50000"/>
                  <a:lumOff val="50000"/>
                </a:schemeClr>
              </a:solidFill>
            </a:endParaRPr>
          </a:p>
        </p:txBody>
      </p:sp>
      <p:sp>
        <p:nvSpPr>
          <p:cNvPr id="5" name="Content Placeholder 4"/>
          <p:cNvSpPr>
            <a:spLocks noGrp="1"/>
          </p:cNvSpPr>
          <p:nvPr>
            <p:ph idx="15"/>
          </p:nvPr>
        </p:nvSpPr>
        <p:spPr>
          <a:xfrm>
            <a:off x="545957" y="5160578"/>
            <a:ext cx="4632984" cy="1111419"/>
          </a:xfrm>
        </p:spPr>
        <p:txBody>
          <a:bodyPr/>
          <a:lstStyle/>
          <a:p>
            <a:endParaRPr lang="en-US" dirty="0">
              <a:solidFill>
                <a:schemeClr val="tx1">
                  <a:lumMod val="50000"/>
                  <a:lumOff val="50000"/>
                </a:schemeClr>
              </a:solidFill>
            </a:endParaRPr>
          </a:p>
        </p:txBody>
      </p:sp>
      <p:sp>
        <p:nvSpPr>
          <p:cNvPr id="7" name="Content Placeholder 6"/>
          <p:cNvSpPr>
            <a:spLocks noGrp="1"/>
          </p:cNvSpPr>
          <p:nvPr>
            <p:ph idx="17"/>
          </p:nvPr>
        </p:nvSpPr>
        <p:spPr>
          <a:xfrm>
            <a:off x="6260779" y="2932386"/>
            <a:ext cx="4632984" cy="2032001"/>
          </a:xfrm>
        </p:spPr>
        <p:txBody>
          <a:bodyPr/>
          <a:lstStyle/>
          <a:p>
            <a:endParaRPr lang="en-US" dirty="0">
              <a:solidFill>
                <a:schemeClr val="tx1">
                  <a:lumMod val="50000"/>
                  <a:lumOff val="50000"/>
                </a:schemeClr>
              </a:solidFill>
            </a:endParaRPr>
          </a:p>
        </p:txBody>
      </p:sp>
      <p:sp>
        <p:nvSpPr>
          <p:cNvPr id="8" name="Content Placeholder 7"/>
          <p:cNvSpPr>
            <a:spLocks noGrp="1"/>
          </p:cNvSpPr>
          <p:nvPr>
            <p:ph idx="18"/>
          </p:nvPr>
        </p:nvSpPr>
        <p:spPr>
          <a:xfrm>
            <a:off x="6260779" y="5160578"/>
            <a:ext cx="4632984" cy="1111419"/>
          </a:xfrm>
        </p:spPr>
        <p:txBody>
          <a:bodyPr/>
          <a:lstStyle/>
          <a:p>
            <a:endParaRPr lang="en-US" dirty="0">
              <a:solidFill>
                <a:schemeClr val="tx1">
                  <a:lumMod val="50000"/>
                  <a:lumOff val="50000"/>
                </a:schemeClr>
              </a:solidFill>
            </a:endParaRPr>
          </a:p>
        </p:txBody>
      </p:sp>
      <p:sp>
        <p:nvSpPr>
          <p:cNvPr id="3" name="Content Placeholder 2"/>
          <p:cNvSpPr>
            <a:spLocks noGrp="1"/>
          </p:cNvSpPr>
          <p:nvPr>
            <p:ph sz="quarter" idx="12"/>
          </p:nvPr>
        </p:nvSpPr>
        <p:spPr>
          <a:xfrm>
            <a:off x="545957" y="172775"/>
            <a:ext cx="10352036" cy="747581"/>
          </a:xfrm>
        </p:spPr>
        <p:txBody>
          <a:bodyPr/>
          <a:lstStyle/>
          <a:p>
            <a:pPr algn="ctr"/>
            <a:r>
              <a:rPr lang="es-CL" dirty="0">
                <a:solidFill>
                  <a:schemeClr val="tx1">
                    <a:lumMod val="75000"/>
                    <a:lumOff val="25000"/>
                  </a:schemeClr>
                </a:solidFill>
              </a:rPr>
              <a:t>Análisis</a:t>
            </a:r>
            <a:r>
              <a:rPr lang="en-US" dirty="0">
                <a:solidFill>
                  <a:schemeClr val="tx1">
                    <a:lumMod val="75000"/>
                    <a:lumOff val="25000"/>
                  </a:schemeClr>
                </a:solidFill>
              </a:rPr>
              <a:t> Estado Del Arte</a:t>
            </a:r>
          </a:p>
        </p:txBody>
      </p:sp>
      <p:sp>
        <p:nvSpPr>
          <p:cNvPr id="4" name="Content Placeholder 3"/>
          <p:cNvSpPr>
            <a:spLocks noGrp="1"/>
          </p:cNvSpPr>
          <p:nvPr>
            <p:ph sz="quarter" idx="13"/>
          </p:nvPr>
        </p:nvSpPr>
        <p:spPr>
          <a:xfrm>
            <a:off x="178676" y="656324"/>
            <a:ext cx="11813627" cy="1166272"/>
          </a:xfrm>
        </p:spPr>
        <p:txBody>
          <a:bodyPr>
            <a:noAutofit/>
          </a:bodyPr>
          <a:lstStyle/>
          <a:p>
            <a:pPr marL="285750" indent="-285750" algn="just">
              <a:buFont typeface="Arial" panose="020B0604020202020204" pitchFamily="34" charset="0"/>
              <a:buChar char="•"/>
            </a:pPr>
            <a:r>
              <a:rPr lang="es-ES" dirty="0">
                <a:solidFill>
                  <a:schemeClr val="tx1">
                    <a:lumMod val="50000"/>
                    <a:lumOff val="50000"/>
                  </a:schemeClr>
                </a:solidFill>
              </a:rPr>
              <a:t>Describa cómo se ha enfrentado el problema en el resto del mundo hasta ahora, realizando el correspondiente análisis del estado del arte. Tenga en cuenta publicaciones, patentes, otros tipos de protección, normativas vigentes, entre otros.</a:t>
            </a:r>
          </a:p>
          <a:p>
            <a:pPr marL="285750" indent="-285750" algn="just">
              <a:buFont typeface="Arial" panose="020B0604020202020204" pitchFamily="34" charset="0"/>
              <a:buChar char="•"/>
            </a:pPr>
            <a:endParaRPr lang="es-ES" dirty="0">
              <a:solidFill>
                <a:schemeClr val="tx1">
                  <a:lumMod val="50000"/>
                  <a:lumOff val="50000"/>
                </a:schemeClr>
              </a:solidFill>
            </a:endParaRPr>
          </a:p>
          <a:p>
            <a:pPr marL="285750" indent="-285750" algn="just">
              <a:buFont typeface="Arial" panose="020B0604020202020204" pitchFamily="34" charset="0"/>
              <a:buChar char="•"/>
            </a:pPr>
            <a:r>
              <a:rPr lang="es-ES" dirty="0">
                <a:solidFill>
                  <a:schemeClr val="tx1">
                    <a:lumMod val="50000"/>
                    <a:lumOff val="50000"/>
                  </a:schemeClr>
                </a:solidFill>
              </a:rPr>
              <a:t>Justifique la vigencia de la investigación, señalando cómo la solución que usted propone se diferencia con otras soluciones existentes o en desarrollo. Señale atributos diferenciadores.</a:t>
            </a:r>
            <a:endParaRPr lang="en-US" dirty="0">
              <a:solidFill>
                <a:schemeClr val="tx1">
                  <a:lumMod val="50000"/>
                  <a:lumOff val="50000"/>
                </a:schemeClr>
              </a:solidFill>
            </a:endParaRPr>
          </a:p>
          <a:p>
            <a:pPr marL="285750" indent="-285750">
              <a:buFont typeface="Arial" panose="020B0604020202020204" pitchFamily="34" charset="0"/>
              <a:buChar char="•"/>
            </a:pPr>
            <a:endParaRPr lang="en-US" dirty="0">
              <a:solidFill>
                <a:schemeClr val="tx1">
                  <a:lumMod val="50000"/>
                  <a:lumOff val="50000"/>
                </a:schemeClr>
              </a:solidFill>
            </a:endParaRPr>
          </a:p>
        </p:txBody>
      </p:sp>
    </p:spTree>
    <p:extLst>
      <p:ext uri="{BB962C8B-B14F-4D97-AF65-F5344CB8AC3E}">
        <p14:creationId xmlns:p14="http://schemas.microsoft.com/office/powerpoint/2010/main" val="32793874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Content Placeholder 5"/>
          <p:cNvSpPr>
            <a:spLocks noGrp="1"/>
          </p:cNvSpPr>
          <p:nvPr>
            <p:ph idx="16"/>
          </p:nvPr>
        </p:nvSpPr>
        <p:spPr>
          <a:xfrm>
            <a:off x="472383" y="2518942"/>
            <a:ext cx="4706558" cy="2032001"/>
          </a:xfrm>
        </p:spPr>
        <p:txBody>
          <a:bodyPr/>
          <a:lstStyle/>
          <a:p>
            <a:endParaRPr lang="en-US" dirty="0">
              <a:solidFill>
                <a:schemeClr val="tx1">
                  <a:lumMod val="50000"/>
                  <a:lumOff val="50000"/>
                </a:schemeClr>
              </a:solidFill>
            </a:endParaRPr>
          </a:p>
        </p:txBody>
      </p:sp>
      <p:sp>
        <p:nvSpPr>
          <p:cNvPr id="5" name="Content Placeholder 4"/>
          <p:cNvSpPr>
            <a:spLocks noGrp="1"/>
          </p:cNvSpPr>
          <p:nvPr>
            <p:ph idx="15"/>
          </p:nvPr>
        </p:nvSpPr>
        <p:spPr>
          <a:xfrm>
            <a:off x="472383" y="4761186"/>
            <a:ext cx="4706558" cy="1510812"/>
          </a:xfrm>
        </p:spPr>
        <p:txBody>
          <a:bodyPr/>
          <a:lstStyle/>
          <a:p>
            <a:endParaRPr lang="en-US" dirty="0">
              <a:solidFill>
                <a:schemeClr val="tx1">
                  <a:lumMod val="50000"/>
                  <a:lumOff val="50000"/>
                </a:schemeClr>
              </a:solidFill>
            </a:endParaRPr>
          </a:p>
        </p:txBody>
      </p:sp>
      <p:sp>
        <p:nvSpPr>
          <p:cNvPr id="7" name="Content Placeholder 6"/>
          <p:cNvSpPr>
            <a:spLocks noGrp="1"/>
          </p:cNvSpPr>
          <p:nvPr>
            <p:ph idx="17"/>
          </p:nvPr>
        </p:nvSpPr>
        <p:spPr>
          <a:xfrm>
            <a:off x="6169571" y="2507382"/>
            <a:ext cx="4728421" cy="2032001"/>
          </a:xfrm>
        </p:spPr>
        <p:txBody>
          <a:bodyPr/>
          <a:lstStyle/>
          <a:p>
            <a:endParaRPr lang="en-US" dirty="0">
              <a:solidFill>
                <a:schemeClr val="tx1">
                  <a:lumMod val="50000"/>
                  <a:lumOff val="50000"/>
                </a:schemeClr>
              </a:solidFill>
            </a:endParaRPr>
          </a:p>
        </p:txBody>
      </p:sp>
      <p:sp>
        <p:nvSpPr>
          <p:cNvPr id="8" name="Content Placeholder 7"/>
          <p:cNvSpPr>
            <a:spLocks noGrp="1"/>
          </p:cNvSpPr>
          <p:nvPr>
            <p:ph idx="18"/>
          </p:nvPr>
        </p:nvSpPr>
        <p:spPr>
          <a:xfrm>
            <a:off x="6169572" y="4761186"/>
            <a:ext cx="4724191" cy="1510812"/>
          </a:xfrm>
        </p:spPr>
        <p:txBody>
          <a:bodyPr/>
          <a:lstStyle/>
          <a:p>
            <a:endParaRPr lang="en-US" dirty="0">
              <a:solidFill>
                <a:schemeClr val="tx1">
                  <a:lumMod val="50000"/>
                  <a:lumOff val="50000"/>
                </a:schemeClr>
              </a:solidFill>
            </a:endParaRPr>
          </a:p>
        </p:txBody>
      </p:sp>
      <p:sp>
        <p:nvSpPr>
          <p:cNvPr id="3" name="Content Placeholder 2"/>
          <p:cNvSpPr>
            <a:spLocks noGrp="1"/>
          </p:cNvSpPr>
          <p:nvPr>
            <p:ph sz="quarter" idx="12"/>
          </p:nvPr>
        </p:nvSpPr>
        <p:spPr>
          <a:xfrm>
            <a:off x="545957" y="129374"/>
            <a:ext cx="10352036" cy="747581"/>
          </a:xfrm>
        </p:spPr>
        <p:txBody>
          <a:bodyPr/>
          <a:lstStyle/>
          <a:p>
            <a:pPr algn="ctr"/>
            <a:r>
              <a:rPr lang="es-CL" dirty="0">
                <a:solidFill>
                  <a:schemeClr val="tx1">
                    <a:lumMod val="75000"/>
                    <a:lumOff val="25000"/>
                  </a:schemeClr>
                </a:solidFill>
              </a:rPr>
              <a:t>Hipótesis</a:t>
            </a:r>
          </a:p>
        </p:txBody>
      </p:sp>
      <p:sp>
        <p:nvSpPr>
          <p:cNvPr id="4" name="Content Placeholder 3"/>
          <p:cNvSpPr>
            <a:spLocks noGrp="1"/>
          </p:cNvSpPr>
          <p:nvPr>
            <p:ph sz="quarter" idx="13"/>
          </p:nvPr>
        </p:nvSpPr>
        <p:spPr>
          <a:xfrm>
            <a:off x="231228" y="950614"/>
            <a:ext cx="11876689" cy="1166272"/>
          </a:xfrm>
        </p:spPr>
        <p:txBody>
          <a:bodyPr>
            <a:noAutofit/>
          </a:bodyPr>
          <a:lstStyle/>
          <a:p>
            <a:pPr marL="285750" indent="-285750">
              <a:buFont typeface="Arial" panose="020B0604020202020204" pitchFamily="34" charset="0"/>
              <a:buChar char="•"/>
            </a:pPr>
            <a:r>
              <a:rPr lang="es-ES" dirty="0">
                <a:solidFill>
                  <a:schemeClr val="tx1">
                    <a:lumMod val="50000"/>
                    <a:lumOff val="50000"/>
                  </a:schemeClr>
                </a:solidFill>
              </a:rPr>
              <a:t>Indique cuál es la hipótesis científica que se abordará en el desarrollo del proyecto.</a:t>
            </a:r>
          </a:p>
          <a:p>
            <a:pPr marL="285750" indent="-285750">
              <a:buFont typeface="Arial" panose="020B0604020202020204" pitchFamily="34" charset="0"/>
              <a:buChar char="•"/>
            </a:pPr>
            <a:endParaRPr lang="en-US" dirty="0">
              <a:solidFill>
                <a:schemeClr val="tx1">
                  <a:lumMod val="50000"/>
                  <a:lumOff val="50000"/>
                </a:schemeClr>
              </a:solidFill>
            </a:endParaRPr>
          </a:p>
        </p:txBody>
      </p:sp>
    </p:spTree>
    <p:extLst>
      <p:ext uri="{BB962C8B-B14F-4D97-AF65-F5344CB8AC3E}">
        <p14:creationId xmlns:p14="http://schemas.microsoft.com/office/powerpoint/2010/main" val="890098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Content Placeholder 5"/>
          <p:cNvSpPr>
            <a:spLocks noGrp="1"/>
          </p:cNvSpPr>
          <p:nvPr>
            <p:ph idx="16"/>
          </p:nvPr>
        </p:nvSpPr>
        <p:spPr>
          <a:xfrm>
            <a:off x="545957" y="1671145"/>
            <a:ext cx="4632984" cy="2892799"/>
          </a:xfrm>
        </p:spPr>
        <p:txBody>
          <a:bodyPr/>
          <a:lstStyle/>
          <a:p>
            <a:endParaRPr lang="en-US" dirty="0">
              <a:solidFill>
                <a:schemeClr val="tx1">
                  <a:lumMod val="50000"/>
                  <a:lumOff val="50000"/>
                </a:schemeClr>
              </a:solidFill>
            </a:endParaRPr>
          </a:p>
        </p:txBody>
      </p:sp>
      <p:sp>
        <p:nvSpPr>
          <p:cNvPr id="5" name="Content Placeholder 4"/>
          <p:cNvSpPr>
            <a:spLocks noGrp="1"/>
          </p:cNvSpPr>
          <p:nvPr>
            <p:ph idx="15"/>
          </p:nvPr>
        </p:nvSpPr>
        <p:spPr>
          <a:xfrm>
            <a:off x="545957" y="4953000"/>
            <a:ext cx="4632984" cy="1318998"/>
          </a:xfrm>
        </p:spPr>
        <p:txBody>
          <a:bodyPr/>
          <a:lstStyle/>
          <a:p>
            <a:endParaRPr lang="en-US" dirty="0">
              <a:solidFill>
                <a:schemeClr val="tx1">
                  <a:lumMod val="50000"/>
                  <a:lumOff val="50000"/>
                </a:schemeClr>
              </a:solidFill>
            </a:endParaRPr>
          </a:p>
        </p:txBody>
      </p:sp>
      <p:sp>
        <p:nvSpPr>
          <p:cNvPr id="7" name="Content Placeholder 6"/>
          <p:cNvSpPr>
            <a:spLocks noGrp="1"/>
          </p:cNvSpPr>
          <p:nvPr>
            <p:ph idx="17"/>
          </p:nvPr>
        </p:nvSpPr>
        <p:spPr>
          <a:xfrm>
            <a:off x="6260779" y="1671145"/>
            <a:ext cx="4632984" cy="2892799"/>
          </a:xfrm>
        </p:spPr>
        <p:txBody>
          <a:bodyPr/>
          <a:lstStyle/>
          <a:p>
            <a:endParaRPr lang="en-US" dirty="0">
              <a:solidFill>
                <a:schemeClr val="tx1">
                  <a:lumMod val="50000"/>
                  <a:lumOff val="50000"/>
                </a:schemeClr>
              </a:solidFill>
            </a:endParaRPr>
          </a:p>
        </p:txBody>
      </p:sp>
      <p:sp>
        <p:nvSpPr>
          <p:cNvPr id="8" name="Content Placeholder 7"/>
          <p:cNvSpPr>
            <a:spLocks noGrp="1"/>
          </p:cNvSpPr>
          <p:nvPr>
            <p:ph idx="18"/>
          </p:nvPr>
        </p:nvSpPr>
        <p:spPr>
          <a:xfrm>
            <a:off x="6260779" y="4953000"/>
            <a:ext cx="4632984" cy="1318998"/>
          </a:xfrm>
        </p:spPr>
        <p:txBody>
          <a:bodyPr/>
          <a:lstStyle/>
          <a:p>
            <a:endParaRPr lang="en-US" dirty="0">
              <a:solidFill>
                <a:schemeClr val="tx1">
                  <a:lumMod val="50000"/>
                  <a:lumOff val="50000"/>
                </a:schemeClr>
              </a:solidFill>
            </a:endParaRPr>
          </a:p>
        </p:txBody>
      </p:sp>
      <p:sp>
        <p:nvSpPr>
          <p:cNvPr id="3" name="Content Placeholder 2"/>
          <p:cNvSpPr>
            <a:spLocks noGrp="1"/>
          </p:cNvSpPr>
          <p:nvPr>
            <p:ph sz="quarter" idx="12"/>
          </p:nvPr>
        </p:nvSpPr>
        <p:spPr>
          <a:xfrm>
            <a:off x="541727" y="79623"/>
            <a:ext cx="10352036" cy="747581"/>
          </a:xfrm>
        </p:spPr>
        <p:txBody>
          <a:bodyPr/>
          <a:lstStyle/>
          <a:p>
            <a:pPr algn="ctr"/>
            <a:r>
              <a:rPr lang="es-CL" dirty="0">
                <a:solidFill>
                  <a:schemeClr val="tx1">
                    <a:lumMod val="75000"/>
                    <a:lumOff val="25000"/>
                  </a:schemeClr>
                </a:solidFill>
              </a:rPr>
              <a:t>Resultados Previos</a:t>
            </a:r>
          </a:p>
        </p:txBody>
      </p:sp>
      <p:sp>
        <p:nvSpPr>
          <p:cNvPr id="4" name="Content Placeholder 3"/>
          <p:cNvSpPr>
            <a:spLocks noGrp="1"/>
          </p:cNvSpPr>
          <p:nvPr>
            <p:ph sz="quarter" idx="13"/>
          </p:nvPr>
        </p:nvSpPr>
        <p:spPr>
          <a:xfrm>
            <a:off x="115614" y="634170"/>
            <a:ext cx="11950262" cy="1166272"/>
          </a:xfrm>
        </p:spPr>
        <p:txBody>
          <a:bodyPr>
            <a:noAutofit/>
          </a:bodyPr>
          <a:lstStyle/>
          <a:p>
            <a:pPr marL="285750" indent="-285750" algn="just">
              <a:buFont typeface="Arial" panose="020B0604020202020204" pitchFamily="34" charset="0"/>
              <a:buChar char="•"/>
            </a:pPr>
            <a:r>
              <a:rPr lang="es-ES" dirty="0">
                <a:solidFill>
                  <a:schemeClr val="tx1">
                    <a:lumMod val="50000"/>
                    <a:lumOff val="50000"/>
                  </a:schemeClr>
                </a:solidFill>
              </a:rPr>
              <a:t>Describa cuáles son los resultados previos con los que cuenta el proyecto y que dan sustento a la hipótesis propuesta y cómo estos lograrán reducir el riesgo de su validación.</a:t>
            </a:r>
            <a:endParaRPr lang="en-US" dirty="0">
              <a:solidFill>
                <a:schemeClr val="tx1">
                  <a:lumMod val="50000"/>
                  <a:lumOff val="50000"/>
                </a:schemeClr>
              </a:solidFill>
            </a:endParaRPr>
          </a:p>
          <a:p>
            <a:pPr marL="285750" indent="-285750">
              <a:buFont typeface="Arial" panose="020B0604020202020204" pitchFamily="34" charset="0"/>
              <a:buChar char="•"/>
            </a:pPr>
            <a:endParaRPr lang="en-US" dirty="0">
              <a:solidFill>
                <a:schemeClr val="tx1">
                  <a:lumMod val="50000"/>
                  <a:lumOff val="50000"/>
                </a:schemeClr>
              </a:solidFill>
            </a:endParaRPr>
          </a:p>
        </p:txBody>
      </p:sp>
    </p:spTree>
    <p:extLst>
      <p:ext uri="{BB962C8B-B14F-4D97-AF65-F5344CB8AC3E}">
        <p14:creationId xmlns:p14="http://schemas.microsoft.com/office/powerpoint/2010/main" val="960053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Content Placeholder 5"/>
          <p:cNvSpPr>
            <a:spLocks noGrp="1"/>
          </p:cNvSpPr>
          <p:nvPr>
            <p:ph idx="16"/>
          </p:nvPr>
        </p:nvSpPr>
        <p:spPr>
          <a:xfrm>
            <a:off x="472383" y="2518942"/>
            <a:ext cx="4706558" cy="2032001"/>
          </a:xfrm>
        </p:spPr>
        <p:txBody>
          <a:bodyPr/>
          <a:lstStyle/>
          <a:p>
            <a:endParaRPr lang="en-US" dirty="0">
              <a:solidFill>
                <a:schemeClr val="tx1">
                  <a:lumMod val="50000"/>
                  <a:lumOff val="50000"/>
                </a:schemeClr>
              </a:solidFill>
            </a:endParaRPr>
          </a:p>
        </p:txBody>
      </p:sp>
      <p:sp>
        <p:nvSpPr>
          <p:cNvPr id="5" name="Content Placeholder 4"/>
          <p:cNvSpPr>
            <a:spLocks noGrp="1"/>
          </p:cNvSpPr>
          <p:nvPr>
            <p:ph idx="15"/>
          </p:nvPr>
        </p:nvSpPr>
        <p:spPr>
          <a:xfrm>
            <a:off x="472383" y="4761186"/>
            <a:ext cx="4706558" cy="1510812"/>
          </a:xfrm>
        </p:spPr>
        <p:txBody>
          <a:bodyPr/>
          <a:lstStyle/>
          <a:p>
            <a:endParaRPr lang="en-US" dirty="0">
              <a:solidFill>
                <a:schemeClr val="tx1">
                  <a:lumMod val="50000"/>
                  <a:lumOff val="50000"/>
                </a:schemeClr>
              </a:solidFill>
            </a:endParaRPr>
          </a:p>
        </p:txBody>
      </p:sp>
      <p:sp>
        <p:nvSpPr>
          <p:cNvPr id="7" name="Content Placeholder 6"/>
          <p:cNvSpPr>
            <a:spLocks noGrp="1"/>
          </p:cNvSpPr>
          <p:nvPr>
            <p:ph idx="17"/>
          </p:nvPr>
        </p:nvSpPr>
        <p:spPr>
          <a:xfrm>
            <a:off x="6169571" y="2507382"/>
            <a:ext cx="4728421" cy="2032001"/>
          </a:xfrm>
        </p:spPr>
        <p:txBody>
          <a:bodyPr/>
          <a:lstStyle/>
          <a:p>
            <a:endParaRPr lang="en-US" dirty="0">
              <a:solidFill>
                <a:schemeClr val="tx1">
                  <a:lumMod val="50000"/>
                  <a:lumOff val="50000"/>
                </a:schemeClr>
              </a:solidFill>
            </a:endParaRPr>
          </a:p>
        </p:txBody>
      </p:sp>
      <p:sp>
        <p:nvSpPr>
          <p:cNvPr id="8" name="Content Placeholder 7"/>
          <p:cNvSpPr>
            <a:spLocks noGrp="1"/>
          </p:cNvSpPr>
          <p:nvPr>
            <p:ph idx="18"/>
          </p:nvPr>
        </p:nvSpPr>
        <p:spPr>
          <a:xfrm>
            <a:off x="6169572" y="4761186"/>
            <a:ext cx="4724191" cy="1510812"/>
          </a:xfrm>
        </p:spPr>
        <p:txBody>
          <a:bodyPr/>
          <a:lstStyle/>
          <a:p>
            <a:endParaRPr lang="en-US" dirty="0">
              <a:solidFill>
                <a:schemeClr val="tx1">
                  <a:lumMod val="50000"/>
                  <a:lumOff val="50000"/>
                </a:schemeClr>
              </a:solidFill>
            </a:endParaRPr>
          </a:p>
        </p:txBody>
      </p:sp>
      <p:sp>
        <p:nvSpPr>
          <p:cNvPr id="3" name="Content Placeholder 2"/>
          <p:cNvSpPr>
            <a:spLocks noGrp="1"/>
          </p:cNvSpPr>
          <p:nvPr>
            <p:ph sz="quarter" idx="12"/>
          </p:nvPr>
        </p:nvSpPr>
        <p:spPr>
          <a:xfrm>
            <a:off x="545957" y="129374"/>
            <a:ext cx="10352036" cy="747581"/>
          </a:xfrm>
        </p:spPr>
        <p:txBody>
          <a:bodyPr/>
          <a:lstStyle/>
          <a:p>
            <a:pPr algn="ctr"/>
            <a:r>
              <a:rPr lang="es-CL" dirty="0">
                <a:solidFill>
                  <a:schemeClr val="tx1">
                    <a:lumMod val="75000"/>
                    <a:lumOff val="25000"/>
                  </a:schemeClr>
                </a:solidFill>
              </a:rPr>
              <a:t>Objetivos</a:t>
            </a:r>
          </a:p>
        </p:txBody>
      </p:sp>
      <p:sp>
        <p:nvSpPr>
          <p:cNvPr id="4" name="Content Placeholder 3"/>
          <p:cNvSpPr>
            <a:spLocks noGrp="1"/>
          </p:cNvSpPr>
          <p:nvPr>
            <p:ph sz="quarter" idx="13"/>
          </p:nvPr>
        </p:nvSpPr>
        <p:spPr>
          <a:xfrm>
            <a:off x="231228" y="950614"/>
            <a:ext cx="11876689" cy="1166272"/>
          </a:xfrm>
        </p:spPr>
        <p:txBody>
          <a:bodyPr>
            <a:noAutofit/>
          </a:bodyPr>
          <a:lstStyle/>
          <a:p>
            <a:pPr marL="285750" indent="-285750">
              <a:buFont typeface="Arial" panose="020B0604020202020204" pitchFamily="34" charset="0"/>
              <a:buChar char="•"/>
            </a:pPr>
            <a:r>
              <a:rPr lang="es-ES" dirty="0">
                <a:solidFill>
                  <a:schemeClr val="tx1">
                    <a:lumMod val="50000"/>
                    <a:lumOff val="50000"/>
                  </a:schemeClr>
                </a:solidFill>
              </a:rPr>
              <a:t>Indique cuál es el objetivo general.</a:t>
            </a:r>
          </a:p>
          <a:p>
            <a:pPr marL="285750" indent="-285750">
              <a:buFont typeface="Arial" panose="020B0604020202020204" pitchFamily="34" charset="0"/>
              <a:buChar char="•"/>
            </a:pPr>
            <a:r>
              <a:rPr lang="es-ES" dirty="0">
                <a:solidFill>
                  <a:schemeClr val="tx1">
                    <a:lumMod val="50000"/>
                    <a:lumOff val="50000"/>
                  </a:schemeClr>
                </a:solidFill>
              </a:rPr>
              <a:t>Indique cuáles son los objetivos específicos.</a:t>
            </a:r>
            <a:endParaRPr lang="en-US" dirty="0">
              <a:solidFill>
                <a:schemeClr val="tx1">
                  <a:lumMod val="50000"/>
                  <a:lumOff val="50000"/>
                </a:schemeClr>
              </a:solidFill>
            </a:endParaRPr>
          </a:p>
          <a:p>
            <a:pPr marL="285750" indent="-285750">
              <a:buFont typeface="Arial" panose="020B0604020202020204" pitchFamily="34" charset="0"/>
              <a:buChar char="•"/>
            </a:pPr>
            <a:endParaRPr lang="en-US" dirty="0">
              <a:solidFill>
                <a:schemeClr val="tx1">
                  <a:lumMod val="50000"/>
                  <a:lumOff val="50000"/>
                </a:schemeClr>
              </a:solidFill>
            </a:endParaRPr>
          </a:p>
        </p:txBody>
      </p:sp>
    </p:spTree>
    <p:extLst>
      <p:ext uri="{BB962C8B-B14F-4D97-AF65-F5344CB8AC3E}">
        <p14:creationId xmlns:p14="http://schemas.microsoft.com/office/powerpoint/2010/main" val="299126108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ikesCount xmlns="http://schemas.microsoft.com/sharepoint/v3" xsi:nil="true"/>
    <Ratings xmlns="http://schemas.microsoft.com/sharepoint/v3" xsi:nil="true"/>
    <LikedBy xmlns="http://schemas.microsoft.com/sharepoint/v3">
      <UserInfo>
        <DisplayName/>
        <AccountId xsi:nil="true"/>
        <AccountType/>
      </UserInfo>
    </LikedBy>
    <PublishingExpirationDate xmlns="http://schemas.microsoft.com/sharepoint/v3" xsi:nil="true"/>
    <PublishingStartDate xmlns="http://schemas.microsoft.com/sharepoint/v3" xsi:nil="true"/>
    <RatedBy xmlns="http://schemas.microsoft.com/sharepoint/v3">
      <UserInfo>
        <DisplayName/>
        <AccountId xsi:nil="true"/>
        <AccountType/>
      </UserInfo>
    </RatedBy>
  </documentManagement>
</p:properties>
</file>

<file path=customXml/item3.xml><?xml version="1.0" encoding="utf-8"?>
<ct:contentTypeSchema xmlns:ct="http://schemas.microsoft.com/office/2006/metadata/contentType" xmlns:ma="http://schemas.microsoft.com/office/2006/metadata/properties/metaAttributes" ct:_="" ma:_="" ma:contentTypeName="Documento" ma:contentTypeID="0x010100B2781F81DE184447A198CC3C02EF23D2" ma:contentTypeVersion="7" ma:contentTypeDescription="Crear nuevo documento." ma:contentTypeScope="" ma:versionID="3abba2427e8724ec7717bda3e32d02e7">
  <xsd:schema xmlns:xsd="http://www.w3.org/2001/XMLSchema" xmlns:xs="http://www.w3.org/2001/XMLSchema" xmlns:p="http://schemas.microsoft.com/office/2006/metadata/properties" xmlns:ns1="http://schemas.microsoft.com/sharepoint/v3" targetNamespace="http://schemas.microsoft.com/office/2006/metadata/properties" ma:root="true" ma:fieldsID="85b0f857dc6d5321b7a3d9e07873dc98" ns1:_="">
    <xsd:import namespace="http://schemas.microsoft.com/sharepoint/v3"/>
    <xsd:element name="properties">
      <xsd:complexType>
        <xsd:sequence>
          <xsd:element name="documentManagement">
            <xsd:complexType>
              <xsd:all>
                <xsd:element ref="ns1:PublishingStartDate" minOccurs="0"/>
                <xsd:element ref="ns1:PublishingExpirationDate" minOccurs="0"/>
                <xsd:element ref="ns1:AverageRating" minOccurs="0"/>
                <xsd:element ref="ns1:RatingCount" minOccurs="0"/>
                <xsd:element ref="ns1:RatedBy" minOccurs="0"/>
                <xsd:element ref="ns1:Ratings" minOccurs="0"/>
                <xsd:element ref="ns1:LikesCount" minOccurs="0"/>
                <xsd:element ref="ns1:LikedB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Fecha de inicio programada" ma:description="" ma:hidden="true" ma:internalName="PublishingStartDate">
      <xsd:simpleType>
        <xsd:restriction base="dms:Unknown"/>
      </xsd:simpleType>
    </xsd:element>
    <xsd:element name="PublishingExpirationDate" ma:index="9" nillable="true" ma:displayName="Fecha de finalización programada" ma:description="" ma:hidden="true" ma:internalName="PublishingExpirationDate">
      <xsd:simpleType>
        <xsd:restriction base="dms:Unknown"/>
      </xsd:simpleType>
    </xsd:element>
    <xsd:element name="AverageRating" ma:index="10" nillable="true" ma:displayName="Clasificación (0-5)" ma:decimals="2" ma:description="Valor promedio de todas las clasificaciones que se han enviado" ma:internalName="AverageRating" ma:readOnly="true">
      <xsd:simpleType>
        <xsd:restriction base="dms:Number"/>
      </xsd:simpleType>
    </xsd:element>
    <xsd:element name="RatingCount" ma:index="11" nillable="true" ma:displayName="Número de clasificaciones" ma:decimals="0" ma:description="Número de clasificaciones enviado" ma:internalName="RatingCount" ma:readOnly="true">
      <xsd:simpleType>
        <xsd:restriction base="dms:Number"/>
      </xsd:simpleType>
    </xsd:element>
    <xsd:element name="RatedBy" ma:index="12" nillable="true" ma:displayName="Valorado por" ma:description="Los usuarios valoraron el elemento." ma:hidden="true" ma:list="UserInfo" ma:internalName="Rat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atings" ma:index="13" nillable="true" ma:displayName="Valoraciones de usuario" ma:description="Valoraciones de usuario para el elemento" ma:hidden="true" ma:internalName="Ratings">
      <xsd:simpleType>
        <xsd:restriction base="dms:Note"/>
      </xsd:simpleType>
    </xsd:element>
    <xsd:element name="LikesCount" ma:index="14" nillable="true" ma:displayName="Número de Me gusta" ma:internalName="LikesCount">
      <xsd:simpleType>
        <xsd:restriction base="dms:Unknown"/>
      </xsd:simpleType>
    </xsd:element>
    <xsd:element name="LikedBy" ma:index="15" nillable="true" ma:displayName="Gusta a" ma:hidden="true" ma:list="UserInfo" ma:internalName="Lik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78858EE-04CB-467B-954C-4ABC784FD7AF}">
  <ds:schemaRefs>
    <ds:schemaRef ds:uri="http://schemas.microsoft.com/sharepoint/v3/contenttype/forms"/>
  </ds:schemaRefs>
</ds:datastoreItem>
</file>

<file path=customXml/itemProps2.xml><?xml version="1.0" encoding="utf-8"?>
<ds:datastoreItem xmlns:ds="http://schemas.openxmlformats.org/officeDocument/2006/customXml" ds:itemID="{897CBBBB-5562-4196-A3D0-47875321A813}">
  <ds:schemaRefs>
    <ds:schemaRef ds:uri="http://schemas.openxmlformats.org/package/2006/metadata/core-properties"/>
    <ds:schemaRef ds:uri="http://schemas.microsoft.com/office/2006/documentManagement/types"/>
    <ds:schemaRef ds:uri="http://schemas.microsoft.com/office/2006/metadata/properties"/>
    <ds:schemaRef ds:uri="http://purl.org/dc/elements/1.1/"/>
    <ds:schemaRef ds:uri="http://schemas.microsoft.com/office/infopath/2007/PartnerControls"/>
    <ds:schemaRef ds:uri="http://www.w3.org/XML/1998/namespace"/>
    <ds:schemaRef ds:uri="http://schemas.microsoft.com/sharepoint/v3"/>
    <ds:schemaRef ds:uri="http://purl.org/dc/dcmitype/"/>
    <ds:schemaRef ds:uri="http://purl.org/dc/terms/"/>
  </ds:schemaRefs>
</ds:datastoreItem>
</file>

<file path=customXml/itemProps3.xml><?xml version="1.0" encoding="utf-8"?>
<ds:datastoreItem xmlns:ds="http://schemas.openxmlformats.org/officeDocument/2006/customXml" ds:itemID="{10A5DAE3-3D22-4D3F-9222-D2DC495A6E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610</TotalTime>
  <Words>826</Words>
  <Application>Microsoft Office PowerPoint</Application>
  <PresentationFormat>Personalizado</PresentationFormat>
  <Paragraphs>82</Paragraphs>
  <Slides>19</Slides>
  <Notes>2</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19</vt:i4>
      </vt:variant>
    </vt:vector>
  </HeadingPairs>
  <TitlesOfParts>
    <vt:vector size="24" baseType="lpstr">
      <vt:lpstr>Arial</vt:lpstr>
      <vt:lpstr>Calibri</vt:lpstr>
      <vt:lpstr>gobCL</vt:lpstr>
      <vt:lpstr>Verdana</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SECOM Digital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Barbara Vallejos</dc:creator>
  <cp:lastModifiedBy>Felipe Sepulveda Moreno</cp:lastModifiedBy>
  <cp:revision>26</cp:revision>
  <dcterms:created xsi:type="dcterms:W3CDTF">2018-03-14T19:41:34Z</dcterms:created>
  <dcterms:modified xsi:type="dcterms:W3CDTF">2021-01-08T13:23:46Z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0x010100B2781F81DE184447A198CC3C02EF23D2</vt:lpwstr>
  </property>
</Properties>
</file>