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D45C40-382F-4493-B24F-CEA90D32562C}" type="doc">
      <dgm:prSet loTypeId="urn:microsoft.com/office/officeart/2005/8/layout/cycle8" loCatId="cycle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es-ES"/>
        </a:p>
      </dgm:t>
    </dgm:pt>
    <dgm:pt modelId="{FBA7C7EE-8226-4488-9313-697F0F0ACBD7}" type="pres">
      <dgm:prSet presAssocID="{92D45C40-382F-4493-B24F-CEA90D32562C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4F407B0D-75C7-4018-A65A-CDF8D7ACBB69}" type="presOf" srcId="{92D45C40-382F-4493-B24F-CEA90D32562C}" destId="{FBA7C7EE-8226-4488-9313-697F0F0ACBD7}" srcOrd="0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4C21AA-2270-4E75-B78D-5189426FC872}" type="doc">
      <dgm:prSet loTypeId="urn:microsoft.com/office/officeart/2005/8/layout/pyramid2" loCatId="list" qsTypeId="urn:microsoft.com/office/officeart/2005/8/quickstyle/simple3" qsCatId="simple" csTypeId="urn:microsoft.com/office/officeart/2005/8/colors/accent3_5" csCatId="accent3" phldr="1"/>
      <dgm:spPr/>
    </dgm:pt>
    <dgm:pt modelId="{7BA5700B-7E87-42AD-B381-2589B1AC8993}">
      <dgm:prSet phldrT="[Texto]" custT="1"/>
      <dgm:spPr/>
      <dgm:t>
        <a:bodyPr/>
        <a:lstStyle/>
        <a:p>
          <a:pPr algn="just"/>
          <a:r>
            <a:rPr lang="es-ES" sz="2000" b="1" dirty="0"/>
            <a:t>1. </a:t>
          </a:r>
          <a:r>
            <a:rPr lang="es-CL" sz="2000" b="1" dirty="0"/>
            <a:t>Instalar el enfoque metodológico en distintas instituciones de educación.</a:t>
          </a:r>
          <a:endParaRPr lang="es-ES" sz="2000" dirty="0"/>
        </a:p>
      </dgm:t>
    </dgm:pt>
    <dgm:pt modelId="{0CE211CD-C116-457B-AC9D-90A55B49D475}" type="parTrans" cxnId="{0BFE8E76-4A5D-4B45-972F-B1E804C578E0}">
      <dgm:prSet/>
      <dgm:spPr/>
      <dgm:t>
        <a:bodyPr/>
        <a:lstStyle/>
        <a:p>
          <a:endParaRPr lang="es-ES"/>
        </a:p>
      </dgm:t>
    </dgm:pt>
    <dgm:pt modelId="{189C0D98-583B-40DF-81E4-803A00D88EB1}" type="sibTrans" cxnId="{0BFE8E76-4A5D-4B45-972F-B1E804C578E0}">
      <dgm:prSet/>
      <dgm:spPr/>
      <dgm:t>
        <a:bodyPr/>
        <a:lstStyle/>
        <a:p>
          <a:endParaRPr lang="es-ES"/>
        </a:p>
      </dgm:t>
    </dgm:pt>
    <dgm:pt modelId="{271FF5A9-BD96-403B-9D7C-E17C6D53CA12}">
      <dgm:prSet phldrT="[Texto]" custT="1"/>
      <dgm:spPr/>
      <dgm:t>
        <a:bodyPr/>
        <a:lstStyle/>
        <a:p>
          <a:pPr algn="just">
            <a:buSzPts val="1000"/>
            <a:buFont typeface="Symbol" panose="05050102010706020507" pitchFamily="18" charset="2"/>
            <a:buChar char=""/>
          </a:pPr>
          <a:r>
            <a:rPr lang="es-CL" sz="2000" b="1" dirty="0"/>
            <a:t>2.Impulsar la investigación de la propuesta metodológica.</a:t>
          </a:r>
          <a:endParaRPr lang="es-ES" sz="2000" dirty="0"/>
        </a:p>
      </dgm:t>
    </dgm:pt>
    <dgm:pt modelId="{D82DFEDE-B27B-476C-8EBB-0A95EE59C1AB}" type="parTrans" cxnId="{2DA7E95B-4CE5-41D7-9F32-B90A5D09D358}">
      <dgm:prSet/>
      <dgm:spPr/>
      <dgm:t>
        <a:bodyPr/>
        <a:lstStyle/>
        <a:p>
          <a:endParaRPr lang="es-ES"/>
        </a:p>
      </dgm:t>
    </dgm:pt>
    <dgm:pt modelId="{DB3A0F30-6E46-41CF-A0C2-71B8ED1471DA}" type="sibTrans" cxnId="{2DA7E95B-4CE5-41D7-9F32-B90A5D09D358}">
      <dgm:prSet/>
      <dgm:spPr/>
      <dgm:t>
        <a:bodyPr/>
        <a:lstStyle/>
        <a:p>
          <a:endParaRPr lang="es-ES"/>
        </a:p>
      </dgm:t>
    </dgm:pt>
    <dgm:pt modelId="{0F7399FB-E250-4C70-A1BE-C1D1EABE7927}">
      <dgm:prSet phldrT="[Texto]" custT="1"/>
      <dgm:spPr/>
      <dgm:t>
        <a:bodyPr/>
        <a:lstStyle/>
        <a:p>
          <a:pPr algn="just"/>
          <a:r>
            <a:rPr lang="es-CL" sz="2000" b="1" dirty="0"/>
            <a:t>3.Difundir y comunicar en Chile este enfoque metodológico.</a:t>
          </a:r>
          <a:endParaRPr lang="es-ES" sz="2000" b="1" dirty="0"/>
        </a:p>
      </dgm:t>
    </dgm:pt>
    <dgm:pt modelId="{657F7749-F4D4-48DE-AF2F-31B494C8D941}" type="parTrans" cxnId="{14AEA5B2-DACC-4D0D-A2A4-3EBC78A01C44}">
      <dgm:prSet/>
      <dgm:spPr/>
      <dgm:t>
        <a:bodyPr/>
        <a:lstStyle/>
        <a:p>
          <a:endParaRPr lang="es-ES"/>
        </a:p>
      </dgm:t>
    </dgm:pt>
    <dgm:pt modelId="{9390F983-65B8-4222-8289-75826D0C8375}" type="sibTrans" cxnId="{14AEA5B2-DACC-4D0D-A2A4-3EBC78A01C44}">
      <dgm:prSet/>
      <dgm:spPr/>
      <dgm:t>
        <a:bodyPr/>
        <a:lstStyle/>
        <a:p>
          <a:endParaRPr lang="es-ES"/>
        </a:p>
      </dgm:t>
    </dgm:pt>
    <dgm:pt modelId="{0C5C56A1-759E-4E74-AF8B-768869F0634A}">
      <dgm:prSet phldrT="[Texto]" custT="1"/>
      <dgm:spPr/>
      <dgm:t>
        <a:bodyPr/>
        <a:lstStyle/>
        <a:p>
          <a:pPr algn="just">
            <a:buSzPts val="1000"/>
            <a:buFont typeface="Symbol" panose="05050102010706020507" pitchFamily="18" charset="2"/>
            <a:buChar char=""/>
          </a:pPr>
          <a:r>
            <a:rPr lang="es-CL" sz="2000" b="1" dirty="0"/>
            <a:t>4.Fomentar y patrocinar la sistematización de las distintas experiencias.</a:t>
          </a:r>
          <a:endParaRPr lang="es-ES" sz="2000" b="1" dirty="0"/>
        </a:p>
      </dgm:t>
    </dgm:pt>
    <dgm:pt modelId="{5CD1B18F-EC3B-46A0-BCD5-4272E7ED30E8}" type="parTrans" cxnId="{A9AEA596-6B16-414B-A56C-37BD1811C712}">
      <dgm:prSet/>
      <dgm:spPr/>
      <dgm:t>
        <a:bodyPr/>
        <a:lstStyle/>
        <a:p>
          <a:endParaRPr lang="es-ES"/>
        </a:p>
      </dgm:t>
    </dgm:pt>
    <dgm:pt modelId="{2F04057E-7991-4E6F-ACD3-1804838D7D51}" type="sibTrans" cxnId="{A9AEA596-6B16-414B-A56C-37BD1811C712}">
      <dgm:prSet/>
      <dgm:spPr/>
      <dgm:t>
        <a:bodyPr/>
        <a:lstStyle/>
        <a:p>
          <a:endParaRPr lang="es-ES"/>
        </a:p>
      </dgm:t>
    </dgm:pt>
    <dgm:pt modelId="{60C98EA6-E6F0-43C8-9726-4AB87FC51F8A}">
      <dgm:prSet phldrT="[Texto]" custT="1"/>
      <dgm:spPr/>
      <dgm:t>
        <a:bodyPr/>
        <a:lstStyle/>
        <a:p>
          <a:pPr algn="just"/>
          <a:r>
            <a:rPr lang="es-CL" sz="2000" b="1" dirty="0"/>
            <a:t>5.Fortalecer la red y articulación con redes afines.</a:t>
          </a:r>
          <a:endParaRPr lang="es-ES" sz="2000" b="1" dirty="0"/>
        </a:p>
      </dgm:t>
    </dgm:pt>
    <dgm:pt modelId="{06BFFFC4-C7DE-4C49-8AB4-2D51074F3718}" type="parTrans" cxnId="{C82B7449-F5BF-429B-B6F9-CB3320E89FCB}">
      <dgm:prSet/>
      <dgm:spPr/>
      <dgm:t>
        <a:bodyPr/>
        <a:lstStyle/>
        <a:p>
          <a:endParaRPr lang="es-ES"/>
        </a:p>
      </dgm:t>
    </dgm:pt>
    <dgm:pt modelId="{F249387D-47CB-4B24-914E-F4E28ABD9272}" type="sibTrans" cxnId="{C82B7449-F5BF-429B-B6F9-CB3320E89FCB}">
      <dgm:prSet/>
      <dgm:spPr/>
      <dgm:t>
        <a:bodyPr/>
        <a:lstStyle/>
        <a:p>
          <a:endParaRPr lang="es-ES"/>
        </a:p>
      </dgm:t>
    </dgm:pt>
    <dgm:pt modelId="{33E24820-8CB6-436D-802E-212228081F45}" type="pres">
      <dgm:prSet presAssocID="{834C21AA-2270-4E75-B78D-5189426FC872}" presName="compositeShape" presStyleCnt="0">
        <dgm:presLayoutVars>
          <dgm:dir/>
          <dgm:resizeHandles/>
        </dgm:presLayoutVars>
      </dgm:prSet>
      <dgm:spPr/>
    </dgm:pt>
    <dgm:pt modelId="{2A644B76-4942-4634-BAB1-5AFC4B919166}" type="pres">
      <dgm:prSet presAssocID="{834C21AA-2270-4E75-B78D-5189426FC872}" presName="pyramid" presStyleLbl="node1" presStyleIdx="0" presStyleCnt="1" custLinFactNeighborX="-69571" custLinFactNeighborY="18835"/>
      <dgm:spPr>
        <a:scene3d>
          <a:camera prst="perspectiveRight"/>
          <a:lightRig rig="flat" dir="t"/>
        </a:scene3d>
        <a:sp3d prstMaterial="dkEdge">
          <a:bevelT w="8200" h="38100"/>
        </a:sp3d>
      </dgm:spPr>
    </dgm:pt>
    <dgm:pt modelId="{9AADDA6E-96D7-43F5-916A-C9CB31CF8074}" type="pres">
      <dgm:prSet presAssocID="{834C21AA-2270-4E75-B78D-5189426FC872}" presName="theList" presStyleCnt="0"/>
      <dgm:spPr/>
    </dgm:pt>
    <dgm:pt modelId="{A0F74423-7F60-41E6-988C-9A468FB2471B}" type="pres">
      <dgm:prSet presAssocID="{7BA5700B-7E87-42AD-B381-2589B1AC8993}" presName="aNode" presStyleLbl="fgAcc1" presStyleIdx="0" presStyleCnt="5" custScaleX="180115" custScaleY="650396" custLinFactY="-67145" custLinFactNeighborX="21951" custLinFactNeighborY="-100000">
        <dgm:presLayoutVars>
          <dgm:bulletEnabled val="1"/>
        </dgm:presLayoutVars>
      </dgm:prSet>
      <dgm:spPr/>
    </dgm:pt>
    <dgm:pt modelId="{0FDA0143-7F70-4E8B-A550-4D6081E2AD3B}" type="pres">
      <dgm:prSet presAssocID="{7BA5700B-7E87-42AD-B381-2589B1AC8993}" presName="aSpace" presStyleCnt="0"/>
      <dgm:spPr/>
    </dgm:pt>
    <dgm:pt modelId="{4DED2560-13E5-419C-B2F4-283BE9245D04}" type="pres">
      <dgm:prSet presAssocID="{271FF5A9-BD96-403B-9D7C-E17C6D53CA12}" presName="aNode" presStyleLbl="fgAcc1" presStyleIdx="1" presStyleCnt="5" custScaleX="180115" custScaleY="650396" custLinFactY="28038" custLinFactNeighborX="21951" custLinFactNeighborY="100000">
        <dgm:presLayoutVars>
          <dgm:bulletEnabled val="1"/>
        </dgm:presLayoutVars>
      </dgm:prSet>
      <dgm:spPr/>
    </dgm:pt>
    <dgm:pt modelId="{8AC16204-7CCD-4469-9033-FDE8F711EA4D}" type="pres">
      <dgm:prSet presAssocID="{271FF5A9-BD96-403B-9D7C-E17C6D53CA12}" presName="aSpace" presStyleCnt="0"/>
      <dgm:spPr/>
    </dgm:pt>
    <dgm:pt modelId="{8A5D784B-985C-4B16-8AE5-89F494883443}" type="pres">
      <dgm:prSet presAssocID="{0F7399FB-E250-4C70-A1BE-C1D1EABE7927}" presName="aNode" presStyleLbl="fgAcc1" presStyleIdx="2" presStyleCnt="5" custScaleX="180115" custScaleY="650396" custLinFactY="28037" custLinFactNeighborX="21951" custLinFactNeighborY="100000">
        <dgm:presLayoutVars>
          <dgm:bulletEnabled val="1"/>
        </dgm:presLayoutVars>
      </dgm:prSet>
      <dgm:spPr/>
    </dgm:pt>
    <dgm:pt modelId="{11FFB987-41FC-4C77-818B-62C3D97E5773}" type="pres">
      <dgm:prSet presAssocID="{0F7399FB-E250-4C70-A1BE-C1D1EABE7927}" presName="aSpace" presStyleCnt="0"/>
      <dgm:spPr/>
    </dgm:pt>
    <dgm:pt modelId="{EBB532A5-572A-4D88-92D2-1132B40DD7B2}" type="pres">
      <dgm:prSet presAssocID="{0C5C56A1-759E-4E74-AF8B-768869F0634A}" presName="aNode" presStyleLbl="fgAcc1" presStyleIdx="3" presStyleCnt="5" custScaleX="180115" custScaleY="650396" custLinFactY="92751" custLinFactNeighborX="21951" custLinFactNeighborY="100000">
        <dgm:presLayoutVars>
          <dgm:bulletEnabled val="1"/>
        </dgm:presLayoutVars>
      </dgm:prSet>
      <dgm:spPr/>
    </dgm:pt>
    <dgm:pt modelId="{0F06186B-B156-4C71-B515-54AF83D91467}" type="pres">
      <dgm:prSet presAssocID="{0C5C56A1-759E-4E74-AF8B-768869F0634A}" presName="aSpace" presStyleCnt="0"/>
      <dgm:spPr/>
    </dgm:pt>
    <dgm:pt modelId="{AEF84CB2-05D3-41C4-A81D-3F5BDA56EC7F}" type="pres">
      <dgm:prSet presAssocID="{60C98EA6-E6F0-43C8-9726-4AB87FC51F8A}" presName="aNode" presStyleLbl="fgAcc1" presStyleIdx="4" presStyleCnt="5" custScaleX="180115" custScaleY="650396" custLinFactY="191190" custLinFactNeighborX="21951" custLinFactNeighborY="200000">
        <dgm:presLayoutVars>
          <dgm:bulletEnabled val="1"/>
        </dgm:presLayoutVars>
      </dgm:prSet>
      <dgm:spPr/>
    </dgm:pt>
    <dgm:pt modelId="{A397B34D-D903-4AC1-B2DF-E7BE1B670F94}" type="pres">
      <dgm:prSet presAssocID="{60C98EA6-E6F0-43C8-9726-4AB87FC51F8A}" presName="aSpace" presStyleCnt="0"/>
      <dgm:spPr/>
    </dgm:pt>
  </dgm:ptLst>
  <dgm:cxnLst>
    <dgm:cxn modelId="{FA39018F-49EE-43A9-834B-8EFFD7766083}" type="presOf" srcId="{7BA5700B-7E87-42AD-B381-2589B1AC8993}" destId="{A0F74423-7F60-41E6-988C-9A468FB2471B}" srcOrd="0" destOrd="0" presId="urn:microsoft.com/office/officeart/2005/8/layout/pyramid2"/>
    <dgm:cxn modelId="{C82B7449-F5BF-429B-B6F9-CB3320E89FCB}" srcId="{834C21AA-2270-4E75-B78D-5189426FC872}" destId="{60C98EA6-E6F0-43C8-9726-4AB87FC51F8A}" srcOrd="4" destOrd="0" parTransId="{06BFFFC4-C7DE-4C49-8AB4-2D51074F3718}" sibTransId="{F249387D-47CB-4B24-914E-F4E28ABD9272}"/>
    <dgm:cxn modelId="{E3FA7E36-1237-4669-9FB1-FA3864D5CBEC}" type="presOf" srcId="{0C5C56A1-759E-4E74-AF8B-768869F0634A}" destId="{EBB532A5-572A-4D88-92D2-1132B40DD7B2}" srcOrd="0" destOrd="0" presId="urn:microsoft.com/office/officeart/2005/8/layout/pyramid2"/>
    <dgm:cxn modelId="{00A9BF45-8775-41BF-A094-E526B39127D2}" type="presOf" srcId="{271FF5A9-BD96-403B-9D7C-E17C6D53CA12}" destId="{4DED2560-13E5-419C-B2F4-283BE9245D04}" srcOrd="0" destOrd="0" presId="urn:microsoft.com/office/officeart/2005/8/layout/pyramid2"/>
    <dgm:cxn modelId="{2DA7E95B-4CE5-41D7-9F32-B90A5D09D358}" srcId="{834C21AA-2270-4E75-B78D-5189426FC872}" destId="{271FF5A9-BD96-403B-9D7C-E17C6D53CA12}" srcOrd="1" destOrd="0" parTransId="{D82DFEDE-B27B-476C-8EBB-0A95EE59C1AB}" sibTransId="{DB3A0F30-6E46-41CF-A0C2-71B8ED1471DA}"/>
    <dgm:cxn modelId="{A9AEA596-6B16-414B-A56C-37BD1811C712}" srcId="{834C21AA-2270-4E75-B78D-5189426FC872}" destId="{0C5C56A1-759E-4E74-AF8B-768869F0634A}" srcOrd="3" destOrd="0" parTransId="{5CD1B18F-EC3B-46A0-BCD5-4272E7ED30E8}" sibTransId="{2F04057E-7991-4E6F-ACD3-1804838D7D51}"/>
    <dgm:cxn modelId="{0BFE8E76-4A5D-4B45-972F-B1E804C578E0}" srcId="{834C21AA-2270-4E75-B78D-5189426FC872}" destId="{7BA5700B-7E87-42AD-B381-2589B1AC8993}" srcOrd="0" destOrd="0" parTransId="{0CE211CD-C116-457B-AC9D-90A55B49D475}" sibTransId="{189C0D98-583B-40DF-81E4-803A00D88EB1}"/>
    <dgm:cxn modelId="{890C36A2-D09F-4566-B659-F4FC93DDEC3B}" type="presOf" srcId="{60C98EA6-E6F0-43C8-9726-4AB87FC51F8A}" destId="{AEF84CB2-05D3-41C4-A81D-3F5BDA56EC7F}" srcOrd="0" destOrd="0" presId="urn:microsoft.com/office/officeart/2005/8/layout/pyramid2"/>
    <dgm:cxn modelId="{14AEA5B2-DACC-4D0D-A2A4-3EBC78A01C44}" srcId="{834C21AA-2270-4E75-B78D-5189426FC872}" destId="{0F7399FB-E250-4C70-A1BE-C1D1EABE7927}" srcOrd="2" destOrd="0" parTransId="{657F7749-F4D4-48DE-AF2F-31B494C8D941}" sibTransId="{9390F983-65B8-4222-8289-75826D0C8375}"/>
    <dgm:cxn modelId="{65230F33-C452-413C-90F1-56357E7946AE}" type="presOf" srcId="{834C21AA-2270-4E75-B78D-5189426FC872}" destId="{33E24820-8CB6-436D-802E-212228081F45}" srcOrd="0" destOrd="0" presId="urn:microsoft.com/office/officeart/2005/8/layout/pyramid2"/>
    <dgm:cxn modelId="{E356828C-EB43-47BF-A026-29AE13B56354}" type="presOf" srcId="{0F7399FB-E250-4C70-A1BE-C1D1EABE7927}" destId="{8A5D784B-985C-4B16-8AE5-89F494883443}" srcOrd="0" destOrd="0" presId="urn:microsoft.com/office/officeart/2005/8/layout/pyramid2"/>
    <dgm:cxn modelId="{BF84E4AA-0A78-4633-9890-43F45E31938F}" type="presParOf" srcId="{33E24820-8CB6-436D-802E-212228081F45}" destId="{2A644B76-4942-4634-BAB1-5AFC4B919166}" srcOrd="0" destOrd="0" presId="urn:microsoft.com/office/officeart/2005/8/layout/pyramid2"/>
    <dgm:cxn modelId="{6E6C8903-8A69-4E87-9C63-9D60F7B5EDA6}" type="presParOf" srcId="{33E24820-8CB6-436D-802E-212228081F45}" destId="{9AADDA6E-96D7-43F5-916A-C9CB31CF8074}" srcOrd="1" destOrd="0" presId="urn:microsoft.com/office/officeart/2005/8/layout/pyramid2"/>
    <dgm:cxn modelId="{BBB3E6E4-9D8E-437A-BB96-402C38CB3ECB}" type="presParOf" srcId="{9AADDA6E-96D7-43F5-916A-C9CB31CF8074}" destId="{A0F74423-7F60-41E6-988C-9A468FB2471B}" srcOrd="0" destOrd="0" presId="urn:microsoft.com/office/officeart/2005/8/layout/pyramid2"/>
    <dgm:cxn modelId="{F97D1CA6-D4B6-4E67-92BA-19BDCF9135B9}" type="presParOf" srcId="{9AADDA6E-96D7-43F5-916A-C9CB31CF8074}" destId="{0FDA0143-7F70-4E8B-A550-4D6081E2AD3B}" srcOrd="1" destOrd="0" presId="urn:microsoft.com/office/officeart/2005/8/layout/pyramid2"/>
    <dgm:cxn modelId="{660D870E-498A-4B48-9008-54B77461952C}" type="presParOf" srcId="{9AADDA6E-96D7-43F5-916A-C9CB31CF8074}" destId="{4DED2560-13E5-419C-B2F4-283BE9245D04}" srcOrd="2" destOrd="0" presId="urn:microsoft.com/office/officeart/2005/8/layout/pyramid2"/>
    <dgm:cxn modelId="{9CB94E9F-4704-4F08-9C66-86CD35DA4721}" type="presParOf" srcId="{9AADDA6E-96D7-43F5-916A-C9CB31CF8074}" destId="{8AC16204-7CCD-4469-9033-FDE8F711EA4D}" srcOrd="3" destOrd="0" presId="urn:microsoft.com/office/officeart/2005/8/layout/pyramid2"/>
    <dgm:cxn modelId="{79423F02-6F45-46BE-BDF7-93E9F6C2A162}" type="presParOf" srcId="{9AADDA6E-96D7-43F5-916A-C9CB31CF8074}" destId="{8A5D784B-985C-4B16-8AE5-89F494883443}" srcOrd="4" destOrd="0" presId="urn:microsoft.com/office/officeart/2005/8/layout/pyramid2"/>
    <dgm:cxn modelId="{1B53EF26-6B17-43D0-86D3-8E1D1E9A49B5}" type="presParOf" srcId="{9AADDA6E-96D7-43F5-916A-C9CB31CF8074}" destId="{11FFB987-41FC-4C77-818B-62C3D97E5773}" srcOrd="5" destOrd="0" presId="urn:microsoft.com/office/officeart/2005/8/layout/pyramid2"/>
    <dgm:cxn modelId="{E0FA4E28-0DD5-4071-9884-CF18D7A86E4A}" type="presParOf" srcId="{9AADDA6E-96D7-43F5-916A-C9CB31CF8074}" destId="{EBB532A5-572A-4D88-92D2-1132B40DD7B2}" srcOrd="6" destOrd="0" presId="urn:microsoft.com/office/officeart/2005/8/layout/pyramid2"/>
    <dgm:cxn modelId="{64977FEE-7280-45CF-9BAF-FC35F3BFF604}" type="presParOf" srcId="{9AADDA6E-96D7-43F5-916A-C9CB31CF8074}" destId="{0F06186B-B156-4C71-B515-54AF83D91467}" srcOrd="7" destOrd="0" presId="urn:microsoft.com/office/officeart/2005/8/layout/pyramid2"/>
    <dgm:cxn modelId="{6C1D4004-86E8-4ACE-8F0D-D95CBC4A5AB7}" type="presParOf" srcId="{9AADDA6E-96D7-43F5-916A-C9CB31CF8074}" destId="{AEF84CB2-05D3-41C4-A81D-3F5BDA56EC7F}" srcOrd="8" destOrd="0" presId="urn:microsoft.com/office/officeart/2005/8/layout/pyramid2"/>
    <dgm:cxn modelId="{6F9214BB-314B-4500-A58F-0C39DD8AD0D3}" type="presParOf" srcId="{9AADDA6E-96D7-43F5-916A-C9CB31CF8074}" destId="{A397B34D-D903-4AC1-B2DF-E7BE1B670F94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E6CF86-E89F-48B7-8D62-B8D21E6F4F39}" type="doc">
      <dgm:prSet loTypeId="urn:microsoft.com/office/officeart/2005/8/layout/default" loCatId="list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s-ES"/>
        </a:p>
      </dgm:t>
    </dgm:pt>
    <dgm:pt modelId="{FEA8F511-4D49-4993-AA2C-2446E9E18D17}">
      <dgm:prSet phldrT="[Texto]" custT="1"/>
      <dgm:spPr/>
      <dgm:t>
        <a:bodyPr/>
        <a:lstStyle/>
        <a:p>
          <a:r>
            <a:rPr lang="es-ES" sz="1800" b="1" dirty="0">
              <a:solidFill>
                <a:schemeClr val="bg1"/>
              </a:solidFill>
            </a:rPr>
            <a:t>Comisión ENCUENTRO</a:t>
          </a:r>
        </a:p>
      </dgm:t>
    </dgm:pt>
    <dgm:pt modelId="{8AB1FF79-A457-445B-B419-5455A3F58172}" type="parTrans" cxnId="{3AB16C59-653F-47B2-A79B-B86694D7BB61}">
      <dgm:prSet/>
      <dgm:spPr/>
      <dgm:t>
        <a:bodyPr/>
        <a:lstStyle/>
        <a:p>
          <a:endParaRPr lang="es-ES"/>
        </a:p>
      </dgm:t>
    </dgm:pt>
    <dgm:pt modelId="{3B2FB8B8-25A9-4A12-A768-45E8A22FE0CC}" type="sibTrans" cxnId="{3AB16C59-653F-47B2-A79B-B86694D7BB61}">
      <dgm:prSet/>
      <dgm:spPr/>
      <dgm:t>
        <a:bodyPr/>
        <a:lstStyle/>
        <a:p>
          <a:endParaRPr lang="es-ES"/>
        </a:p>
      </dgm:t>
    </dgm:pt>
    <dgm:pt modelId="{C3E737A1-4DA1-4F1D-89C2-0DACA0E2BA30}">
      <dgm:prSet phldrT="[Texto]" custT="1"/>
      <dgm:spPr/>
      <dgm:t>
        <a:bodyPr/>
        <a:lstStyle/>
        <a:p>
          <a:r>
            <a:rPr lang="es-ES" sz="1800" b="1" dirty="0">
              <a:solidFill>
                <a:schemeClr val="bg1"/>
              </a:solidFill>
            </a:rPr>
            <a:t>Comisión SISTEMATIZACION</a:t>
          </a:r>
        </a:p>
      </dgm:t>
    </dgm:pt>
    <dgm:pt modelId="{8E135A09-8267-4BF8-AD80-7400D4F9CCC9}" type="parTrans" cxnId="{57430A97-AA66-4070-98A7-42AA454542C3}">
      <dgm:prSet/>
      <dgm:spPr/>
      <dgm:t>
        <a:bodyPr/>
        <a:lstStyle/>
        <a:p>
          <a:endParaRPr lang="es-ES"/>
        </a:p>
      </dgm:t>
    </dgm:pt>
    <dgm:pt modelId="{55B6F533-D574-4195-9DDA-511963C3FFB8}" type="sibTrans" cxnId="{57430A97-AA66-4070-98A7-42AA454542C3}">
      <dgm:prSet/>
      <dgm:spPr/>
      <dgm:t>
        <a:bodyPr/>
        <a:lstStyle/>
        <a:p>
          <a:endParaRPr lang="es-ES"/>
        </a:p>
      </dgm:t>
    </dgm:pt>
    <dgm:pt modelId="{E7976406-F89A-4E3B-9FDF-D352728FC4D2}">
      <dgm:prSet phldrT="[Texto]" custT="1"/>
      <dgm:spPr/>
      <dgm:t>
        <a:bodyPr/>
        <a:lstStyle/>
        <a:p>
          <a:r>
            <a:rPr lang="es-ES" sz="1800" b="1" dirty="0">
              <a:solidFill>
                <a:schemeClr val="bg1"/>
              </a:solidFill>
            </a:rPr>
            <a:t>Comisión COMUNICACIONES</a:t>
          </a:r>
        </a:p>
      </dgm:t>
    </dgm:pt>
    <dgm:pt modelId="{B4EEC496-37B4-4DAB-AC19-002516B4EF41}" type="parTrans" cxnId="{8CD5BBA0-3695-45D6-AA5D-2C5B75493489}">
      <dgm:prSet/>
      <dgm:spPr/>
      <dgm:t>
        <a:bodyPr/>
        <a:lstStyle/>
        <a:p>
          <a:endParaRPr lang="es-ES"/>
        </a:p>
      </dgm:t>
    </dgm:pt>
    <dgm:pt modelId="{F64E745E-DD40-4F9F-AA43-0AA90A8EBFBB}" type="sibTrans" cxnId="{8CD5BBA0-3695-45D6-AA5D-2C5B75493489}">
      <dgm:prSet/>
      <dgm:spPr/>
      <dgm:t>
        <a:bodyPr/>
        <a:lstStyle/>
        <a:p>
          <a:endParaRPr lang="es-ES"/>
        </a:p>
      </dgm:t>
    </dgm:pt>
    <dgm:pt modelId="{653DA7D7-AB96-44DE-9023-F31CB5CBA53A}">
      <dgm:prSet phldrT="[Texto]" custT="1"/>
      <dgm:spPr/>
      <dgm:t>
        <a:bodyPr/>
        <a:lstStyle/>
        <a:p>
          <a:r>
            <a:rPr lang="es-ES" sz="1800" b="1" dirty="0">
              <a:solidFill>
                <a:schemeClr val="bg1"/>
              </a:solidFill>
            </a:rPr>
            <a:t>Comisión FORMACION</a:t>
          </a:r>
        </a:p>
      </dgm:t>
    </dgm:pt>
    <dgm:pt modelId="{6CED9605-AB33-4927-B3B5-6A22C29DE939}" type="parTrans" cxnId="{C310FDFF-B0F1-446B-9131-E95A7D98A3D2}">
      <dgm:prSet/>
      <dgm:spPr/>
      <dgm:t>
        <a:bodyPr/>
        <a:lstStyle/>
        <a:p>
          <a:endParaRPr lang="es-ES"/>
        </a:p>
      </dgm:t>
    </dgm:pt>
    <dgm:pt modelId="{A838D413-7BA3-4E76-A4C6-560F6646A66C}" type="sibTrans" cxnId="{C310FDFF-B0F1-446B-9131-E95A7D98A3D2}">
      <dgm:prSet/>
      <dgm:spPr/>
      <dgm:t>
        <a:bodyPr/>
        <a:lstStyle/>
        <a:p>
          <a:endParaRPr lang="es-ES"/>
        </a:p>
      </dgm:t>
    </dgm:pt>
    <dgm:pt modelId="{3A606F55-0772-4F92-ABAD-C988F5451008}">
      <dgm:prSet phldrT="[Texto]" custT="1"/>
      <dgm:spPr/>
      <dgm:t>
        <a:bodyPr/>
        <a:lstStyle/>
        <a:p>
          <a:r>
            <a:rPr lang="es-ES" sz="1800" b="1" dirty="0">
              <a:solidFill>
                <a:schemeClr val="bg1"/>
              </a:solidFill>
            </a:rPr>
            <a:t>Comisión EJECUTIVA</a:t>
          </a:r>
        </a:p>
      </dgm:t>
    </dgm:pt>
    <dgm:pt modelId="{C9E1A881-C0AB-4F28-8BC3-9B6CBC2BA59E}" type="parTrans" cxnId="{F0C85F9F-265E-4142-BCCC-BD882B0E39AD}">
      <dgm:prSet/>
      <dgm:spPr/>
      <dgm:t>
        <a:bodyPr/>
        <a:lstStyle/>
        <a:p>
          <a:endParaRPr lang="es-ES"/>
        </a:p>
      </dgm:t>
    </dgm:pt>
    <dgm:pt modelId="{3D56ED47-11AF-4F6D-8C9A-D564FD0F2770}" type="sibTrans" cxnId="{F0C85F9F-265E-4142-BCCC-BD882B0E39AD}">
      <dgm:prSet/>
      <dgm:spPr/>
      <dgm:t>
        <a:bodyPr/>
        <a:lstStyle/>
        <a:p>
          <a:endParaRPr lang="es-ES"/>
        </a:p>
      </dgm:t>
    </dgm:pt>
    <dgm:pt modelId="{F2EA6ADF-8F6D-48E1-8909-E460D38178C2}" type="pres">
      <dgm:prSet presAssocID="{52E6CF86-E89F-48B7-8D62-B8D21E6F4F39}" presName="diagram" presStyleCnt="0">
        <dgm:presLayoutVars>
          <dgm:dir/>
          <dgm:resizeHandles val="exact"/>
        </dgm:presLayoutVars>
      </dgm:prSet>
      <dgm:spPr/>
    </dgm:pt>
    <dgm:pt modelId="{256DA777-98B9-4C4A-8A7B-1F264C949D70}" type="pres">
      <dgm:prSet presAssocID="{FEA8F511-4D49-4993-AA2C-2446E9E18D17}" presName="node" presStyleLbl="node1" presStyleIdx="0" presStyleCnt="5" custScaleY="41879">
        <dgm:presLayoutVars>
          <dgm:bulletEnabled val="1"/>
        </dgm:presLayoutVars>
      </dgm:prSet>
      <dgm:spPr/>
    </dgm:pt>
    <dgm:pt modelId="{7AC6A673-EEFB-4986-B513-557B6E34B152}" type="pres">
      <dgm:prSet presAssocID="{3B2FB8B8-25A9-4A12-A768-45E8A22FE0CC}" presName="sibTrans" presStyleCnt="0"/>
      <dgm:spPr/>
    </dgm:pt>
    <dgm:pt modelId="{17614CBF-964B-4A7E-8DAD-976AB395B10C}" type="pres">
      <dgm:prSet presAssocID="{C3E737A1-4DA1-4F1D-89C2-0DACA0E2BA30}" presName="node" presStyleLbl="node1" presStyleIdx="1" presStyleCnt="5" custScaleY="41879">
        <dgm:presLayoutVars>
          <dgm:bulletEnabled val="1"/>
        </dgm:presLayoutVars>
      </dgm:prSet>
      <dgm:spPr/>
    </dgm:pt>
    <dgm:pt modelId="{CCD0D887-73C1-4556-912A-FF547B8337ED}" type="pres">
      <dgm:prSet presAssocID="{55B6F533-D574-4195-9DDA-511963C3FFB8}" presName="sibTrans" presStyleCnt="0"/>
      <dgm:spPr/>
    </dgm:pt>
    <dgm:pt modelId="{F9DE0804-3731-4DD7-A7FA-B6BA00091A70}" type="pres">
      <dgm:prSet presAssocID="{E7976406-F89A-4E3B-9FDF-D352728FC4D2}" presName="node" presStyleLbl="node1" presStyleIdx="2" presStyleCnt="5" custScaleY="41879">
        <dgm:presLayoutVars>
          <dgm:bulletEnabled val="1"/>
        </dgm:presLayoutVars>
      </dgm:prSet>
      <dgm:spPr/>
    </dgm:pt>
    <dgm:pt modelId="{C128A891-77B0-45E5-96A6-1D25445F70AF}" type="pres">
      <dgm:prSet presAssocID="{F64E745E-DD40-4F9F-AA43-0AA90A8EBFBB}" presName="sibTrans" presStyleCnt="0"/>
      <dgm:spPr/>
    </dgm:pt>
    <dgm:pt modelId="{733D9182-AAA7-4476-B21F-28065D65D0E5}" type="pres">
      <dgm:prSet presAssocID="{653DA7D7-AB96-44DE-9023-F31CB5CBA53A}" presName="node" presStyleLbl="node1" presStyleIdx="3" presStyleCnt="5" custScaleY="41879">
        <dgm:presLayoutVars>
          <dgm:bulletEnabled val="1"/>
        </dgm:presLayoutVars>
      </dgm:prSet>
      <dgm:spPr/>
    </dgm:pt>
    <dgm:pt modelId="{C420704A-FF98-4241-895D-1AEFB2A5CC04}" type="pres">
      <dgm:prSet presAssocID="{A838D413-7BA3-4E76-A4C6-560F6646A66C}" presName="sibTrans" presStyleCnt="0"/>
      <dgm:spPr/>
    </dgm:pt>
    <dgm:pt modelId="{062FF77B-DABA-4AAF-B871-7FA3ADFE7165}" type="pres">
      <dgm:prSet presAssocID="{3A606F55-0772-4F92-ABAD-C988F5451008}" presName="node" presStyleLbl="node1" presStyleIdx="4" presStyleCnt="5" custScaleY="41879" custLinFactNeighborX="-3088" custLinFactNeighborY="2125">
        <dgm:presLayoutVars>
          <dgm:bulletEnabled val="1"/>
        </dgm:presLayoutVars>
      </dgm:prSet>
      <dgm:spPr/>
    </dgm:pt>
  </dgm:ptLst>
  <dgm:cxnLst>
    <dgm:cxn modelId="{57430A97-AA66-4070-98A7-42AA454542C3}" srcId="{52E6CF86-E89F-48B7-8D62-B8D21E6F4F39}" destId="{C3E737A1-4DA1-4F1D-89C2-0DACA0E2BA30}" srcOrd="1" destOrd="0" parTransId="{8E135A09-8267-4BF8-AD80-7400D4F9CCC9}" sibTransId="{55B6F533-D574-4195-9DDA-511963C3FFB8}"/>
    <dgm:cxn modelId="{12C1054D-6064-4A4E-B634-5A902ADD9730}" type="presOf" srcId="{52E6CF86-E89F-48B7-8D62-B8D21E6F4F39}" destId="{F2EA6ADF-8F6D-48E1-8909-E460D38178C2}" srcOrd="0" destOrd="0" presId="urn:microsoft.com/office/officeart/2005/8/layout/default"/>
    <dgm:cxn modelId="{F0C85F9F-265E-4142-BCCC-BD882B0E39AD}" srcId="{52E6CF86-E89F-48B7-8D62-B8D21E6F4F39}" destId="{3A606F55-0772-4F92-ABAD-C988F5451008}" srcOrd="4" destOrd="0" parTransId="{C9E1A881-C0AB-4F28-8BC3-9B6CBC2BA59E}" sibTransId="{3D56ED47-11AF-4F6D-8C9A-D564FD0F2770}"/>
    <dgm:cxn modelId="{F899193B-69DA-4B1A-89C1-E5DDCF7A73BD}" type="presOf" srcId="{3A606F55-0772-4F92-ABAD-C988F5451008}" destId="{062FF77B-DABA-4AAF-B871-7FA3ADFE7165}" srcOrd="0" destOrd="0" presId="urn:microsoft.com/office/officeart/2005/8/layout/default"/>
    <dgm:cxn modelId="{C310FDFF-B0F1-446B-9131-E95A7D98A3D2}" srcId="{52E6CF86-E89F-48B7-8D62-B8D21E6F4F39}" destId="{653DA7D7-AB96-44DE-9023-F31CB5CBA53A}" srcOrd="3" destOrd="0" parTransId="{6CED9605-AB33-4927-B3B5-6A22C29DE939}" sibTransId="{A838D413-7BA3-4E76-A4C6-560F6646A66C}"/>
    <dgm:cxn modelId="{8E6E4624-4683-4846-98E8-800FCC35E399}" type="presOf" srcId="{E7976406-F89A-4E3B-9FDF-D352728FC4D2}" destId="{F9DE0804-3731-4DD7-A7FA-B6BA00091A70}" srcOrd="0" destOrd="0" presId="urn:microsoft.com/office/officeart/2005/8/layout/default"/>
    <dgm:cxn modelId="{4DAF6FCA-5275-4466-9840-5A5E9819343D}" type="presOf" srcId="{FEA8F511-4D49-4993-AA2C-2446E9E18D17}" destId="{256DA777-98B9-4C4A-8A7B-1F264C949D70}" srcOrd="0" destOrd="0" presId="urn:microsoft.com/office/officeart/2005/8/layout/default"/>
    <dgm:cxn modelId="{3AB16C59-653F-47B2-A79B-B86694D7BB61}" srcId="{52E6CF86-E89F-48B7-8D62-B8D21E6F4F39}" destId="{FEA8F511-4D49-4993-AA2C-2446E9E18D17}" srcOrd="0" destOrd="0" parTransId="{8AB1FF79-A457-445B-B419-5455A3F58172}" sibTransId="{3B2FB8B8-25A9-4A12-A768-45E8A22FE0CC}"/>
    <dgm:cxn modelId="{8CD5BBA0-3695-45D6-AA5D-2C5B75493489}" srcId="{52E6CF86-E89F-48B7-8D62-B8D21E6F4F39}" destId="{E7976406-F89A-4E3B-9FDF-D352728FC4D2}" srcOrd="2" destOrd="0" parTransId="{B4EEC496-37B4-4DAB-AC19-002516B4EF41}" sibTransId="{F64E745E-DD40-4F9F-AA43-0AA90A8EBFBB}"/>
    <dgm:cxn modelId="{1392BDF5-FAB5-43E1-B6C8-19C1D6A00C08}" type="presOf" srcId="{653DA7D7-AB96-44DE-9023-F31CB5CBA53A}" destId="{733D9182-AAA7-4476-B21F-28065D65D0E5}" srcOrd="0" destOrd="0" presId="urn:microsoft.com/office/officeart/2005/8/layout/default"/>
    <dgm:cxn modelId="{4C4FDDD9-52EB-48E4-AD82-5B3B8967FA9C}" type="presOf" srcId="{C3E737A1-4DA1-4F1D-89C2-0DACA0E2BA30}" destId="{17614CBF-964B-4A7E-8DAD-976AB395B10C}" srcOrd="0" destOrd="0" presId="urn:microsoft.com/office/officeart/2005/8/layout/default"/>
    <dgm:cxn modelId="{808B7337-5320-418E-A462-DA15F2C7D510}" type="presParOf" srcId="{F2EA6ADF-8F6D-48E1-8909-E460D38178C2}" destId="{256DA777-98B9-4C4A-8A7B-1F264C949D70}" srcOrd="0" destOrd="0" presId="urn:microsoft.com/office/officeart/2005/8/layout/default"/>
    <dgm:cxn modelId="{1F3A4129-123B-443C-AF12-E8B32F74AECF}" type="presParOf" srcId="{F2EA6ADF-8F6D-48E1-8909-E460D38178C2}" destId="{7AC6A673-EEFB-4986-B513-557B6E34B152}" srcOrd="1" destOrd="0" presId="urn:microsoft.com/office/officeart/2005/8/layout/default"/>
    <dgm:cxn modelId="{84FC5113-7363-415B-997B-BC1B0CE27CF8}" type="presParOf" srcId="{F2EA6ADF-8F6D-48E1-8909-E460D38178C2}" destId="{17614CBF-964B-4A7E-8DAD-976AB395B10C}" srcOrd="2" destOrd="0" presId="urn:microsoft.com/office/officeart/2005/8/layout/default"/>
    <dgm:cxn modelId="{4A784EF6-9B75-483B-BDCE-0C061E7855B6}" type="presParOf" srcId="{F2EA6ADF-8F6D-48E1-8909-E460D38178C2}" destId="{CCD0D887-73C1-4556-912A-FF547B8337ED}" srcOrd="3" destOrd="0" presId="urn:microsoft.com/office/officeart/2005/8/layout/default"/>
    <dgm:cxn modelId="{A56CC494-A69F-41F4-96BA-C579AA9B87D6}" type="presParOf" srcId="{F2EA6ADF-8F6D-48E1-8909-E460D38178C2}" destId="{F9DE0804-3731-4DD7-A7FA-B6BA00091A70}" srcOrd="4" destOrd="0" presId="urn:microsoft.com/office/officeart/2005/8/layout/default"/>
    <dgm:cxn modelId="{63F66DB3-4591-4B3B-A3AC-C6E75BDB2C7E}" type="presParOf" srcId="{F2EA6ADF-8F6D-48E1-8909-E460D38178C2}" destId="{C128A891-77B0-45E5-96A6-1D25445F70AF}" srcOrd="5" destOrd="0" presId="urn:microsoft.com/office/officeart/2005/8/layout/default"/>
    <dgm:cxn modelId="{312263A2-50E7-4B7D-BFA3-2E72333D51B3}" type="presParOf" srcId="{F2EA6ADF-8F6D-48E1-8909-E460D38178C2}" destId="{733D9182-AAA7-4476-B21F-28065D65D0E5}" srcOrd="6" destOrd="0" presId="urn:microsoft.com/office/officeart/2005/8/layout/default"/>
    <dgm:cxn modelId="{7F932B05-CC39-491E-9060-99DE5280BBC0}" type="presParOf" srcId="{F2EA6ADF-8F6D-48E1-8909-E460D38178C2}" destId="{C420704A-FF98-4241-895D-1AEFB2A5CC04}" srcOrd="7" destOrd="0" presId="urn:microsoft.com/office/officeart/2005/8/layout/default"/>
    <dgm:cxn modelId="{F48469EE-7ED7-4019-AB75-B45C0E6E6ACE}" type="presParOf" srcId="{F2EA6ADF-8F6D-48E1-8909-E460D38178C2}" destId="{062FF77B-DABA-4AAF-B871-7FA3ADFE716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44B76-4942-4634-BAB1-5AFC4B919166}">
      <dsp:nvSpPr>
        <dsp:cNvPr id="0" name=""/>
        <dsp:cNvSpPr/>
      </dsp:nvSpPr>
      <dsp:spPr>
        <a:xfrm>
          <a:off x="0" y="0"/>
          <a:ext cx="4560454" cy="4560454"/>
        </a:xfrm>
        <a:prstGeom prst="triangl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65000"/>
                <a:satMod val="120000"/>
                <a:lumMod val="10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tint val="70000"/>
                <a:satMod val="124000"/>
                <a:lumMod val="10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85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perspectiveRigh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0F74423-7F60-41E6-988C-9A468FB2471B}">
      <dsp:nvSpPr>
        <dsp:cNvPr id="0" name=""/>
        <dsp:cNvSpPr/>
      </dsp:nvSpPr>
      <dsp:spPr>
        <a:xfrm>
          <a:off x="2253150" y="369598"/>
          <a:ext cx="5339140" cy="7154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1. </a:t>
          </a:r>
          <a:r>
            <a:rPr lang="es-CL" sz="2000" b="1" kern="1200" dirty="0"/>
            <a:t>Instalar el enfoque metodológico en distintas instituciones de educación.</a:t>
          </a:r>
          <a:endParaRPr lang="es-ES" sz="2000" kern="1200" dirty="0"/>
        </a:p>
      </dsp:txBody>
      <dsp:txXfrm>
        <a:off x="2288076" y="404524"/>
        <a:ext cx="5269288" cy="645604"/>
      </dsp:txXfrm>
    </dsp:sp>
    <dsp:sp modelId="{4DED2560-13E5-419C-B2F4-283BE9245D04}">
      <dsp:nvSpPr>
        <dsp:cNvPr id="0" name=""/>
        <dsp:cNvSpPr/>
      </dsp:nvSpPr>
      <dsp:spPr>
        <a:xfrm>
          <a:off x="2253150" y="1231010"/>
          <a:ext cx="5339140" cy="7154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s-CL" sz="2000" b="1" kern="1200" dirty="0"/>
            <a:t>2.Impulsar la investigación de la propuesta metodológica.</a:t>
          </a:r>
          <a:endParaRPr lang="es-ES" sz="2000" kern="1200" dirty="0"/>
        </a:p>
      </dsp:txBody>
      <dsp:txXfrm>
        <a:off x="2288076" y="1265936"/>
        <a:ext cx="5269288" cy="645604"/>
      </dsp:txXfrm>
    </dsp:sp>
    <dsp:sp modelId="{8A5D784B-985C-4B16-8AE5-89F494883443}">
      <dsp:nvSpPr>
        <dsp:cNvPr id="0" name=""/>
        <dsp:cNvSpPr/>
      </dsp:nvSpPr>
      <dsp:spPr>
        <a:xfrm>
          <a:off x="2253150" y="1960215"/>
          <a:ext cx="5339140" cy="7154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3.Difundir y comunicar en Chile este enfoque metodológico.</a:t>
          </a:r>
          <a:endParaRPr lang="es-ES" sz="2000" b="1" kern="1200" dirty="0"/>
        </a:p>
      </dsp:txBody>
      <dsp:txXfrm>
        <a:off x="2288076" y="1995141"/>
        <a:ext cx="5269288" cy="645604"/>
      </dsp:txXfrm>
    </dsp:sp>
    <dsp:sp modelId="{EBB532A5-572A-4D88-92D2-1132B40DD7B2}">
      <dsp:nvSpPr>
        <dsp:cNvPr id="0" name=""/>
        <dsp:cNvSpPr/>
      </dsp:nvSpPr>
      <dsp:spPr>
        <a:xfrm>
          <a:off x="2253150" y="2760609"/>
          <a:ext cx="5339140" cy="7154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s-CL" sz="2000" b="1" kern="1200" dirty="0"/>
            <a:t>4.Fomentar y patrocinar la sistematización de las distintas experiencias.</a:t>
          </a:r>
          <a:endParaRPr lang="es-ES" sz="2000" b="1" kern="1200" dirty="0"/>
        </a:p>
      </dsp:txBody>
      <dsp:txXfrm>
        <a:off x="2288076" y="2795535"/>
        <a:ext cx="5269288" cy="645604"/>
      </dsp:txXfrm>
    </dsp:sp>
    <dsp:sp modelId="{AEF84CB2-05D3-41C4-A81D-3F5BDA56EC7F}">
      <dsp:nvSpPr>
        <dsp:cNvPr id="0" name=""/>
        <dsp:cNvSpPr/>
      </dsp:nvSpPr>
      <dsp:spPr>
        <a:xfrm>
          <a:off x="2253150" y="3611852"/>
          <a:ext cx="5339140" cy="7154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5.Fortalecer la red y articulación con redes afines.</a:t>
          </a:r>
          <a:endParaRPr lang="es-ES" sz="2000" b="1" kern="1200" dirty="0"/>
        </a:p>
      </dsp:txBody>
      <dsp:txXfrm>
        <a:off x="2288076" y="3646778"/>
        <a:ext cx="5269288" cy="6456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DA777-98B9-4C4A-8A7B-1F264C949D70}">
      <dsp:nvSpPr>
        <dsp:cNvPr id="0" name=""/>
        <dsp:cNvSpPr/>
      </dsp:nvSpPr>
      <dsp:spPr>
        <a:xfrm>
          <a:off x="1166" y="80735"/>
          <a:ext cx="4551096" cy="114357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65000"/>
                <a:satMod val="120000"/>
                <a:lumMod val="10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tint val="70000"/>
                <a:satMod val="124000"/>
                <a:lumMod val="10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85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chemeClr val="bg1"/>
              </a:solidFill>
            </a:rPr>
            <a:t>Comisión ENCUENTRO</a:t>
          </a:r>
        </a:p>
      </dsp:txBody>
      <dsp:txXfrm>
        <a:off x="1166" y="80735"/>
        <a:ext cx="4551096" cy="1143572"/>
      </dsp:txXfrm>
    </dsp:sp>
    <dsp:sp modelId="{17614CBF-964B-4A7E-8DAD-976AB395B10C}">
      <dsp:nvSpPr>
        <dsp:cNvPr id="0" name=""/>
        <dsp:cNvSpPr/>
      </dsp:nvSpPr>
      <dsp:spPr>
        <a:xfrm>
          <a:off x="5007372" y="80735"/>
          <a:ext cx="4551096" cy="114357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000"/>
                <a:tint val="65000"/>
                <a:satMod val="120000"/>
                <a:lumMod val="10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10000"/>
                <a:tint val="70000"/>
                <a:satMod val="124000"/>
                <a:lumMod val="10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000"/>
                <a:tint val="85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chemeClr val="bg1"/>
              </a:solidFill>
            </a:rPr>
            <a:t>Comisión SISTEMATIZACION</a:t>
          </a:r>
        </a:p>
      </dsp:txBody>
      <dsp:txXfrm>
        <a:off x="5007372" y="80735"/>
        <a:ext cx="4551096" cy="1143572"/>
      </dsp:txXfrm>
    </dsp:sp>
    <dsp:sp modelId="{F9DE0804-3731-4DD7-A7FA-B6BA00091A70}">
      <dsp:nvSpPr>
        <dsp:cNvPr id="0" name=""/>
        <dsp:cNvSpPr/>
      </dsp:nvSpPr>
      <dsp:spPr>
        <a:xfrm>
          <a:off x="1166" y="1679416"/>
          <a:ext cx="4551096" cy="114357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65000"/>
                <a:satMod val="120000"/>
                <a:lumMod val="10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0000"/>
                <a:tint val="70000"/>
                <a:satMod val="124000"/>
                <a:lumMod val="10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85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chemeClr val="bg1"/>
              </a:solidFill>
            </a:rPr>
            <a:t>Comisión COMUNICACIONES</a:t>
          </a:r>
        </a:p>
      </dsp:txBody>
      <dsp:txXfrm>
        <a:off x="1166" y="1679416"/>
        <a:ext cx="4551096" cy="1143572"/>
      </dsp:txXfrm>
    </dsp:sp>
    <dsp:sp modelId="{733D9182-AAA7-4476-B21F-28065D65D0E5}">
      <dsp:nvSpPr>
        <dsp:cNvPr id="0" name=""/>
        <dsp:cNvSpPr/>
      </dsp:nvSpPr>
      <dsp:spPr>
        <a:xfrm>
          <a:off x="5007372" y="1679416"/>
          <a:ext cx="4551096" cy="114357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0000"/>
                <a:tint val="65000"/>
                <a:satMod val="120000"/>
                <a:lumMod val="10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30000"/>
                <a:tint val="70000"/>
                <a:satMod val="124000"/>
                <a:lumMod val="10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0000"/>
                <a:tint val="85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chemeClr val="bg1"/>
              </a:solidFill>
            </a:rPr>
            <a:t>Comisión FORMACION</a:t>
          </a:r>
        </a:p>
      </dsp:txBody>
      <dsp:txXfrm>
        <a:off x="5007372" y="1679416"/>
        <a:ext cx="4551096" cy="1143572"/>
      </dsp:txXfrm>
    </dsp:sp>
    <dsp:sp modelId="{062FF77B-DABA-4AAF-B871-7FA3ADFE7165}">
      <dsp:nvSpPr>
        <dsp:cNvPr id="0" name=""/>
        <dsp:cNvSpPr/>
      </dsp:nvSpPr>
      <dsp:spPr>
        <a:xfrm>
          <a:off x="2363732" y="3336125"/>
          <a:ext cx="4551096" cy="114357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65000"/>
                <a:satMod val="120000"/>
                <a:lumMod val="107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40000"/>
                <a:tint val="70000"/>
                <a:satMod val="124000"/>
                <a:lumMod val="103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85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chemeClr val="bg1"/>
              </a:solidFill>
            </a:rPr>
            <a:t>Comisión EJECUTIVA</a:t>
          </a:r>
        </a:p>
      </dsp:txBody>
      <dsp:txXfrm>
        <a:off x="2363732" y="3336125"/>
        <a:ext cx="4551096" cy="1143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0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3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15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6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109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7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4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7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03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00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5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5690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59565" y="5343928"/>
            <a:ext cx="6858000" cy="981941"/>
          </a:xfrm>
        </p:spPr>
        <p:txBody>
          <a:bodyPr/>
          <a:lstStyle/>
          <a:p>
            <a:pPr algn="r"/>
            <a:r>
              <a:rPr lang="es-CL" b="1" i="1" dirty="0"/>
              <a:t>Dra. Maite Jiménez Peralta</a:t>
            </a:r>
          </a:p>
          <a:p>
            <a:pPr algn="r"/>
            <a:r>
              <a:rPr lang="es-CL" b="1" i="1" dirty="0"/>
              <a:t>En representación de la RED APRENDIZAJE Y SERVICIO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996594" y="2049663"/>
            <a:ext cx="6198812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CL" sz="2400" b="1" spc="38" dirty="0">
                <a:ln w="0"/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SEMINARIO </a:t>
            </a:r>
          </a:p>
          <a:p>
            <a:pPr algn="ctr"/>
            <a:r>
              <a:rPr lang="es-CL" sz="2400" b="1" spc="38" dirty="0">
                <a:ln w="0"/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INVESTIGACIÓN Y BUENAS PRÁCTICAS EN </a:t>
            </a:r>
          </a:p>
          <a:p>
            <a:pPr algn="ctr"/>
            <a:r>
              <a:rPr lang="es-CL" sz="2400" b="1" spc="38" dirty="0">
                <a:ln w="0"/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INCLUSIVA </a:t>
            </a:r>
          </a:p>
          <a:p>
            <a:pPr algn="ctr"/>
            <a:r>
              <a:rPr lang="es-CL" sz="2400" b="1" spc="38" dirty="0">
                <a:ln w="0"/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 ENCUENTRO ESTUDIANTES </a:t>
            </a:r>
          </a:p>
          <a:p>
            <a:pPr algn="ctr"/>
            <a:r>
              <a:rPr lang="es-CL" sz="2400" b="1" spc="38" dirty="0">
                <a:ln w="0"/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EDUCACIÓN DIFERENCIAL</a:t>
            </a:r>
            <a:r>
              <a:rPr lang="es-CL" b="1" spc="38" dirty="0">
                <a:ln w="0"/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8" name="Imagen 7"/>
          <p:cNvPicPr/>
          <p:nvPr/>
        </p:nvPicPr>
        <p:blipFill rotWithShape="1">
          <a:blip r:embed="rId2"/>
          <a:srcRect l="77563" t="22037" r="5296" b="64681"/>
          <a:stretch/>
        </p:blipFill>
        <p:spPr bwMode="auto">
          <a:xfrm>
            <a:off x="3363081" y="4441503"/>
            <a:ext cx="2351314" cy="1290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3578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205346" y="2450002"/>
            <a:ext cx="99891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315" marR="234315" algn="just">
              <a:lnSpc>
                <a:spcPct val="150000"/>
              </a:lnSpc>
              <a:spcBef>
                <a:spcPts val="880"/>
              </a:spcBef>
              <a:spcAft>
                <a:spcPts val="800"/>
              </a:spcAft>
            </a:pPr>
            <a:r>
              <a:rPr lang="es-C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Es una red solidaria formada por instituciones de educación, profesores, estudiantes, organizaciones sociales y privadas; que buscamos desarrollar, sistematizar y promover el </a:t>
            </a:r>
            <a:r>
              <a:rPr lang="es-CL" sz="2400" b="1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enfoque metodológico de “Aprendizaje Servicio”; </a:t>
            </a:r>
            <a:r>
              <a:rPr lang="es-C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 través de la investigación e intercambio de herramientas y experiencias entre los integrantes de la red; en función de la innovación en el proceso de enseñanza/aprendizaje y el trabajo colaborativo en lo social.</a:t>
            </a:r>
            <a:endParaRPr lang="es-CL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493982" y="477013"/>
            <a:ext cx="71763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¿QUÉ ES LA RED APRENDIZAJE Y SERVICIO?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5181900" y="1174188"/>
            <a:ext cx="14125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MISION</a:t>
            </a:r>
          </a:p>
        </p:txBody>
      </p:sp>
    </p:spTree>
    <p:extLst>
      <p:ext uri="{BB962C8B-B14F-4D97-AF65-F5344CB8AC3E}">
        <p14:creationId xmlns:p14="http://schemas.microsoft.com/office/powerpoint/2010/main" val="113372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03241" y="809262"/>
            <a:ext cx="11183446" cy="4585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¿QUÉ ES E ENFIQUE METODOLOGICO DE APRENDIZAJE Y SERVICIO?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70650" y="3396826"/>
            <a:ext cx="1672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+ 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4127" t="23623" r="30001" b="17358"/>
          <a:stretch/>
        </p:blipFill>
        <p:spPr>
          <a:xfrm>
            <a:off x="3066330" y="2161310"/>
            <a:ext cx="8031159" cy="404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193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03241" y="809262"/>
            <a:ext cx="11183446" cy="4585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¿QUÉ ES E ENFIQUE METODOLOGICO DE APRENDIZAJE Y SERVICIO?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70650" y="3396826"/>
            <a:ext cx="1672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+ 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267849"/>
            <a:ext cx="8769173" cy="561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20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357747" y="2161843"/>
            <a:ext cx="4405745" cy="4696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315" marR="234315" algn="just">
              <a:lnSpc>
                <a:spcPct val="150000"/>
              </a:lnSpc>
              <a:spcBef>
                <a:spcPts val="880"/>
              </a:spcBef>
              <a:spcAft>
                <a:spcPts val="800"/>
              </a:spcAft>
            </a:pPr>
            <a:r>
              <a:rPr lang="es-CL" sz="2400" b="1" dirty="0"/>
              <a:t>Ser referente para la educación, posicionándonos como la red de “Aprendizaje Servicio” que promueve políticas de innovación educacional que aportan a la realidad nacional.</a:t>
            </a:r>
          </a:p>
          <a:p>
            <a:pPr marL="234315" marR="234315" algn="just">
              <a:lnSpc>
                <a:spcPct val="150000"/>
              </a:lnSpc>
              <a:spcBef>
                <a:spcPts val="880"/>
              </a:spcBef>
              <a:spcAft>
                <a:spcPts val="800"/>
              </a:spcAft>
            </a:pPr>
            <a:endParaRPr lang="es-CL" sz="2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568843" y="2161843"/>
            <a:ext cx="4405744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s-C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Solidaridad</a:t>
            </a:r>
            <a:endParaRPr lang="es-CL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s-C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Excelencia Educativa</a:t>
            </a:r>
            <a:endParaRPr lang="es-CL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s-C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Diversidad</a:t>
            </a:r>
            <a:endParaRPr lang="es-CL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s-C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Compromiso País</a:t>
            </a:r>
            <a:endParaRPr lang="es-CL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s-C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Responsabilidad Social</a:t>
            </a:r>
            <a:endParaRPr lang="es-CL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Pluralismo</a:t>
            </a:r>
            <a:endParaRPr lang="es-CL" sz="2400" b="1" dirty="0"/>
          </a:p>
        </p:txBody>
      </p:sp>
      <p:sp>
        <p:nvSpPr>
          <p:cNvPr id="3" name="Rectángulo 2"/>
          <p:cNvSpPr/>
          <p:nvPr/>
        </p:nvSpPr>
        <p:spPr>
          <a:xfrm>
            <a:off x="1357830" y="490867"/>
            <a:ext cx="881132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¿QUÉ ES LA RED APRENDIZAJE Y SERVICIO?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347670" y="1117032"/>
            <a:ext cx="13452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VISION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7568843" y="1117032"/>
            <a:ext cx="17094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VALORES</a:t>
            </a:r>
          </a:p>
        </p:txBody>
      </p:sp>
    </p:spTree>
    <p:extLst>
      <p:ext uri="{BB962C8B-B14F-4D97-AF65-F5344CB8AC3E}">
        <p14:creationId xmlns:p14="http://schemas.microsoft.com/office/powerpoint/2010/main" val="419354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55152" y="1020937"/>
            <a:ext cx="2546211" cy="567399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/>
          <a:p>
            <a:pPr algn="ctr"/>
            <a:r>
              <a:rPr lang="es-CL" sz="3600" b="1" cap="none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OBJETIVOS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875037626"/>
              </p:ext>
            </p:extLst>
          </p:nvPr>
        </p:nvGraphicFramePr>
        <p:xfrm>
          <a:off x="2112039" y="1801092"/>
          <a:ext cx="7966362" cy="5056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627648495"/>
              </p:ext>
            </p:extLst>
          </p:nvPr>
        </p:nvGraphicFramePr>
        <p:xfrm>
          <a:off x="3001350" y="1907469"/>
          <a:ext cx="7592291" cy="4560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8" name="Imagen 7"/>
          <p:cNvPicPr/>
          <p:nvPr/>
        </p:nvPicPr>
        <p:blipFill rotWithShape="1">
          <a:blip r:embed="rId12"/>
          <a:srcRect l="77563" t="22037" r="5296" b="64681"/>
          <a:stretch/>
        </p:blipFill>
        <p:spPr bwMode="auto">
          <a:xfrm>
            <a:off x="5829190" y="403783"/>
            <a:ext cx="2351314" cy="1290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1129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4270545" y="735249"/>
            <a:ext cx="3540072" cy="567399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/>
          <a:p>
            <a:pPr algn="ctr"/>
            <a:r>
              <a:rPr lang="es-CL" sz="3600" b="1" cap="none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ORGANIZACION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811906468"/>
              </p:ext>
            </p:extLst>
          </p:nvPr>
        </p:nvGraphicFramePr>
        <p:xfrm>
          <a:off x="983673" y="1953812"/>
          <a:ext cx="9559636" cy="4502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071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77563" t="22037" r="5296" b="64681"/>
          <a:stretch/>
        </p:blipFill>
        <p:spPr bwMode="auto">
          <a:xfrm>
            <a:off x="6906066" y="208457"/>
            <a:ext cx="2978728" cy="14824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3138486" y="430526"/>
            <a:ext cx="3919983" cy="1038298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/>
          <a:p>
            <a:pPr algn="ctr"/>
            <a:r>
              <a:rPr lang="es-CL" sz="3600" b="1" cap="none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FORMAS DE</a:t>
            </a:r>
            <a:br>
              <a:rPr lang="es-CL" sz="3600" b="1" cap="none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es-CL" sz="3600" b="1" cap="none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INCORPORACION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399309" y="1969438"/>
            <a:ext cx="96012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315" marR="234315" algn="just">
              <a:lnSpc>
                <a:spcPct val="150000"/>
              </a:lnSpc>
              <a:spcBef>
                <a:spcPts val="880"/>
              </a:spcBef>
              <a:spcAft>
                <a:spcPts val="880"/>
              </a:spcAft>
            </a:pPr>
            <a:r>
              <a:rPr lang="es-CL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Podrán ingresar personas naturales que pertenezcan a instituciones de educación y organismos sin fines de lucro como representantes de estas instituciones en las siguientes modalidades:</a:t>
            </a:r>
            <a:endParaRPr lang="es-CL" sz="2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3428576" y="3819742"/>
            <a:ext cx="7918297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7556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Recibirá bimensualmente las actas de reuniones, invitaciones a todos los eventos y actividades de la Red y tendrá que participar en las reuniones de ampliadas y comisiones de trabajo de REASE</a:t>
            </a:r>
            <a:endParaRPr lang="es-ES" sz="2000" b="1" dirty="0"/>
          </a:p>
        </p:txBody>
      </p:sp>
      <p:sp>
        <p:nvSpPr>
          <p:cNvPr id="26" name="Rectángulo 25"/>
          <p:cNvSpPr/>
          <p:nvPr/>
        </p:nvSpPr>
        <p:spPr>
          <a:xfrm>
            <a:off x="3428576" y="5529825"/>
            <a:ext cx="7918297" cy="96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L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Recibirá semestralmente los avances de la Red e invitaciones a eventos masivos, así como invitaciones a eventos masivos de REASE</a:t>
            </a:r>
            <a:endParaRPr lang="es-CL" sz="2000" dirty="0"/>
          </a:p>
        </p:txBody>
      </p:sp>
      <p:sp>
        <p:nvSpPr>
          <p:cNvPr id="27" name="Flecha: a la derecha 26"/>
          <p:cNvSpPr/>
          <p:nvPr/>
        </p:nvSpPr>
        <p:spPr>
          <a:xfrm>
            <a:off x="1759527" y="4003964"/>
            <a:ext cx="1669049" cy="886691"/>
          </a:xfrm>
          <a:prstGeom prst="rightArrow">
            <a:avLst/>
          </a:prstGeom>
          <a:scene3d>
            <a:camera prst="perspectiveRelaxedModerately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Flecha: a la derecha 27"/>
          <p:cNvSpPr/>
          <p:nvPr/>
        </p:nvSpPr>
        <p:spPr>
          <a:xfrm>
            <a:off x="1759526" y="5388469"/>
            <a:ext cx="1669049" cy="1109313"/>
          </a:xfrm>
          <a:prstGeom prst="rightArrow">
            <a:avLst/>
          </a:prstGeom>
          <a:scene3d>
            <a:camera prst="perspectiveRelaxedModerately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Rectángulo 28"/>
          <p:cNvSpPr/>
          <p:nvPr/>
        </p:nvSpPr>
        <p:spPr>
          <a:xfrm>
            <a:off x="1877347" y="4262643"/>
            <a:ext cx="98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ACTIVO</a:t>
            </a:r>
            <a:endParaRPr lang="es-CL" dirty="0"/>
          </a:p>
        </p:txBody>
      </p:sp>
      <p:sp>
        <p:nvSpPr>
          <p:cNvPr id="30" name="Rectángulo 29"/>
          <p:cNvSpPr/>
          <p:nvPr/>
        </p:nvSpPr>
        <p:spPr>
          <a:xfrm>
            <a:off x="1759525" y="5758459"/>
            <a:ext cx="1495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ADHERENTE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5124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 animBg="1"/>
      <p:bldP spid="28" grpId="0" animBg="1"/>
      <p:bldP spid="29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Con banda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on banda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 band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 bandas</Template>
  <TotalTime>89</TotalTime>
  <Words>327</Words>
  <Application>Microsoft Office PowerPoint</Application>
  <PresentationFormat>Panorámica</PresentationFormat>
  <Paragraphs>42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Calibri</vt:lpstr>
      <vt:lpstr>Corbel</vt:lpstr>
      <vt:lpstr>Symbol</vt:lpstr>
      <vt:lpstr>Times New Roman</vt:lpstr>
      <vt:lpstr>Wingdings</vt:lpstr>
      <vt:lpstr>Con bandas</vt:lpstr>
      <vt:lpstr>Presentación de PowerPoint</vt:lpstr>
      <vt:lpstr>Presentación de PowerPoint</vt:lpstr>
      <vt:lpstr>¿QUÉ ES E ENFIQUE METODOLOGICO DE APRENDIZAJE Y SERVICIO?</vt:lpstr>
      <vt:lpstr>¿QUÉ ES E ENFIQUE METODOLOGICO DE APRENDIZAJE Y SERVICIO?</vt:lpstr>
      <vt:lpstr>Presentación de PowerPoint</vt:lpstr>
      <vt:lpstr>OBJETIVOS</vt:lpstr>
      <vt:lpstr>ORGANIZACION</vt:lpstr>
      <vt:lpstr>FORMAS DE INCORPORACION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Gladys</dc:creator>
  <cp:lastModifiedBy>Gladys</cp:lastModifiedBy>
  <cp:revision>13</cp:revision>
  <dcterms:created xsi:type="dcterms:W3CDTF">2016-11-23T09:44:36Z</dcterms:created>
  <dcterms:modified xsi:type="dcterms:W3CDTF">2016-11-23T13:38:04Z</dcterms:modified>
</cp:coreProperties>
</file>