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41731A-8D5C-4E14-ABD6-73DCF10EC345}" v="28" dt="2022-09-13T21:48:46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Lueckel" userId="1fbc884ea668cf7c" providerId="LiveId" clId="{8841731A-8D5C-4E14-ABD6-73DCF10EC345}"/>
    <pc:docChg chg="undo redo custSel addSld delSld modSld sldOrd">
      <pc:chgData name="Victoria Lueckel" userId="1fbc884ea668cf7c" providerId="LiveId" clId="{8841731A-8D5C-4E14-ABD6-73DCF10EC345}" dt="2022-09-20T01:00:43.506" v="4632" actId="20577"/>
      <pc:docMkLst>
        <pc:docMk/>
      </pc:docMkLst>
      <pc:sldChg chg="addSp delSp modSp new mod">
        <pc:chgData name="Victoria Lueckel" userId="1fbc884ea668cf7c" providerId="LiveId" clId="{8841731A-8D5C-4E14-ABD6-73DCF10EC345}" dt="2022-09-13T21:48:46.584" v="4600"/>
        <pc:sldMkLst>
          <pc:docMk/>
          <pc:sldMk cId="158004319" sldId="257"/>
        </pc:sldMkLst>
        <pc:spChg chg="mod">
          <ac:chgData name="Victoria Lueckel" userId="1fbc884ea668cf7c" providerId="LiveId" clId="{8841731A-8D5C-4E14-ABD6-73DCF10EC345}" dt="2022-09-07T23:56:50.832" v="34" actId="20577"/>
          <ac:spMkLst>
            <pc:docMk/>
            <pc:sldMk cId="158004319" sldId="257"/>
            <ac:spMk id="2" creationId="{5C4D5149-0D8A-0267-7EA6-835A864F3593}"/>
          </ac:spMkLst>
        </pc:spChg>
        <pc:spChg chg="del">
          <ac:chgData name="Victoria Lueckel" userId="1fbc884ea668cf7c" providerId="LiveId" clId="{8841731A-8D5C-4E14-ABD6-73DCF10EC345}" dt="2022-09-07T23:56:26.338" v="1"/>
          <ac:spMkLst>
            <pc:docMk/>
            <pc:sldMk cId="158004319" sldId="257"/>
            <ac:spMk id="3" creationId="{D1B5EEEA-500A-3988-0155-54B7E55E4267}"/>
          </ac:spMkLst>
        </pc:spChg>
        <pc:spChg chg="add del mod">
          <ac:chgData name="Victoria Lueckel" userId="1fbc884ea668cf7c" providerId="LiveId" clId="{8841731A-8D5C-4E14-ABD6-73DCF10EC345}" dt="2022-09-13T21:48:46.584" v="4600"/>
          <ac:spMkLst>
            <pc:docMk/>
            <pc:sldMk cId="158004319" sldId="257"/>
            <ac:spMk id="7" creationId="{BD0AE267-7859-B7C7-EC4C-60DBD8CCFB38}"/>
          </ac:spMkLst>
        </pc:spChg>
        <pc:picChg chg="add mod">
          <ac:chgData name="Victoria Lueckel" userId="1fbc884ea668cf7c" providerId="LiveId" clId="{8841731A-8D5C-4E14-ABD6-73DCF10EC345}" dt="2022-09-13T21:39:15.357" v="4595" actId="14100"/>
          <ac:picMkLst>
            <pc:docMk/>
            <pc:sldMk cId="158004319" sldId="257"/>
            <ac:picMk id="4" creationId="{35D509F2-303D-F986-6779-4D2F4687E8D2}"/>
          </ac:picMkLst>
        </pc:picChg>
        <pc:picChg chg="add del mod">
          <ac:chgData name="Victoria Lueckel" userId="1fbc884ea668cf7c" providerId="LiveId" clId="{8841731A-8D5C-4E14-ABD6-73DCF10EC345}" dt="2022-09-13T21:48:43.672" v="4599" actId="478"/>
          <ac:picMkLst>
            <pc:docMk/>
            <pc:sldMk cId="158004319" sldId="257"/>
            <ac:picMk id="5" creationId="{34A065F0-E6D4-3431-4CE5-40CE2C16897D}"/>
          </ac:picMkLst>
        </pc:picChg>
        <pc:picChg chg="add mod">
          <ac:chgData name="Victoria Lueckel" userId="1fbc884ea668cf7c" providerId="LiveId" clId="{8841731A-8D5C-4E14-ABD6-73DCF10EC345}" dt="2022-09-13T21:48:46.584" v="4600"/>
          <ac:picMkLst>
            <pc:docMk/>
            <pc:sldMk cId="158004319" sldId="257"/>
            <ac:picMk id="9" creationId="{079C36AF-F196-A4CA-2D6E-1D98E0C3DC80}"/>
          </ac:picMkLst>
        </pc:picChg>
      </pc:sldChg>
      <pc:sldChg chg="addSp modSp new mod setBg">
        <pc:chgData name="Victoria Lueckel" userId="1fbc884ea668cf7c" providerId="LiveId" clId="{8841731A-8D5C-4E14-ABD6-73DCF10EC345}" dt="2022-09-13T21:40:00.180" v="4598" actId="14100"/>
        <pc:sldMkLst>
          <pc:docMk/>
          <pc:sldMk cId="1858382259" sldId="258"/>
        </pc:sldMkLst>
        <pc:spChg chg="add">
          <ac:chgData name="Victoria Lueckel" userId="1fbc884ea668cf7c" providerId="LiveId" clId="{8841731A-8D5C-4E14-ABD6-73DCF10EC345}" dt="2022-09-07T23:57:17.208" v="39" actId="26606"/>
          <ac:spMkLst>
            <pc:docMk/>
            <pc:sldMk cId="1858382259" sldId="258"/>
            <ac:spMk id="8" creationId="{A069235B-22DB-4231-8291-D64DA2CDEB4E}"/>
          </ac:spMkLst>
        </pc:spChg>
        <pc:spChg chg="add">
          <ac:chgData name="Victoria Lueckel" userId="1fbc884ea668cf7c" providerId="LiveId" clId="{8841731A-8D5C-4E14-ABD6-73DCF10EC345}" dt="2022-09-07T23:57:17.208" v="39" actId="26606"/>
          <ac:spMkLst>
            <pc:docMk/>
            <pc:sldMk cId="1858382259" sldId="258"/>
            <ac:spMk id="10" creationId="{7AAE40DA-1F5A-4A1A-89CA-2BC620DCDB96}"/>
          </ac:spMkLst>
        </pc:spChg>
        <pc:picChg chg="add mod">
          <ac:chgData name="Victoria Lueckel" userId="1fbc884ea668cf7c" providerId="LiveId" clId="{8841731A-8D5C-4E14-ABD6-73DCF10EC345}" dt="2022-09-07T23:57:17.208" v="39" actId="26606"/>
          <ac:picMkLst>
            <pc:docMk/>
            <pc:sldMk cId="1858382259" sldId="258"/>
            <ac:picMk id="3" creationId="{E4CCBB65-7E9B-475C-B175-AE9CA59292BB}"/>
          </ac:picMkLst>
        </pc:picChg>
        <pc:picChg chg="add mod">
          <ac:chgData name="Victoria Lueckel" userId="1fbc884ea668cf7c" providerId="LiveId" clId="{8841731A-8D5C-4E14-ABD6-73DCF10EC345}" dt="2022-09-13T21:40:00.180" v="4598" actId="14100"/>
          <ac:picMkLst>
            <pc:docMk/>
            <pc:sldMk cId="1858382259" sldId="258"/>
            <ac:picMk id="4" creationId="{9481BF52-7AC4-1ADF-FA87-CA7E19F4A2CB}"/>
          </ac:picMkLst>
        </pc:picChg>
      </pc:sldChg>
      <pc:sldChg chg="addSp delSp modSp new mod setBg">
        <pc:chgData name="Victoria Lueckel" userId="1fbc884ea668cf7c" providerId="LiveId" clId="{8841731A-8D5C-4E14-ABD6-73DCF10EC345}" dt="2022-09-08T00:02:11.641" v="60" actId="732"/>
        <pc:sldMkLst>
          <pc:docMk/>
          <pc:sldMk cId="607227413" sldId="259"/>
        </pc:sldMkLst>
        <pc:spChg chg="mod">
          <ac:chgData name="Victoria Lueckel" userId="1fbc884ea668cf7c" providerId="LiveId" clId="{8841731A-8D5C-4E14-ABD6-73DCF10EC345}" dt="2022-09-08T00:01:07.932" v="53" actId="20577"/>
          <ac:spMkLst>
            <pc:docMk/>
            <pc:sldMk cId="607227413" sldId="259"/>
            <ac:spMk id="2" creationId="{D7CD85C8-5C38-F8C2-6C9D-82112217808E}"/>
          </ac:spMkLst>
        </pc:spChg>
        <pc:spChg chg="del mod">
          <ac:chgData name="Victoria Lueckel" userId="1fbc884ea668cf7c" providerId="LiveId" clId="{8841731A-8D5C-4E14-ABD6-73DCF10EC345}" dt="2022-09-08T00:00:44.145" v="42"/>
          <ac:spMkLst>
            <pc:docMk/>
            <pc:sldMk cId="607227413" sldId="259"/>
            <ac:spMk id="3" creationId="{5F3673C7-5FE3-379F-3D9B-D0500514EAAB}"/>
          </ac:spMkLst>
        </pc:spChg>
        <pc:spChg chg="add">
          <ac:chgData name="Victoria Lueckel" userId="1fbc884ea668cf7c" providerId="LiveId" clId="{8841731A-8D5C-4E14-ABD6-73DCF10EC345}" dt="2022-09-08T00:00:31.394" v="41" actId="26606"/>
          <ac:spMkLst>
            <pc:docMk/>
            <pc:sldMk cId="607227413" sldId="259"/>
            <ac:spMk id="8" creationId="{70120F84-A866-4D9F-8B1C-9120A013D654}"/>
          </ac:spMkLst>
        </pc:spChg>
        <pc:spChg chg="add">
          <ac:chgData name="Victoria Lueckel" userId="1fbc884ea668cf7c" providerId="LiveId" clId="{8841731A-8D5C-4E14-ABD6-73DCF10EC345}" dt="2022-09-08T00:00:31.394" v="41" actId="26606"/>
          <ac:spMkLst>
            <pc:docMk/>
            <pc:sldMk cId="607227413" sldId="259"/>
            <ac:spMk id="10" creationId="{252FEFEF-6AC0-46B6-AC09-11FC56196FA4}"/>
          </ac:spMkLst>
        </pc:spChg>
        <pc:picChg chg="add mod modCrop">
          <ac:chgData name="Victoria Lueckel" userId="1fbc884ea668cf7c" providerId="LiveId" clId="{8841731A-8D5C-4E14-ABD6-73DCF10EC345}" dt="2022-09-08T00:02:11.641" v="60" actId="732"/>
          <ac:picMkLst>
            <pc:docMk/>
            <pc:sldMk cId="607227413" sldId="259"/>
            <ac:picMk id="5" creationId="{0A0CC7E5-E111-D9A3-84CD-2DA1046789B9}"/>
          </ac:picMkLst>
        </pc:picChg>
      </pc:sldChg>
      <pc:sldChg chg="addSp delSp modSp new mod setBg">
        <pc:chgData name="Victoria Lueckel" userId="1fbc884ea668cf7c" providerId="LiveId" clId="{8841731A-8D5C-4E14-ABD6-73DCF10EC345}" dt="2022-09-08T00:04:20.408" v="71" actId="26606"/>
        <pc:sldMkLst>
          <pc:docMk/>
          <pc:sldMk cId="1075197125" sldId="260"/>
        </pc:sldMkLst>
        <pc:spChg chg="add">
          <ac:chgData name="Victoria Lueckel" userId="1fbc884ea668cf7c" providerId="LiveId" clId="{8841731A-8D5C-4E14-ABD6-73DCF10EC345}" dt="2022-09-08T00:04:20.408" v="71" actId="26606"/>
          <ac:spMkLst>
            <pc:docMk/>
            <pc:sldMk cId="1075197125" sldId="260"/>
            <ac:spMk id="5" creationId="{9664D085-C814-4D74-BCE0-2059F0DC0434}"/>
          </ac:spMkLst>
        </pc:spChg>
        <pc:spChg chg="add">
          <ac:chgData name="Victoria Lueckel" userId="1fbc884ea668cf7c" providerId="LiveId" clId="{8841731A-8D5C-4E14-ABD6-73DCF10EC345}" dt="2022-09-08T00:04:20.408" v="71" actId="26606"/>
          <ac:spMkLst>
            <pc:docMk/>
            <pc:sldMk cId="1075197125" sldId="260"/>
            <ac:spMk id="6" creationId="{DDA5539E-D8B4-4F5A-B46F-C304F5D7A847}"/>
          </ac:spMkLst>
        </pc:spChg>
        <pc:spChg chg="add del">
          <ac:chgData name="Victoria Lueckel" userId="1fbc884ea668cf7c" providerId="LiveId" clId="{8841731A-8D5C-4E14-ABD6-73DCF10EC345}" dt="2022-09-08T00:03:41.134" v="68" actId="26606"/>
          <ac:spMkLst>
            <pc:docMk/>
            <pc:sldMk cId="1075197125" sldId="260"/>
            <ac:spMk id="8" creationId="{9664D085-C814-4D74-BCE0-2059F0DC0434}"/>
          </ac:spMkLst>
        </pc:spChg>
        <pc:spChg chg="add del">
          <ac:chgData name="Victoria Lueckel" userId="1fbc884ea668cf7c" providerId="LiveId" clId="{8841731A-8D5C-4E14-ABD6-73DCF10EC345}" dt="2022-09-08T00:03:41.134" v="68" actId="26606"/>
          <ac:spMkLst>
            <pc:docMk/>
            <pc:sldMk cId="1075197125" sldId="260"/>
            <ac:spMk id="10" creationId="{DDA5539E-D8B4-4F5A-B46F-C304F5D7A847}"/>
          </ac:spMkLst>
        </pc:spChg>
        <pc:picChg chg="add mod">
          <ac:chgData name="Victoria Lueckel" userId="1fbc884ea668cf7c" providerId="LiveId" clId="{8841731A-8D5C-4E14-ABD6-73DCF10EC345}" dt="2022-09-08T00:04:20.408" v="71" actId="26606"/>
          <ac:picMkLst>
            <pc:docMk/>
            <pc:sldMk cId="1075197125" sldId="260"/>
            <ac:picMk id="3" creationId="{5413A572-030E-D3D7-9805-3DB72F02AEAE}"/>
          </ac:picMkLst>
        </pc:picChg>
      </pc:sldChg>
      <pc:sldChg chg="addSp delSp modSp new mod setBg">
        <pc:chgData name="Victoria Lueckel" userId="1fbc884ea668cf7c" providerId="LiveId" clId="{8841731A-8D5C-4E14-ABD6-73DCF10EC345}" dt="2022-09-20T00:59:15.608" v="4630" actId="20577"/>
        <pc:sldMkLst>
          <pc:docMk/>
          <pc:sldMk cId="1684482931" sldId="261"/>
        </pc:sldMkLst>
        <pc:spChg chg="mod">
          <ac:chgData name="Victoria Lueckel" userId="1fbc884ea668cf7c" providerId="LiveId" clId="{8841731A-8D5C-4E14-ABD6-73DCF10EC345}" dt="2022-09-09T23:19:28.471" v="1229" actId="20577"/>
          <ac:spMkLst>
            <pc:docMk/>
            <pc:sldMk cId="1684482931" sldId="261"/>
            <ac:spMk id="2" creationId="{07CF83C4-EB18-40C6-1890-8B9622E05ABE}"/>
          </ac:spMkLst>
        </pc:spChg>
        <pc:spChg chg="mod ord">
          <ac:chgData name="Victoria Lueckel" userId="1fbc884ea668cf7c" providerId="LiveId" clId="{8841731A-8D5C-4E14-ABD6-73DCF10EC345}" dt="2022-09-20T00:59:15.608" v="4630" actId="20577"/>
          <ac:spMkLst>
            <pc:docMk/>
            <pc:sldMk cId="1684482931" sldId="261"/>
            <ac:spMk id="3" creationId="{96ED05C5-3285-0822-E822-07B7DE1BA480}"/>
          </ac:spMkLst>
        </pc:spChg>
        <pc:spChg chg="add del">
          <ac:chgData name="Victoria Lueckel" userId="1fbc884ea668cf7c" providerId="LiveId" clId="{8841731A-8D5C-4E14-ABD6-73DCF10EC345}" dt="2022-09-09T23:18:59.464" v="1219" actId="26606"/>
          <ac:spMkLst>
            <pc:docMk/>
            <pc:sldMk cId="1684482931" sldId="261"/>
            <ac:spMk id="10" creationId="{891D1FF4-7F97-4936-9A4C-9FB71D8FB4F4}"/>
          </ac:spMkLst>
        </pc:spChg>
        <pc:spChg chg="add del">
          <ac:chgData name="Victoria Lueckel" userId="1fbc884ea668cf7c" providerId="LiveId" clId="{8841731A-8D5C-4E14-ABD6-73DCF10EC345}" dt="2022-09-09T23:19:03.901" v="1221" actId="26606"/>
          <ac:spMkLst>
            <pc:docMk/>
            <pc:sldMk cId="1684482931" sldId="261"/>
            <ac:spMk id="12" creationId="{A54E8A8E-D194-4D55-92A3-6B0799722E66}"/>
          </ac:spMkLst>
        </pc:spChg>
        <pc:spChg chg="add del">
          <ac:chgData name="Victoria Lueckel" userId="1fbc884ea668cf7c" providerId="LiveId" clId="{8841731A-8D5C-4E14-ABD6-73DCF10EC345}" dt="2022-09-09T23:19:03.901" v="1221" actId="26606"/>
          <ac:spMkLst>
            <pc:docMk/>
            <pc:sldMk cId="1684482931" sldId="261"/>
            <ac:spMk id="13" creationId="{43047B46-4F2F-4746-8B82-B30EAAAE033A}"/>
          </ac:spMkLst>
        </pc:spChg>
        <pc:picChg chg="add del mod ord">
          <ac:chgData name="Victoria Lueckel" userId="1fbc884ea668cf7c" providerId="LiveId" clId="{8841731A-8D5C-4E14-ABD6-73DCF10EC345}" dt="2022-09-09T23:19:44.343" v="1231" actId="1076"/>
          <ac:picMkLst>
            <pc:docMk/>
            <pc:sldMk cId="1684482931" sldId="261"/>
            <ac:picMk id="5" creationId="{EE1AAEFA-AEAC-13EF-5260-8E430206F6AF}"/>
          </ac:picMkLst>
        </pc:picChg>
      </pc:sldChg>
      <pc:sldChg chg="addSp delSp modSp new mod setBg">
        <pc:chgData name="Victoria Lueckel" userId="1fbc884ea668cf7c" providerId="LiveId" clId="{8841731A-8D5C-4E14-ABD6-73DCF10EC345}" dt="2022-09-14T20:33:56.470" v="4616" actId="20577"/>
        <pc:sldMkLst>
          <pc:docMk/>
          <pc:sldMk cId="3921958064" sldId="262"/>
        </pc:sldMkLst>
        <pc:spChg chg="mod">
          <ac:chgData name="Victoria Lueckel" userId="1fbc884ea668cf7c" providerId="LiveId" clId="{8841731A-8D5C-4E14-ABD6-73DCF10EC345}" dt="2022-09-09T23:27:58.935" v="1238" actId="20577"/>
          <ac:spMkLst>
            <pc:docMk/>
            <pc:sldMk cId="3921958064" sldId="262"/>
            <ac:spMk id="2" creationId="{4721E6B8-F3E5-0E7E-2119-84C28BFA4333}"/>
          </ac:spMkLst>
        </pc:spChg>
        <pc:spChg chg="mod ord">
          <ac:chgData name="Victoria Lueckel" userId="1fbc884ea668cf7c" providerId="LiveId" clId="{8841731A-8D5C-4E14-ABD6-73DCF10EC345}" dt="2022-09-14T20:33:56.470" v="4616" actId="20577"/>
          <ac:spMkLst>
            <pc:docMk/>
            <pc:sldMk cId="3921958064" sldId="262"/>
            <ac:spMk id="3" creationId="{89CF6878-CAB3-8635-F4B8-43D677922EF1}"/>
          </ac:spMkLst>
        </pc:spChg>
        <pc:spChg chg="add">
          <ac:chgData name="Victoria Lueckel" userId="1fbc884ea668cf7c" providerId="LiveId" clId="{8841731A-8D5C-4E14-ABD6-73DCF10EC345}" dt="2022-09-09T23:27:50.718" v="1237" actId="26606"/>
          <ac:spMkLst>
            <pc:docMk/>
            <pc:sldMk cId="3921958064" sldId="262"/>
            <ac:spMk id="7" creationId="{CD000060-D06D-4A48-BD8E-978966CCA797}"/>
          </ac:spMkLst>
        </pc:spChg>
        <pc:spChg chg="add">
          <ac:chgData name="Victoria Lueckel" userId="1fbc884ea668cf7c" providerId="LiveId" clId="{8841731A-8D5C-4E14-ABD6-73DCF10EC345}" dt="2022-09-09T23:27:50.718" v="1237" actId="26606"/>
          <ac:spMkLst>
            <pc:docMk/>
            <pc:sldMk cId="3921958064" sldId="262"/>
            <ac:spMk id="8" creationId="{DE4E5113-B3D0-40F8-9F39-B2C2BF92AE31}"/>
          </ac:spMkLst>
        </pc:spChg>
        <pc:spChg chg="add del">
          <ac:chgData name="Victoria Lueckel" userId="1fbc884ea668cf7c" providerId="LiveId" clId="{8841731A-8D5C-4E14-ABD6-73DCF10EC345}" dt="2022-09-09T23:27:42.837" v="1236" actId="26606"/>
          <ac:spMkLst>
            <pc:docMk/>
            <pc:sldMk cId="3921958064" sldId="262"/>
            <ac:spMk id="10" creationId="{B4E3C025-1190-490D-A7E8-FBB16A2CAA49}"/>
          </ac:spMkLst>
        </pc:spChg>
        <pc:spChg chg="add del">
          <ac:chgData name="Victoria Lueckel" userId="1fbc884ea668cf7c" providerId="LiveId" clId="{8841731A-8D5C-4E14-ABD6-73DCF10EC345}" dt="2022-09-09T23:27:42.837" v="1236" actId="26606"/>
          <ac:spMkLst>
            <pc:docMk/>
            <pc:sldMk cId="3921958064" sldId="262"/>
            <ac:spMk id="12" creationId="{73106E57-42AD-4803-8DA8-AA87F53BC71F}"/>
          </ac:spMkLst>
        </pc:spChg>
        <pc:spChg chg="add del">
          <ac:chgData name="Victoria Lueckel" userId="1fbc884ea668cf7c" providerId="LiveId" clId="{8841731A-8D5C-4E14-ABD6-73DCF10EC345}" dt="2022-09-09T23:27:42.837" v="1236" actId="26606"/>
          <ac:spMkLst>
            <pc:docMk/>
            <pc:sldMk cId="3921958064" sldId="262"/>
            <ac:spMk id="14" creationId="{A668FB66-7DA2-4943-B38E-6DE102F09183}"/>
          </ac:spMkLst>
        </pc:spChg>
        <pc:picChg chg="add mod">
          <ac:chgData name="Victoria Lueckel" userId="1fbc884ea668cf7c" providerId="LiveId" clId="{8841731A-8D5C-4E14-ABD6-73DCF10EC345}" dt="2022-09-09T23:27:50.718" v="1237" actId="26606"/>
          <ac:picMkLst>
            <pc:docMk/>
            <pc:sldMk cId="3921958064" sldId="262"/>
            <ac:picMk id="5" creationId="{A1FBCD9D-FE0E-7118-7E3B-4871BFBAAAED}"/>
          </ac:picMkLst>
        </pc:picChg>
      </pc:sldChg>
      <pc:sldChg chg="addSp modSp new mod setBg">
        <pc:chgData name="Victoria Lueckel" userId="1fbc884ea668cf7c" providerId="LiveId" clId="{8841731A-8D5C-4E14-ABD6-73DCF10EC345}" dt="2022-09-20T00:59:56.743" v="4631" actId="20577"/>
        <pc:sldMkLst>
          <pc:docMk/>
          <pc:sldMk cId="1092544227" sldId="263"/>
        </pc:sldMkLst>
        <pc:spChg chg="mod">
          <ac:chgData name="Victoria Lueckel" userId="1fbc884ea668cf7c" providerId="LiveId" clId="{8841731A-8D5C-4E14-ABD6-73DCF10EC345}" dt="2022-09-10T21:47:58.943" v="2110" actId="14100"/>
          <ac:spMkLst>
            <pc:docMk/>
            <pc:sldMk cId="1092544227" sldId="263"/>
            <ac:spMk id="2" creationId="{F9FF6616-7189-2F37-7295-A3E62FB068B3}"/>
          </ac:spMkLst>
        </pc:spChg>
        <pc:spChg chg="mod">
          <ac:chgData name="Victoria Lueckel" userId="1fbc884ea668cf7c" providerId="LiveId" clId="{8841731A-8D5C-4E14-ABD6-73DCF10EC345}" dt="2022-09-20T00:59:56.743" v="4631" actId="20577"/>
          <ac:spMkLst>
            <pc:docMk/>
            <pc:sldMk cId="1092544227" sldId="263"/>
            <ac:spMk id="3" creationId="{6C48F739-691B-06FB-B12E-DFC09C5849CD}"/>
          </ac:spMkLst>
        </pc:spChg>
        <pc:spChg chg="add">
          <ac:chgData name="Victoria Lueckel" userId="1fbc884ea668cf7c" providerId="LiveId" clId="{8841731A-8D5C-4E14-ABD6-73DCF10EC345}" dt="2022-09-10T21:28:05.785" v="1844" actId="26606"/>
          <ac:spMkLst>
            <pc:docMk/>
            <pc:sldMk cId="1092544227" sldId="263"/>
            <ac:spMk id="10" creationId="{8037557B-A47F-47A7-8DBA-525641AF9AA3}"/>
          </ac:spMkLst>
        </pc:spChg>
        <pc:spChg chg="add">
          <ac:chgData name="Victoria Lueckel" userId="1fbc884ea668cf7c" providerId="LiveId" clId="{8841731A-8D5C-4E14-ABD6-73DCF10EC345}" dt="2022-09-10T21:28:05.785" v="1844" actId="26606"/>
          <ac:spMkLst>
            <pc:docMk/>
            <pc:sldMk cId="1092544227" sldId="263"/>
            <ac:spMk id="12" creationId="{6194973E-A242-430D-8F06-23B4410AC2CE}"/>
          </ac:spMkLst>
        </pc:spChg>
        <pc:picChg chg="add mod">
          <ac:chgData name="Victoria Lueckel" userId="1fbc884ea668cf7c" providerId="LiveId" clId="{8841731A-8D5C-4E14-ABD6-73DCF10EC345}" dt="2022-09-10T21:28:05.785" v="1844" actId="26606"/>
          <ac:picMkLst>
            <pc:docMk/>
            <pc:sldMk cId="1092544227" sldId="263"/>
            <ac:picMk id="5" creationId="{0E456BD7-EBEF-0163-B4E6-A4225094839A}"/>
          </ac:picMkLst>
        </pc:picChg>
      </pc:sldChg>
      <pc:sldChg chg="addSp modSp new mod setBg">
        <pc:chgData name="Victoria Lueckel" userId="1fbc884ea668cf7c" providerId="LiveId" clId="{8841731A-8D5C-4E14-ABD6-73DCF10EC345}" dt="2022-09-10T21:47:28.700" v="2107" actId="255"/>
        <pc:sldMkLst>
          <pc:docMk/>
          <pc:sldMk cId="1486663305" sldId="264"/>
        </pc:sldMkLst>
        <pc:spChg chg="mod">
          <ac:chgData name="Victoria Lueckel" userId="1fbc884ea668cf7c" providerId="LiveId" clId="{8841731A-8D5C-4E14-ABD6-73DCF10EC345}" dt="2022-09-10T21:47:14.296" v="2105" actId="20577"/>
          <ac:spMkLst>
            <pc:docMk/>
            <pc:sldMk cId="1486663305" sldId="264"/>
            <ac:spMk id="2" creationId="{989DBEC5-C50E-B918-9A11-876FC22C1D09}"/>
          </ac:spMkLst>
        </pc:spChg>
        <pc:spChg chg="mod ord">
          <ac:chgData name="Victoria Lueckel" userId="1fbc884ea668cf7c" providerId="LiveId" clId="{8841731A-8D5C-4E14-ABD6-73DCF10EC345}" dt="2022-09-10T21:47:28.700" v="2107" actId="255"/>
          <ac:spMkLst>
            <pc:docMk/>
            <pc:sldMk cId="1486663305" sldId="264"/>
            <ac:spMk id="3" creationId="{A08A8F90-5135-6DE3-4720-8A30D88F94C5}"/>
          </ac:spMkLst>
        </pc:spChg>
        <pc:spChg chg="add">
          <ac:chgData name="Victoria Lueckel" userId="1fbc884ea668cf7c" providerId="LiveId" clId="{8841731A-8D5C-4E14-ABD6-73DCF10EC345}" dt="2022-09-10T21:47:08.094" v="2103" actId="26606"/>
          <ac:spMkLst>
            <pc:docMk/>
            <pc:sldMk cId="1486663305" sldId="264"/>
            <ac:spMk id="12" creationId="{8751C0E9-4187-482F-9E57-6F626A9C4D08}"/>
          </ac:spMkLst>
        </pc:spChg>
        <pc:spChg chg="add">
          <ac:chgData name="Victoria Lueckel" userId="1fbc884ea668cf7c" providerId="LiveId" clId="{8841731A-8D5C-4E14-ABD6-73DCF10EC345}" dt="2022-09-10T21:47:08.094" v="2103" actId="26606"/>
          <ac:spMkLst>
            <pc:docMk/>
            <pc:sldMk cId="1486663305" sldId="264"/>
            <ac:spMk id="14" creationId="{A5D494F4-DB8B-4D3D-A107-4E84A0B74CBB}"/>
          </ac:spMkLst>
        </pc:spChg>
        <pc:spChg chg="add">
          <ac:chgData name="Victoria Lueckel" userId="1fbc884ea668cf7c" providerId="LiveId" clId="{8841731A-8D5C-4E14-ABD6-73DCF10EC345}" dt="2022-09-10T21:47:08.094" v="2103" actId="26606"/>
          <ac:spMkLst>
            <pc:docMk/>
            <pc:sldMk cId="1486663305" sldId="264"/>
            <ac:spMk id="16" creationId="{D3FC58BE-64BA-44F6-B62D-AA29B1BF6A87}"/>
          </ac:spMkLst>
        </pc:spChg>
        <pc:picChg chg="add mod ord">
          <ac:chgData name="Victoria Lueckel" userId="1fbc884ea668cf7c" providerId="LiveId" clId="{8841731A-8D5C-4E14-ABD6-73DCF10EC345}" dt="2022-09-10T21:47:08.094" v="2103" actId="26606"/>
          <ac:picMkLst>
            <pc:docMk/>
            <pc:sldMk cId="1486663305" sldId="264"/>
            <ac:picMk id="5" creationId="{35AFDE3B-BDF9-640B-3824-19AB658A8AEC}"/>
          </ac:picMkLst>
        </pc:picChg>
        <pc:picChg chg="add mod">
          <ac:chgData name="Victoria Lueckel" userId="1fbc884ea668cf7c" providerId="LiveId" clId="{8841731A-8D5C-4E14-ABD6-73DCF10EC345}" dt="2022-09-10T21:47:08.094" v="2103" actId="26606"/>
          <ac:picMkLst>
            <pc:docMk/>
            <pc:sldMk cId="1486663305" sldId="264"/>
            <ac:picMk id="7" creationId="{B299D88E-000D-A9B9-06A3-D3662A824200}"/>
          </ac:picMkLst>
        </pc:picChg>
      </pc:sldChg>
      <pc:sldChg chg="addSp modSp new mod setBg setClrOvrMap">
        <pc:chgData name="Victoria Lueckel" userId="1fbc884ea668cf7c" providerId="LiveId" clId="{8841731A-8D5C-4E14-ABD6-73DCF10EC345}" dt="2022-09-20T01:00:43.506" v="4632" actId="20577"/>
        <pc:sldMkLst>
          <pc:docMk/>
          <pc:sldMk cId="3137730035" sldId="265"/>
        </pc:sldMkLst>
        <pc:spChg chg="mod">
          <ac:chgData name="Victoria Lueckel" userId="1fbc884ea668cf7c" providerId="LiveId" clId="{8841731A-8D5C-4E14-ABD6-73DCF10EC345}" dt="2022-09-10T22:47:28.776" v="2140" actId="20577"/>
          <ac:spMkLst>
            <pc:docMk/>
            <pc:sldMk cId="3137730035" sldId="265"/>
            <ac:spMk id="2" creationId="{56FCD76E-6307-0846-2EE8-00CA5023E61B}"/>
          </ac:spMkLst>
        </pc:spChg>
        <pc:spChg chg="mod">
          <ac:chgData name="Victoria Lueckel" userId="1fbc884ea668cf7c" providerId="LiveId" clId="{8841731A-8D5C-4E14-ABD6-73DCF10EC345}" dt="2022-09-20T01:00:43.506" v="4632" actId="20577"/>
          <ac:spMkLst>
            <pc:docMk/>
            <pc:sldMk cId="3137730035" sldId="265"/>
            <ac:spMk id="3" creationId="{F9986F6C-CF9E-69FC-D428-FEF150406110}"/>
          </ac:spMkLst>
        </pc:spChg>
        <pc:spChg chg="add">
          <ac:chgData name="Victoria Lueckel" userId="1fbc884ea668cf7c" providerId="LiveId" clId="{8841731A-8D5C-4E14-ABD6-73DCF10EC345}" dt="2022-09-10T22:47:08.264" v="2136" actId="26606"/>
          <ac:spMkLst>
            <pc:docMk/>
            <pc:sldMk cId="3137730035" sldId="265"/>
            <ac:spMk id="10" creationId="{E192707B-B929-41A7-9B41-E959A1C689E4}"/>
          </ac:spMkLst>
        </pc:spChg>
        <pc:spChg chg="add">
          <ac:chgData name="Victoria Lueckel" userId="1fbc884ea668cf7c" providerId="LiveId" clId="{8841731A-8D5C-4E14-ABD6-73DCF10EC345}" dt="2022-09-10T22:47:08.264" v="2136" actId="26606"/>
          <ac:spMkLst>
            <pc:docMk/>
            <pc:sldMk cId="3137730035" sldId="265"/>
            <ac:spMk id="12" creationId="{8FB4235C-4505-46C7-AD8F-8769A1972FC1}"/>
          </ac:spMkLst>
        </pc:spChg>
        <pc:picChg chg="add mod ord">
          <ac:chgData name="Victoria Lueckel" userId="1fbc884ea668cf7c" providerId="LiveId" clId="{8841731A-8D5C-4E14-ABD6-73DCF10EC345}" dt="2022-09-14T20:35:41.509" v="4619" actId="1036"/>
          <ac:picMkLst>
            <pc:docMk/>
            <pc:sldMk cId="3137730035" sldId="265"/>
            <ac:picMk id="5" creationId="{3C5BB559-2295-FE41-348A-042C763E2069}"/>
          </ac:picMkLst>
        </pc:picChg>
      </pc:sldChg>
      <pc:sldChg chg="addSp delSp modSp new mod setBg">
        <pc:chgData name="Victoria Lueckel" userId="1fbc884ea668cf7c" providerId="LiveId" clId="{8841731A-8D5C-4E14-ABD6-73DCF10EC345}" dt="2022-09-14T20:35:54.568" v="4621" actId="20577"/>
        <pc:sldMkLst>
          <pc:docMk/>
          <pc:sldMk cId="3924013588" sldId="266"/>
        </pc:sldMkLst>
        <pc:spChg chg="mod">
          <ac:chgData name="Victoria Lueckel" userId="1fbc884ea668cf7c" providerId="LiveId" clId="{8841731A-8D5C-4E14-ABD6-73DCF10EC345}" dt="2022-09-10T23:07:15.409" v="3253" actId="20577"/>
          <ac:spMkLst>
            <pc:docMk/>
            <pc:sldMk cId="3924013588" sldId="266"/>
            <ac:spMk id="2" creationId="{3D9369D4-28D5-BC4B-FFA5-1D0C3A6415EF}"/>
          </ac:spMkLst>
        </pc:spChg>
        <pc:spChg chg="mod">
          <ac:chgData name="Victoria Lueckel" userId="1fbc884ea668cf7c" providerId="LiveId" clId="{8841731A-8D5C-4E14-ABD6-73DCF10EC345}" dt="2022-09-14T20:35:54.568" v="4621" actId="20577"/>
          <ac:spMkLst>
            <pc:docMk/>
            <pc:sldMk cId="3924013588" sldId="266"/>
            <ac:spMk id="3" creationId="{EC32A3D9-82AD-EC44-2EAC-334BA9C3D33D}"/>
          </ac:spMkLst>
        </pc:spChg>
        <pc:spChg chg="add del">
          <ac:chgData name="Victoria Lueckel" userId="1fbc884ea668cf7c" providerId="LiveId" clId="{8841731A-8D5C-4E14-ABD6-73DCF10EC345}" dt="2022-09-10T22:55:31.855" v="2501" actId="26606"/>
          <ac:spMkLst>
            <pc:docMk/>
            <pc:sldMk cId="3924013588" sldId="266"/>
            <ac:spMk id="8" creationId="{3E25BDA2-3F4D-4B38-90E7-989465ECDDCF}"/>
          </ac:spMkLst>
        </pc:spChg>
        <pc:spChg chg="add del">
          <ac:chgData name="Victoria Lueckel" userId="1fbc884ea668cf7c" providerId="LiveId" clId="{8841731A-8D5C-4E14-ABD6-73DCF10EC345}" dt="2022-09-10T22:55:31.855" v="2501" actId="26606"/>
          <ac:spMkLst>
            <pc:docMk/>
            <pc:sldMk cId="3924013588" sldId="266"/>
            <ac:spMk id="10" creationId="{F65EEA05-AD42-442F-B6C6-CB9FC289426E}"/>
          </ac:spMkLst>
        </pc:spChg>
        <pc:spChg chg="add del">
          <ac:chgData name="Victoria Lueckel" userId="1fbc884ea668cf7c" providerId="LiveId" clId="{8841731A-8D5C-4E14-ABD6-73DCF10EC345}" dt="2022-09-10T22:55:31.855" v="2501" actId="26606"/>
          <ac:spMkLst>
            <pc:docMk/>
            <pc:sldMk cId="3924013588" sldId="266"/>
            <ac:spMk id="12" creationId="{BC96869A-A70D-42F7-876F-605CB1718F20}"/>
          </ac:spMkLst>
        </pc:spChg>
        <pc:spChg chg="add del">
          <ac:chgData name="Victoria Lueckel" userId="1fbc884ea668cf7c" providerId="LiveId" clId="{8841731A-8D5C-4E14-ABD6-73DCF10EC345}" dt="2022-09-10T22:55:31.855" v="2501" actId="26606"/>
          <ac:spMkLst>
            <pc:docMk/>
            <pc:sldMk cId="3924013588" sldId="266"/>
            <ac:spMk id="14" creationId="{6CD407CC-EF5C-486F-9A14-7F681F986D17}"/>
          </ac:spMkLst>
        </pc:spChg>
        <pc:cxnChg chg="add del">
          <ac:chgData name="Victoria Lueckel" userId="1fbc884ea668cf7c" providerId="LiveId" clId="{8841731A-8D5C-4E14-ABD6-73DCF10EC345}" dt="2022-09-10T22:55:31.855" v="2501" actId="26606"/>
          <ac:cxnSpMkLst>
            <pc:docMk/>
            <pc:sldMk cId="3924013588" sldId="266"/>
            <ac:cxnSpMk id="16" creationId="{0DD76B5F-5BAA-48C6-9065-9AEF15D30B4E}"/>
          </ac:cxnSpMkLst>
        </pc:cxnChg>
      </pc:sldChg>
      <pc:sldChg chg="addSp modSp new mod">
        <pc:chgData name="Victoria Lueckel" userId="1fbc884ea668cf7c" providerId="LiveId" clId="{8841731A-8D5C-4E14-ABD6-73DCF10EC345}" dt="2022-09-14T19:05:22.299" v="4606" actId="20577"/>
        <pc:sldMkLst>
          <pc:docMk/>
          <pc:sldMk cId="379670078" sldId="267"/>
        </pc:sldMkLst>
        <pc:spChg chg="mod">
          <ac:chgData name="Victoria Lueckel" userId="1fbc884ea668cf7c" providerId="LiveId" clId="{8841731A-8D5C-4E14-ABD6-73DCF10EC345}" dt="2022-09-11T21:41:45.060" v="4590" actId="20577"/>
          <ac:spMkLst>
            <pc:docMk/>
            <pc:sldMk cId="379670078" sldId="267"/>
            <ac:spMk id="2" creationId="{E8468615-B82B-E9D8-33B9-793FE6CBD056}"/>
          </ac:spMkLst>
        </pc:spChg>
        <pc:spChg chg="mod">
          <ac:chgData name="Victoria Lueckel" userId="1fbc884ea668cf7c" providerId="LiveId" clId="{8841731A-8D5C-4E14-ABD6-73DCF10EC345}" dt="2022-09-14T19:05:22.299" v="4606" actId="20577"/>
          <ac:spMkLst>
            <pc:docMk/>
            <pc:sldMk cId="379670078" sldId="267"/>
            <ac:spMk id="3" creationId="{6ACB8F70-7027-67E9-E7E8-DD526BB24630}"/>
          </ac:spMkLst>
        </pc:spChg>
        <pc:picChg chg="add mod">
          <ac:chgData name="Victoria Lueckel" userId="1fbc884ea668cf7c" providerId="LiveId" clId="{8841731A-8D5C-4E14-ABD6-73DCF10EC345}" dt="2022-09-10T23:08:13.820" v="3258" actId="1076"/>
          <ac:picMkLst>
            <pc:docMk/>
            <pc:sldMk cId="379670078" sldId="267"/>
            <ac:picMk id="8" creationId="{7BAFA127-14F2-B44F-1689-7A7DEA6B7EB8}"/>
          </ac:picMkLst>
        </pc:picChg>
        <pc:cxnChg chg="add mod">
          <ac:chgData name="Victoria Lueckel" userId="1fbc884ea668cf7c" providerId="LiveId" clId="{8841731A-8D5C-4E14-ABD6-73DCF10EC345}" dt="2022-09-11T21:42:01.822" v="4592" actId="1076"/>
          <ac:cxnSpMkLst>
            <pc:docMk/>
            <pc:sldMk cId="379670078" sldId="267"/>
            <ac:cxnSpMk id="5" creationId="{849E294E-003B-7D33-55C8-8C90B7A362AF}"/>
          </ac:cxnSpMkLst>
        </pc:cxnChg>
      </pc:sldChg>
      <pc:sldChg chg="addSp modSp new mod">
        <pc:chgData name="Victoria Lueckel" userId="1fbc884ea668cf7c" providerId="LiveId" clId="{8841731A-8D5C-4E14-ABD6-73DCF10EC345}" dt="2022-09-19T16:02:17.417" v="4629" actId="20577"/>
        <pc:sldMkLst>
          <pc:docMk/>
          <pc:sldMk cId="3323491663" sldId="268"/>
        </pc:sldMkLst>
        <pc:spChg chg="mod">
          <ac:chgData name="Victoria Lueckel" userId="1fbc884ea668cf7c" providerId="LiveId" clId="{8841731A-8D5C-4E14-ABD6-73DCF10EC345}" dt="2022-09-10T23:13:29.724" v="3267" actId="20577"/>
          <ac:spMkLst>
            <pc:docMk/>
            <pc:sldMk cId="3323491663" sldId="268"/>
            <ac:spMk id="2" creationId="{FCD9FBDE-AD5B-442F-5FCF-48CDC7BDF751}"/>
          </ac:spMkLst>
        </pc:spChg>
        <pc:spChg chg="mod">
          <ac:chgData name="Victoria Lueckel" userId="1fbc884ea668cf7c" providerId="LiveId" clId="{8841731A-8D5C-4E14-ABD6-73DCF10EC345}" dt="2022-09-19T16:02:17.417" v="4629" actId="20577"/>
          <ac:spMkLst>
            <pc:docMk/>
            <pc:sldMk cId="3323491663" sldId="268"/>
            <ac:spMk id="3" creationId="{99093858-C05D-D21C-C131-DD9C580734B7}"/>
          </ac:spMkLst>
        </pc:spChg>
        <pc:picChg chg="add mod">
          <ac:chgData name="Victoria Lueckel" userId="1fbc884ea668cf7c" providerId="LiveId" clId="{8841731A-8D5C-4E14-ABD6-73DCF10EC345}" dt="2022-09-10T23:29:34.333" v="3598" actId="1076"/>
          <ac:picMkLst>
            <pc:docMk/>
            <pc:sldMk cId="3323491663" sldId="268"/>
            <ac:picMk id="5" creationId="{334BBC77-42A3-BF0B-590D-CD7F8B5E0EC5}"/>
          </ac:picMkLst>
        </pc:picChg>
        <pc:picChg chg="add mod">
          <ac:chgData name="Victoria Lueckel" userId="1fbc884ea668cf7c" providerId="LiveId" clId="{8841731A-8D5C-4E14-ABD6-73DCF10EC345}" dt="2022-09-10T23:29:05.550" v="3594" actId="1076"/>
          <ac:picMkLst>
            <pc:docMk/>
            <pc:sldMk cId="3323491663" sldId="268"/>
            <ac:picMk id="7" creationId="{CAD3F9EC-F432-8127-3925-D72BBEDD5B49}"/>
          </ac:picMkLst>
        </pc:picChg>
      </pc:sldChg>
      <pc:sldChg chg="addSp modSp new mod ord setBg">
        <pc:chgData name="Victoria Lueckel" userId="1fbc884ea668cf7c" providerId="LiveId" clId="{8841731A-8D5C-4E14-ABD6-73DCF10EC345}" dt="2022-09-10T23:41:32.074" v="4000" actId="26606"/>
        <pc:sldMkLst>
          <pc:docMk/>
          <pc:sldMk cId="3602871253" sldId="269"/>
        </pc:sldMkLst>
        <pc:spChg chg="mod">
          <ac:chgData name="Victoria Lueckel" userId="1fbc884ea668cf7c" providerId="LiveId" clId="{8841731A-8D5C-4E14-ABD6-73DCF10EC345}" dt="2022-09-10T23:41:32.074" v="4000" actId="26606"/>
          <ac:spMkLst>
            <pc:docMk/>
            <pc:sldMk cId="3602871253" sldId="269"/>
            <ac:spMk id="2" creationId="{43AEB736-DC79-BC77-AAF5-9BA92E44FF6E}"/>
          </ac:spMkLst>
        </pc:spChg>
        <pc:spChg chg="mod">
          <ac:chgData name="Victoria Lueckel" userId="1fbc884ea668cf7c" providerId="LiveId" clId="{8841731A-8D5C-4E14-ABD6-73DCF10EC345}" dt="2022-09-10T23:41:32.074" v="4000" actId="26606"/>
          <ac:spMkLst>
            <pc:docMk/>
            <pc:sldMk cId="3602871253" sldId="269"/>
            <ac:spMk id="3" creationId="{6943169B-2008-895C-AB96-D1779FE785DA}"/>
          </ac:spMkLst>
        </pc:spChg>
        <pc:spChg chg="add">
          <ac:chgData name="Victoria Lueckel" userId="1fbc884ea668cf7c" providerId="LiveId" clId="{8841731A-8D5C-4E14-ABD6-73DCF10EC345}" dt="2022-09-10T23:41:32.074" v="4000" actId="26606"/>
          <ac:spMkLst>
            <pc:docMk/>
            <pc:sldMk cId="3602871253" sldId="269"/>
            <ac:spMk id="8" creationId="{3E25BDA2-3F4D-4B38-90E7-989465ECDDCF}"/>
          </ac:spMkLst>
        </pc:spChg>
        <pc:spChg chg="add">
          <ac:chgData name="Victoria Lueckel" userId="1fbc884ea668cf7c" providerId="LiveId" clId="{8841731A-8D5C-4E14-ABD6-73DCF10EC345}" dt="2022-09-10T23:41:32.074" v="4000" actId="26606"/>
          <ac:spMkLst>
            <pc:docMk/>
            <pc:sldMk cId="3602871253" sldId="269"/>
            <ac:spMk id="10" creationId="{F65EEA05-AD42-442F-B6C6-CB9FC289426E}"/>
          </ac:spMkLst>
        </pc:spChg>
        <pc:spChg chg="add">
          <ac:chgData name="Victoria Lueckel" userId="1fbc884ea668cf7c" providerId="LiveId" clId="{8841731A-8D5C-4E14-ABD6-73DCF10EC345}" dt="2022-09-10T23:41:32.074" v="4000" actId="26606"/>
          <ac:spMkLst>
            <pc:docMk/>
            <pc:sldMk cId="3602871253" sldId="269"/>
            <ac:spMk id="12" creationId="{BC96869A-A70D-42F7-876F-605CB1718F20}"/>
          </ac:spMkLst>
        </pc:spChg>
        <pc:spChg chg="add">
          <ac:chgData name="Victoria Lueckel" userId="1fbc884ea668cf7c" providerId="LiveId" clId="{8841731A-8D5C-4E14-ABD6-73DCF10EC345}" dt="2022-09-10T23:41:32.074" v="4000" actId="26606"/>
          <ac:spMkLst>
            <pc:docMk/>
            <pc:sldMk cId="3602871253" sldId="269"/>
            <ac:spMk id="14" creationId="{6CD407CC-EF5C-486F-9A14-7F681F986D17}"/>
          </ac:spMkLst>
        </pc:spChg>
        <pc:cxnChg chg="add">
          <ac:chgData name="Victoria Lueckel" userId="1fbc884ea668cf7c" providerId="LiveId" clId="{8841731A-8D5C-4E14-ABD6-73DCF10EC345}" dt="2022-09-10T23:41:32.074" v="4000" actId="26606"/>
          <ac:cxnSpMkLst>
            <pc:docMk/>
            <pc:sldMk cId="3602871253" sldId="269"/>
            <ac:cxnSpMk id="16" creationId="{0DD76B5F-5BAA-48C6-9065-9AEF15D30B4E}"/>
          </ac:cxnSpMkLst>
        </pc:cxnChg>
      </pc:sldChg>
      <pc:sldChg chg="addSp modSp new mod">
        <pc:chgData name="Victoria Lueckel" userId="1fbc884ea668cf7c" providerId="LiveId" clId="{8841731A-8D5C-4E14-ABD6-73DCF10EC345}" dt="2022-09-10T23:45:25.497" v="4008" actId="20577"/>
        <pc:sldMkLst>
          <pc:docMk/>
          <pc:sldMk cId="26067162" sldId="270"/>
        </pc:sldMkLst>
        <pc:spChg chg="mod">
          <ac:chgData name="Victoria Lueckel" userId="1fbc884ea668cf7c" providerId="LiveId" clId="{8841731A-8D5C-4E14-ABD6-73DCF10EC345}" dt="2022-09-10T23:45:25.497" v="4008" actId="20577"/>
          <ac:spMkLst>
            <pc:docMk/>
            <pc:sldMk cId="26067162" sldId="270"/>
            <ac:spMk id="2" creationId="{2D929D9B-DCCC-C19C-CDA6-47C85EDEBE9A}"/>
          </ac:spMkLst>
        </pc:spChg>
        <pc:picChg chg="add mod">
          <ac:chgData name="Victoria Lueckel" userId="1fbc884ea668cf7c" providerId="LiveId" clId="{8841731A-8D5C-4E14-ABD6-73DCF10EC345}" dt="2022-09-10T23:45:16.421" v="4006" actId="1076"/>
          <ac:picMkLst>
            <pc:docMk/>
            <pc:sldMk cId="26067162" sldId="270"/>
            <ac:picMk id="4" creationId="{880C4EAC-ACB0-F948-2E92-5372FCEB61EA}"/>
          </ac:picMkLst>
        </pc:picChg>
      </pc:sldChg>
      <pc:sldChg chg="addSp delSp modSp new mod setBg">
        <pc:chgData name="Victoria Lueckel" userId="1fbc884ea668cf7c" providerId="LiveId" clId="{8841731A-8D5C-4E14-ABD6-73DCF10EC345}" dt="2022-09-11T20:12:36.596" v="4196" actId="255"/>
        <pc:sldMkLst>
          <pc:docMk/>
          <pc:sldMk cId="524382626" sldId="271"/>
        </pc:sldMkLst>
        <pc:spChg chg="mod">
          <ac:chgData name="Victoria Lueckel" userId="1fbc884ea668cf7c" providerId="LiveId" clId="{8841731A-8D5C-4E14-ABD6-73DCF10EC345}" dt="2022-09-11T20:00:52.658" v="4147" actId="26606"/>
          <ac:spMkLst>
            <pc:docMk/>
            <pc:sldMk cId="524382626" sldId="271"/>
            <ac:spMk id="2" creationId="{F2010573-A6F7-3803-78CC-B0320429FDDF}"/>
          </ac:spMkLst>
        </pc:spChg>
        <pc:spChg chg="del">
          <ac:chgData name="Victoria Lueckel" userId="1fbc884ea668cf7c" providerId="LiveId" clId="{8841731A-8D5C-4E14-ABD6-73DCF10EC345}" dt="2022-09-11T00:08:48.361" v="4054"/>
          <ac:spMkLst>
            <pc:docMk/>
            <pc:sldMk cId="524382626" sldId="271"/>
            <ac:spMk id="3" creationId="{812DEADB-7C29-8967-A097-5445718CEBF0}"/>
          </ac:spMkLst>
        </pc:spChg>
        <pc:spChg chg="add del">
          <ac:chgData name="Victoria Lueckel" userId="1fbc884ea668cf7c" providerId="LiveId" clId="{8841731A-8D5C-4E14-ABD6-73DCF10EC345}" dt="2022-09-11T20:00:50.820" v="4144" actId="26606"/>
          <ac:spMkLst>
            <pc:docMk/>
            <pc:sldMk cId="524382626" sldId="271"/>
            <ac:spMk id="9" creationId="{894870E0-6D59-6F26-9DF6-FCA0DB1F1C48}"/>
          </ac:spMkLst>
        </pc:spChg>
        <pc:spChg chg="add del">
          <ac:chgData name="Victoria Lueckel" userId="1fbc884ea668cf7c" providerId="LiveId" clId="{8841731A-8D5C-4E14-ABD6-73DCF10EC345}" dt="2022-09-11T20:00:52.652" v="4146" actId="26606"/>
          <ac:spMkLst>
            <pc:docMk/>
            <pc:sldMk cId="524382626" sldId="271"/>
            <ac:spMk id="11" creationId="{E82298EC-6679-4737-01F9-E5207B5EDD1D}"/>
          </ac:spMkLst>
        </pc:spChg>
        <pc:spChg chg="add mod">
          <ac:chgData name="Victoria Lueckel" userId="1fbc884ea668cf7c" providerId="LiveId" clId="{8841731A-8D5C-4E14-ABD6-73DCF10EC345}" dt="2022-09-11T20:12:36.596" v="4196" actId="255"/>
          <ac:spMkLst>
            <pc:docMk/>
            <pc:sldMk cId="524382626" sldId="271"/>
            <ac:spMk id="13" creationId="{894870E0-6D59-6F26-9DF6-FCA0DB1F1C48}"/>
          </ac:spMkLst>
        </pc:spChg>
        <pc:picChg chg="add mod">
          <ac:chgData name="Victoria Lueckel" userId="1fbc884ea668cf7c" providerId="LiveId" clId="{8841731A-8D5C-4E14-ABD6-73DCF10EC345}" dt="2022-09-11T20:00:52.658" v="4147" actId="26606"/>
          <ac:picMkLst>
            <pc:docMk/>
            <pc:sldMk cId="524382626" sldId="271"/>
            <ac:picMk id="5" creationId="{14C119EE-DFD8-A2B2-5CD3-A46250CADB66}"/>
          </ac:picMkLst>
        </pc:picChg>
      </pc:sldChg>
      <pc:sldChg chg="new del">
        <pc:chgData name="Victoria Lueckel" userId="1fbc884ea668cf7c" providerId="LiveId" clId="{8841731A-8D5C-4E14-ABD6-73DCF10EC345}" dt="2022-09-10T23:52:38.101" v="4016" actId="680"/>
        <pc:sldMkLst>
          <pc:docMk/>
          <pc:sldMk cId="2738413803" sldId="272"/>
        </pc:sldMkLst>
      </pc:sldChg>
      <pc:sldChg chg="addSp delSp modSp new mod ord setBg">
        <pc:chgData name="Victoria Lueckel" userId="1fbc884ea668cf7c" providerId="LiveId" clId="{8841731A-8D5C-4E14-ABD6-73DCF10EC345}" dt="2022-09-11T21:27:36.473" v="4488" actId="20577"/>
        <pc:sldMkLst>
          <pc:docMk/>
          <pc:sldMk cId="3407591765" sldId="272"/>
        </pc:sldMkLst>
        <pc:spChg chg="mod">
          <ac:chgData name="Victoria Lueckel" userId="1fbc884ea668cf7c" providerId="LiveId" clId="{8841731A-8D5C-4E14-ABD6-73DCF10EC345}" dt="2022-09-11T20:31:09.192" v="4218" actId="27636"/>
          <ac:spMkLst>
            <pc:docMk/>
            <pc:sldMk cId="3407591765" sldId="272"/>
            <ac:spMk id="2" creationId="{48081C6F-E889-A69A-C826-593E6C50EE66}"/>
          </ac:spMkLst>
        </pc:spChg>
        <pc:spChg chg="del">
          <ac:chgData name="Victoria Lueckel" userId="1fbc884ea668cf7c" providerId="LiveId" clId="{8841731A-8D5C-4E14-ABD6-73DCF10EC345}" dt="2022-09-11T00:09:03.091" v="4057"/>
          <ac:spMkLst>
            <pc:docMk/>
            <pc:sldMk cId="3407591765" sldId="272"/>
            <ac:spMk id="3" creationId="{4411D576-C070-05B2-41EE-36C4B6B61A30}"/>
          </ac:spMkLst>
        </pc:spChg>
        <pc:spChg chg="add mod">
          <ac:chgData name="Victoria Lueckel" userId="1fbc884ea668cf7c" providerId="LiveId" clId="{8841731A-8D5C-4E14-ABD6-73DCF10EC345}" dt="2022-09-11T21:27:36.473" v="4488" actId="20577"/>
          <ac:spMkLst>
            <pc:docMk/>
            <pc:sldMk cId="3407591765" sldId="272"/>
            <ac:spMk id="11" creationId="{AF9A0D90-54E1-C792-AEEC-B44A00A2FDF4}"/>
          </ac:spMkLst>
        </pc:spChg>
        <pc:spChg chg="add">
          <ac:chgData name="Victoria Lueckel" userId="1fbc884ea668cf7c" providerId="LiveId" clId="{8841731A-8D5C-4E14-ABD6-73DCF10EC345}" dt="2022-09-11T20:30:52.201" v="4214" actId="26606"/>
          <ac:spMkLst>
            <pc:docMk/>
            <pc:sldMk cId="3407591765" sldId="272"/>
            <ac:spMk id="14" creationId="{5C644380-6018-4B81-9DA9-9F06C59CE360}"/>
          </ac:spMkLst>
        </pc:spChg>
        <pc:spChg chg="add">
          <ac:chgData name="Victoria Lueckel" userId="1fbc884ea668cf7c" providerId="LiveId" clId="{8841731A-8D5C-4E14-ABD6-73DCF10EC345}" dt="2022-09-11T20:30:52.201" v="4214" actId="26606"/>
          <ac:spMkLst>
            <pc:docMk/>
            <pc:sldMk cId="3407591765" sldId="272"/>
            <ac:spMk id="16" creationId="{D548ABF7-EAB1-47F4-A166-1E6B2F84A108}"/>
          </ac:spMkLst>
        </pc:spChg>
        <pc:spChg chg="add">
          <ac:chgData name="Victoria Lueckel" userId="1fbc884ea668cf7c" providerId="LiveId" clId="{8841731A-8D5C-4E14-ABD6-73DCF10EC345}" dt="2022-09-11T20:30:52.201" v="4214" actId="26606"/>
          <ac:spMkLst>
            <pc:docMk/>
            <pc:sldMk cId="3407591765" sldId="272"/>
            <ac:spMk id="18" creationId="{E3EF64B6-EF6F-4034-9831-AD0B821C1758}"/>
          </ac:spMkLst>
        </pc:spChg>
        <pc:spChg chg="add">
          <ac:chgData name="Victoria Lueckel" userId="1fbc884ea668cf7c" providerId="LiveId" clId="{8841731A-8D5C-4E14-ABD6-73DCF10EC345}" dt="2022-09-11T20:30:52.201" v="4214" actId="26606"/>
          <ac:spMkLst>
            <pc:docMk/>
            <pc:sldMk cId="3407591765" sldId="272"/>
            <ac:spMk id="20" creationId="{6C80ABDB-25F5-417A-A33F-61660B8E7303}"/>
          </ac:spMkLst>
        </pc:spChg>
        <pc:spChg chg="add">
          <ac:chgData name="Victoria Lueckel" userId="1fbc884ea668cf7c" providerId="LiveId" clId="{8841731A-8D5C-4E14-ABD6-73DCF10EC345}" dt="2022-09-11T20:30:52.201" v="4214" actId="26606"/>
          <ac:spMkLst>
            <pc:docMk/>
            <pc:sldMk cId="3407591765" sldId="272"/>
            <ac:spMk id="22" creationId="{ECA351B0-F844-42E9-B2D2-5B49B8B35A85}"/>
          </ac:spMkLst>
        </pc:spChg>
        <pc:spChg chg="add">
          <ac:chgData name="Victoria Lueckel" userId="1fbc884ea668cf7c" providerId="LiveId" clId="{8841731A-8D5C-4E14-ABD6-73DCF10EC345}" dt="2022-09-11T20:30:52.201" v="4214" actId="26606"/>
          <ac:spMkLst>
            <pc:docMk/>
            <pc:sldMk cId="3407591765" sldId="272"/>
            <ac:spMk id="24" creationId="{DBB5D28F-9B96-4EA2-AECC-58ADD21F4303}"/>
          </ac:spMkLst>
        </pc:spChg>
        <pc:spChg chg="add">
          <ac:chgData name="Victoria Lueckel" userId="1fbc884ea668cf7c" providerId="LiveId" clId="{8841731A-8D5C-4E14-ABD6-73DCF10EC345}" dt="2022-09-11T20:30:52.201" v="4214" actId="26606"/>
          <ac:spMkLst>
            <pc:docMk/>
            <pc:sldMk cId="3407591765" sldId="272"/>
            <ac:spMk id="26" creationId="{4BE6A425-9B55-46B4-A7A8-5AC179503845}"/>
          </ac:spMkLst>
        </pc:spChg>
        <pc:picChg chg="add mod">
          <ac:chgData name="Victoria Lueckel" userId="1fbc884ea668cf7c" providerId="LiveId" clId="{8841731A-8D5C-4E14-ABD6-73DCF10EC345}" dt="2022-09-11T20:30:52.201" v="4214" actId="26606"/>
          <ac:picMkLst>
            <pc:docMk/>
            <pc:sldMk cId="3407591765" sldId="272"/>
            <ac:picMk id="5" creationId="{4A901A12-CFBC-E06E-C84A-5F4786BF4375}"/>
          </ac:picMkLst>
        </pc:picChg>
        <pc:picChg chg="add mod">
          <ac:chgData name="Victoria Lueckel" userId="1fbc884ea668cf7c" providerId="LiveId" clId="{8841731A-8D5C-4E14-ABD6-73DCF10EC345}" dt="2022-09-11T20:30:52.201" v="4214" actId="26606"/>
          <ac:picMkLst>
            <pc:docMk/>
            <pc:sldMk cId="3407591765" sldId="272"/>
            <ac:picMk id="7" creationId="{F031DFDE-3146-3460-5111-F03510A97487}"/>
          </ac:picMkLst>
        </pc:picChg>
      </pc:sldChg>
      <pc:sldChg chg="addSp delSp modSp new mod setBg">
        <pc:chgData name="Victoria Lueckel" userId="1fbc884ea668cf7c" providerId="LiveId" clId="{8841731A-8D5C-4E14-ABD6-73DCF10EC345}" dt="2022-09-11T20:25:23.237" v="4213" actId="20577"/>
        <pc:sldMkLst>
          <pc:docMk/>
          <pc:sldMk cId="3765280060" sldId="273"/>
        </pc:sldMkLst>
        <pc:spChg chg="mod ord">
          <ac:chgData name="Victoria Lueckel" userId="1fbc884ea668cf7c" providerId="LiveId" clId="{8841731A-8D5C-4E14-ABD6-73DCF10EC345}" dt="2022-09-11T20:25:23.237" v="4213" actId="20577"/>
          <ac:spMkLst>
            <pc:docMk/>
            <pc:sldMk cId="3765280060" sldId="273"/>
            <ac:spMk id="2" creationId="{48B8D3E4-76E9-CEFB-9E0C-BFABF359B737}"/>
          </ac:spMkLst>
        </pc:spChg>
        <pc:spChg chg="del">
          <ac:chgData name="Victoria Lueckel" userId="1fbc884ea668cf7c" providerId="LiveId" clId="{8841731A-8D5C-4E14-ABD6-73DCF10EC345}" dt="2022-09-11T00:18:41.647" v="4067"/>
          <ac:spMkLst>
            <pc:docMk/>
            <pc:sldMk cId="3765280060" sldId="273"/>
            <ac:spMk id="3" creationId="{03074755-A7FF-8A6A-F4A4-3770783ADE1B}"/>
          </ac:spMkLst>
        </pc:spChg>
        <pc:spChg chg="add del">
          <ac:chgData name="Victoria Lueckel" userId="1fbc884ea668cf7c" providerId="LiveId" clId="{8841731A-8D5C-4E14-ABD6-73DCF10EC345}" dt="2022-09-11T00:19:17.814" v="4074" actId="26606"/>
          <ac:spMkLst>
            <pc:docMk/>
            <pc:sldMk cId="3765280060" sldId="273"/>
            <ac:spMk id="9" creationId="{C315DA83-F243-D574-3402-CA9098C1C579}"/>
          </ac:spMkLst>
        </pc:spChg>
        <pc:spChg chg="add del">
          <ac:chgData name="Victoria Lueckel" userId="1fbc884ea668cf7c" providerId="LiveId" clId="{8841731A-8D5C-4E14-ABD6-73DCF10EC345}" dt="2022-09-11T00:19:17.814" v="4074" actId="26606"/>
          <ac:spMkLst>
            <pc:docMk/>
            <pc:sldMk cId="3765280060" sldId="273"/>
            <ac:spMk id="12" creationId="{891D1FF4-7F97-4936-9A4C-9FB71D8FB4F4}"/>
          </ac:spMkLst>
        </pc:spChg>
        <pc:picChg chg="add mod">
          <ac:chgData name="Victoria Lueckel" userId="1fbc884ea668cf7c" providerId="LiveId" clId="{8841731A-8D5C-4E14-ABD6-73DCF10EC345}" dt="2022-09-11T00:19:45.212" v="4078" actId="1076"/>
          <ac:picMkLst>
            <pc:docMk/>
            <pc:sldMk cId="3765280060" sldId="273"/>
            <ac:picMk id="5" creationId="{05DB3E8E-BFCA-6C95-3C20-3AC6D32D7524}"/>
          </ac:picMkLst>
        </pc:picChg>
      </pc:sldChg>
      <pc:sldChg chg="addSp delSp modSp new mod modClrScheme chgLayout">
        <pc:chgData name="Victoria Lueckel" userId="1fbc884ea668cf7c" providerId="LiveId" clId="{8841731A-8D5C-4E14-ABD6-73DCF10EC345}" dt="2022-09-11T20:02:35.273" v="4152" actId="20577"/>
        <pc:sldMkLst>
          <pc:docMk/>
          <pc:sldMk cId="4173903967" sldId="274"/>
        </pc:sldMkLst>
        <pc:spChg chg="mod ord">
          <ac:chgData name="Victoria Lueckel" userId="1fbc884ea668cf7c" providerId="LiveId" clId="{8841731A-8D5C-4E14-ABD6-73DCF10EC345}" dt="2022-09-11T19:56:12.241" v="4087" actId="27636"/>
          <ac:spMkLst>
            <pc:docMk/>
            <pc:sldMk cId="4173903967" sldId="274"/>
            <ac:spMk id="2" creationId="{E543F1CD-6D64-DC2E-CEAC-8B800D6953DB}"/>
          </ac:spMkLst>
        </pc:spChg>
        <pc:spChg chg="del">
          <ac:chgData name="Victoria Lueckel" userId="1fbc884ea668cf7c" providerId="LiveId" clId="{8841731A-8D5C-4E14-ABD6-73DCF10EC345}" dt="2022-09-11T00:16:25.078" v="4064"/>
          <ac:spMkLst>
            <pc:docMk/>
            <pc:sldMk cId="4173903967" sldId="274"/>
            <ac:spMk id="3" creationId="{891705A3-E28F-DCBC-483D-387FB8B1C682}"/>
          </ac:spMkLst>
        </pc:spChg>
        <pc:spChg chg="add mod ord">
          <ac:chgData name="Victoria Lueckel" userId="1fbc884ea668cf7c" providerId="LiveId" clId="{8841731A-8D5C-4E14-ABD6-73DCF10EC345}" dt="2022-09-11T20:02:35.273" v="4152" actId="20577"/>
          <ac:spMkLst>
            <pc:docMk/>
            <pc:sldMk cId="4173903967" sldId="274"/>
            <ac:spMk id="3" creationId="{CE13F9A8-9FF8-4D4A-AA83-C4A3112491BF}"/>
          </ac:spMkLst>
        </pc:spChg>
        <pc:picChg chg="add mod ord">
          <ac:chgData name="Victoria Lueckel" userId="1fbc884ea668cf7c" providerId="LiveId" clId="{8841731A-8D5C-4E14-ABD6-73DCF10EC345}" dt="2022-09-11T19:56:12.219" v="4086" actId="700"/>
          <ac:picMkLst>
            <pc:docMk/>
            <pc:sldMk cId="4173903967" sldId="274"/>
            <ac:picMk id="5" creationId="{34DCD79D-AE38-E751-703A-349651ECFEC0}"/>
          </ac:picMkLst>
        </pc:picChg>
      </pc:sldChg>
      <pc:sldChg chg="new del">
        <pc:chgData name="Victoria Lueckel" userId="1fbc884ea668cf7c" providerId="LiveId" clId="{8841731A-8D5C-4E14-ABD6-73DCF10EC345}" dt="2022-09-11T20:38:17.823" v="4433" actId="2696"/>
        <pc:sldMkLst>
          <pc:docMk/>
          <pc:sldMk cId="3006557084" sldId="275"/>
        </pc:sldMkLst>
      </pc:sldChg>
      <pc:sldChg chg="new del">
        <pc:chgData name="Victoria Lueckel" userId="1fbc884ea668cf7c" providerId="LiveId" clId="{8841731A-8D5C-4E14-ABD6-73DCF10EC345}" dt="2022-09-11T20:38:20.864" v="4434" actId="2696"/>
        <pc:sldMkLst>
          <pc:docMk/>
          <pc:sldMk cId="10468672" sldId="276"/>
        </pc:sldMkLst>
      </pc:sldChg>
      <pc:sldChg chg="addSp delSp modSp new mod setBg">
        <pc:chgData name="Victoria Lueckel" userId="1fbc884ea668cf7c" providerId="LiveId" clId="{8841731A-8D5C-4E14-ABD6-73DCF10EC345}" dt="2022-09-11T20:52:46.448" v="4449" actId="255"/>
        <pc:sldMkLst>
          <pc:docMk/>
          <pc:sldMk cId="2614931391" sldId="277"/>
        </pc:sldMkLst>
        <pc:spChg chg="mod">
          <ac:chgData name="Victoria Lueckel" userId="1fbc884ea668cf7c" providerId="LiveId" clId="{8841731A-8D5C-4E14-ABD6-73DCF10EC345}" dt="2022-09-11T20:46:38.614" v="4442" actId="26606"/>
          <ac:spMkLst>
            <pc:docMk/>
            <pc:sldMk cId="2614931391" sldId="277"/>
            <ac:spMk id="2" creationId="{0ED69C05-C759-8157-B27F-82201475191F}"/>
          </ac:spMkLst>
        </pc:spChg>
        <pc:spChg chg="del">
          <ac:chgData name="Victoria Lueckel" userId="1fbc884ea668cf7c" providerId="LiveId" clId="{8841731A-8D5C-4E14-ABD6-73DCF10EC345}" dt="2022-09-11T20:46:07.328" v="4439"/>
          <ac:spMkLst>
            <pc:docMk/>
            <pc:sldMk cId="2614931391" sldId="277"/>
            <ac:spMk id="3" creationId="{FA91BD56-1E40-E1C6-D2AC-CBB6606C4958}"/>
          </ac:spMkLst>
        </pc:spChg>
        <pc:spChg chg="add mod">
          <ac:chgData name="Victoria Lueckel" userId="1fbc884ea668cf7c" providerId="LiveId" clId="{8841731A-8D5C-4E14-ABD6-73DCF10EC345}" dt="2022-09-11T20:52:46.448" v="4449" actId="255"/>
          <ac:spMkLst>
            <pc:docMk/>
            <pc:sldMk cId="2614931391" sldId="277"/>
            <ac:spMk id="9" creationId="{15C17AC5-E9C4-6C00-CACF-89B1F6DF899F}"/>
          </ac:spMkLst>
        </pc:spChg>
        <pc:picChg chg="add mod">
          <ac:chgData name="Victoria Lueckel" userId="1fbc884ea668cf7c" providerId="LiveId" clId="{8841731A-8D5C-4E14-ABD6-73DCF10EC345}" dt="2022-09-11T20:46:43.906" v="4444" actId="1076"/>
          <ac:picMkLst>
            <pc:docMk/>
            <pc:sldMk cId="2614931391" sldId="277"/>
            <ac:picMk id="5" creationId="{0B17AAB4-3314-60B0-FF8E-ED0419263FCE}"/>
          </ac:picMkLst>
        </pc:picChg>
      </pc:sldChg>
      <pc:sldChg chg="addSp delSp modSp new mod setBg">
        <pc:chgData name="Victoria Lueckel" userId="1fbc884ea668cf7c" providerId="LiveId" clId="{8841731A-8D5C-4E14-ABD6-73DCF10EC345}" dt="2022-09-14T23:39:18.471" v="4623" actId="20577"/>
        <pc:sldMkLst>
          <pc:docMk/>
          <pc:sldMk cId="1870413530" sldId="278"/>
        </pc:sldMkLst>
        <pc:spChg chg="mod">
          <ac:chgData name="Victoria Lueckel" userId="1fbc884ea668cf7c" providerId="LiveId" clId="{8841731A-8D5C-4E14-ABD6-73DCF10EC345}" dt="2022-09-11T20:55:31.827" v="4454" actId="26606"/>
          <ac:spMkLst>
            <pc:docMk/>
            <pc:sldMk cId="1870413530" sldId="278"/>
            <ac:spMk id="2" creationId="{334A866C-29B3-F986-614A-2B8A0FCC8DA2}"/>
          </ac:spMkLst>
        </pc:spChg>
        <pc:spChg chg="del">
          <ac:chgData name="Victoria Lueckel" userId="1fbc884ea668cf7c" providerId="LiveId" clId="{8841731A-8D5C-4E14-ABD6-73DCF10EC345}" dt="2022-09-11T20:55:25.185" v="4451"/>
          <ac:spMkLst>
            <pc:docMk/>
            <pc:sldMk cId="1870413530" sldId="278"/>
            <ac:spMk id="3" creationId="{37CCDF00-F6CB-6C67-BB81-EA45BCA5E568}"/>
          </ac:spMkLst>
        </pc:spChg>
        <pc:spChg chg="add mod">
          <ac:chgData name="Victoria Lueckel" userId="1fbc884ea668cf7c" providerId="LiveId" clId="{8841731A-8D5C-4E14-ABD6-73DCF10EC345}" dt="2022-09-14T23:39:18.471" v="4623" actId="20577"/>
          <ac:spMkLst>
            <pc:docMk/>
            <pc:sldMk cId="1870413530" sldId="278"/>
            <ac:spMk id="9" creationId="{82BB95D0-B420-93E3-FBCA-37EBAB13DFD8}"/>
          </ac:spMkLst>
        </pc:spChg>
        <pc:picChg chg="add mod">
          <ac:chgData name="Victoria Lueckel" userId="1fbc884ea668cf7c" providerId="LiveId" clId="{8841731A-8D5C-4E14-ABD6-73DCF10EC345}" dt="2022-09-11T20:55:31.827" v="4454" actId="26606"/>
          <ac:picMkLst>
            <pc:docMk/>
            <pc:sldMk cId="1870413530" sldId="278"/>
            <ac:picMk id="5" creationId="{9D926ECD-1C3F-9DFE-FDF9-1BE0856FFD50}"/>
          </ac:picMkLst>
        </pc:picChg>
      </pc:sldChg>
      <pc:sldChg chg="addSp delSp modSp new mod setBg">
        <pc:chgData name="Victoria Lueckel" userId="1fbc884ea668cf7c" providerId="LiveId" clId="{8841731A-8D5C-4E14-ABD6-73DCF10EC345}" dt="2022-09-14T23:41:36.437" v="4625" actId="255"/>
        <pc:sldMkLst>
          <pc:docMk/>
          <pc:sldMk cId="1534578951" sldId="279"/>
        </pc:sldMkLst>
        <pc:spChg chg="mod">
          <ac:chgData name="Victoria Lueckel" userId="1fbc884ea668cf7c" providerId="LiveId" clId="{8841731A-8D5C-4E14-ABD6-73DCF10EC345}" dt="2022-09-11T21:40:46.188" v="4584" actId="26606"/>
          <ac:spMkLst>
            <pc:docMk/>
            <pc:sldMk cId="1534578951" sldId="279"/>
            <ac:spMk id="2" creationId="{2804D972-8CA8-540D-0CF3-D56726BC67F8}"/>
          </ac:spMkLst>
        </pc:spChg>
        <pc:spChg chg="mod">
          <ac:chgData name="Victoria Lueckel" userId="1fbc884ea668cf7c" providerId="LiveId" clId="{8841731A-8D5C-4E14-ABD6-73DCF10EC345}" dt="2022-09-14T23:41:36.437" v="4625" actId="255"/>
          <ac:spMkLst>
            <pc:docMk/>
            <pc:sldMk cId="1534578951" sldId="279"/>
            <ac:spMk id="3" creationId="{E43E004B-294C-A1A1-1CAF-6461CCD2E950}"/>
          </ac:spMkLst>
        </pc:spChg>
        <pc:spChg chg="add">
          <ac:chgData name="Victoria Lueckel" userId="1fbc884ea668cf7c" providerId="LiveId" clId="{8841731A-8D5C-4E14-ABD6-73DCF10EC345}" dt="2022-09-11T21:40:46.188" v="4584" actId="26606"/>
          <ac:spMkLst>
            <pc:docMk/>
            <pc:sldMk cId="1534578951" sldId="279"/>
            <ac:spMk id="7" creationId="{565B2778-6678-45B6-9A79-C0910CFCA012}"/>
          </ac:spMkLst>
        </pc:spChg>
        <pc:spChg chg="add">
          <ac:chgData name="Victoria Lueckel" userId="1fbc884ea668cf7c" providerId="LiveId" clId="{8841731A-8D5C-4E14-ABD6-73DCF10EC345}" dt="2022-09-11T21:40:46.188" v="4584" actId="26606"/>
          <ac:spMkLst>
            <pc:docMk/>
            <pc:sldMk cId="1534578951" sldId="279"/>
            <ac:spMk id="8" creationId="{82C57F61-3F6E-4BE5-B964-003AA9B3550A}"/>
          </ac:spMkLst>
        </pc:spChg>
        <pc:spChg chg="add del">
          <ac:chgData name="Victoria Lueckel" userId="1fbc884ea668cf7c" providerId="LiveId" clId="{8841731A-8D5C-4E14-ABD6-73DCF10EC345}" dt="2022-09-11T21:39:49.651" v="4577" actId="26606"/>
          <ac:spMkLst>
            <pc:docMk/>
            <pc:sldMk cId="1534578951" sldId="279"/>
            <ac:spMk id="10" creationId="{565B2778-6678-45B6-9A79-C0910CFCA012}"/>
          </ac:spMkLst>
        </pc:spChg>
        <pc:spChg chg="add del">
          <ac:chgData name="Victoria Lueckel" userId="1fbc884ea668cf7c" providerId="LiveId" clId="{8841731A-8D5C-4E14-ABD6-73DCF10EC345}" dt="2022-09-11T21:39:49.651" v="4577" actId="26606"/>
          <ac:spMkLst>
            <pc:docMk/>
            <pc:sldMk cId="1534578951" sldId="279"/>
            <ac:spMk id="12" creationId="{82C57F61-3F6E-4BE5-B964-003AA9B3550A}"/>
          </ac:spMkLst>
        </pc:spChg>
        <pc:picChg chg="add mod">
          <ac:chgData name="Victoria Lueckel" userId="1fbc884ea668cf7c" providerId="LiveId" clId="{8841731A-8D5C-4E14-ABD6-73DCF10EC345}" dt="2022-09-11T21:40:46.188" v="4584" actId="26606"/>
          <ac:picMkLst>
            <pc:docMk/>
            <pc:sldMk cId="1534578951" sldId="279"/>
            <ac:picMk id="5" creationId="{FFF4BBDF-9B60-A735-79DE-4C406A7E1DED}"/>
          </ac:picMkLst>
        </pc:picChg>
      </pc:sldChg>
      <pc:sldChg chg="addSp modSp new mod ord setBg">
        <pc:chgData name="Victoria Lueckel" userId="1fbc884ea668cf7c" providerId="LiveId" clId="{8841731A-8D5C-4E14-ABD6-73DCF10EC345}" dt="2022-09-11T21:40:25.566" v="4583"/>
        <pc:sldMkLst>
          <pc:docMk/>
          <pc:sldMk cId="3915770849" sldId="280"/>
        </pc:sldMkLst>
        <pc:spChg chg="mod">
          <ac:chgData name="Victoria Lueckel" userId="1fbc884ea668cf7c" providerId="LiveId" clId="{8841731A-8D5C-4E14-ABD6-73DCF10EC345}" dt="2022-09-11T21:30:03.067" v="4565" actId="20577"/>
          <ac:spMkLst>
            <pc:docMk/>
            <pc:sldMk cId="3915770849" sldId="280"/>
            <ac:spMk id="2" creationId="{0206B34A-92A5-0D1C-098E-2680BE848903}"/>
          </ac:spMkLst>
        </pc:spChg>
        <pc:spChg chg="mod">
          <ac:chgData name="Victoria Lueckel" userId="1fbc884ea668cf7c" providerId="LiveId" clId="{8841731A-8D5C-4E14-ABD6-73DCF10EC345}" dt="2022-09-11T21:30:00.212" v="4563" actId="122"/>
          <ac:spMkLst>
            <pc:docMk/>
            <pc:sldMk cId="3915770849" sldId="280"/>
            <ac:spMk id="3" creationId="{0E9FF84B-56E2-51E4-AFAE-5E64910CDB11}"/>
          </ac:spMkLst>
        </pc:spChg>
        <pc:spChg chg="add">
          <ac:chgData name="Victoria Lueckel" userId="1fbc884ea668cf7c" providerId="LiveId" clId="{8841731A-8D5C-4E14-ABD6-73DCF10EC345}" dt="2022-09-11T21:29:30.759" v="4559" actId="26606"/>
          <ac:spMkLst>
            <pc:docMk/>
            <pc:sldMk cId="3915770849" sldId="280"/>
            <ac:spMk id="8" creationId="{A009E310-C7C2-4F23-B466-4417C8ED3B99}"/>
          </ac:spMkLst>
        </pc:spChg>
        <pc:spChg chg="add">
          <ac:chgData name="Victoria Lueckel" userId="1fbc884ea668cf7c" providerId="LiveId" clId="{8841731A-8D5C-4E14-ABD6-73DCF10EC345}" dt="2022-09-11T21:29:30.759" v="4559" actId="26606"/>
          <ac:spMkLst>
            <pc:docMk/>
            <pc:sldMk cId="3915770849" sldId="280"/>
            <ac:spMk id="10" creationId="{51A4F4A1-146B-4D29-852A-F60996679785}"/>
          </ac:spMkLst>
        </pc:spChg>
        <pc:spChg chg="add">
          <ac:chgData name="Victoria Lueckel" userId="1fbc884ea668cf7c" providerId="LiveId" clId="{8841731A-8D5C-4E14-ABD6-73DCF10EC345}" dt="2022-09-11T21:29:30.759" v="4559" actId="26606"/>
          <ac:spMkLst>
            <pc:docMk/>
            <pc:sldMk cId="3915770849" sldId="280"/>
            <ac:spMk id="12" creationId="{A4C31FF5-F97E-4082-BFC5-A880DB9F3F00}"/>
          </ac:spMkLst>
        </pc:spChg>
        <pc:spChg chg="add">
          <ac:chgData name="Victoria Lueckel" userId="1fbc884ea668cf7c" providerId="LiveId" clId="{8841731A-8D5C-4E14-ABD6-73DCF10EC345}" dt="2022-09-11T21:29:30.759" v="4559" actId="26606"/>
          <ac:spMkLst>
            <pc:docMk/>
            <pc:sldMk cId="3915770849" sldId="280"/>
            <ac:spMk id="14" creationId="{6015B4CE-42DE-4E9B-B800-B5B8142E6FCB}"/>
          </ac:spMkLst>
        </pc:spChg>
        <pc:picChg chg="add mod">
          <ac:chgData name="Victoria Lueckel" userId="1fbc884ea668cf7c" providerId="LiveId" clId="{8841731A-8D5C-4E14-ABD6-73DCF10EC345}" dt="2022-09-11T21:40:06.673" v="4581" actId="1076"/>
          <ac:picMkLst>
            <pc:docMk/>
            <pc:sldMk cId="3915770849" sldId="280"/>
            <ac:picMk id="4" creationId="{43665B82-0473-B163-3279-3D449F105B7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84089-62E5-6109-8E87-B0E505FC4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6600" dirty="0"/>
              <a:t>China: Budismo Chan - 2° parte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DA04BF-B0E2-EBE5-8EC7-FF6642D385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1600" dirty="0"/>
              <a:t>Victoria Lueckel – Programa Asia Pacífico - PUCV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484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tabla, silla, edificio, cuarto&#10;&#10;Descripción generada automáticamente">
            <a:extLst>
              <a:ext uri="{FF2B5EF4-FFF2-40B4-BE49-F238E27FC236}">
                <a16:creationId xmlns:a16="http://schemas.microsoft.com/office/drawing/2014/main" id="{3C5BB559-2295-FE41-348A-042C763E2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070" b="9661"/>
          <a:stretch/>
        </p:blipFill>
        <p:spPr>
          <a:xfrm>
            <a:off x="20" y="13658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6FCD76E-6307-0846-2EE8-00CA5023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s-CL" dirty="0"/>
              <a:t>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986F6C-CF9E-69FC-D428-FEF150406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r>
              <a:rPr lang="es-CL" sz="2400" dirty="0"/>
              <a:t>Fundación de la "Asociación Budista de China" (</a:t>
            </a:r>
            <a:r>
              <a:rPr lang="es-CL" sz="2400" i="1" dirty="0" err="1"/>
              <a:t>Zhongguo</a:t>
            </a:r>
            <a:r>
              <a:rPr lang="es-CL" sz="2400" i="1" dirty="0"/>
              <a:t> </a:t>
            </a:r>
            <a:r>
              <a:rPr lang="es-CL" sz="2400" i="1" dirty="0" err="1"/>
              <a:t>fojiao</a:t>
            </a:r>
            <a:r>
              <a:rPr lang="es-CL" sz="2400" i="1" dirty="0"/>
              <a:t> hui </a:t>
            </a:r>
            <a:r>
              <a:rPr lang="ja-JP" altLang="es-CL" sz="2400" dirty="0"/>
              <a:t>中國佛教會</a:t>
            </a:r>
            <a:r>
              <a:rPr lang="es-CL" altLang="ja-JP" sz="2400" dirty="0"/>
              <a:t>) </a:t>
            </a:r>
            <a:r>
              <a:rPr lang="es-CL" sz="2400" dirty="0"/>
              <a:t>en abril de 1929, afirmando "representar a todos los creyentes [budistas] de todo el país". Esta asociación actuó como interlocutor oficial del gobierno del KMT en los años siguientes según un modelo corporativista.</a:t>
            </a:r>
          </a:p>
          <a:p>
            <a:r>
              <a:rPr lang="es-MX" sz="2400" dirty="0"/>
              <a:t>Una forma de recuperar la aceptación en la sociedad como la religión "correcta" (</a:t>
            </a:r>
            <a:r>
              <a:rPr lang="es-MX" sz="2400" dirty="0" err="1"/>
              <a:t>zheng</a:t>
            </a:r>
            <a:r>
              <a:rPr lang="es-MX" sz="2400" dirty="0"/>
              <a:t> 正) es poner sus recursos -tierra, templos y edificios- a disposición de la nación para la construcción de escuelas, hospitales y fábricas.</a:t>
            </a:r>
            <a:r>
              <a:rPr lang="es-CL" sz="240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3137730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369D4-28D5-BC4B-FFA5-1D0C3A64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32A3D9-82AD-EC44-2EAC-334BA9C3D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000" dirty="0"/>
              <a:t>Tras el triunfo de Mao Zedong, el Partido Comunista ubicó el budismo como una doctrina cuya filosofía apoyaba el pensamiento imperialista.</a:t>
            </a:r>
          </a:p>
          <a:p>
            <a:r>
              <a:rPr lang="es-CL" sz="2000" dirty="0"/>
              <a:t>Frente a la difícil situación política, los monjes buscaron compatibilizar el budismo con el comunismo.</a:t>
            </a:r>
          </a:p>
          <a:p>
            <a:r>
              <a:rPr lang="es-CL" sz="2000" dirty="0"/>
              <a:t>Reinterpretaron al karma negativo del pasado, que tiene su origen en los tres venenos: gula, ira e ignorancia. Interpretaban esos venenos en términos socialistas: </a:t>
            </a:r>
          </a:p>
          <a:p>
            <a:r>
              <a:rPr lang="es-CL" sz="2000" dirty="0"/>
              <a:t>“son los pecados de una sociedad capitalista, el resultado de las prácticas de propietarios privados. En una sociedad colectivista, la causa de estos venenos debe ser eliminada”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2401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68615-B82B-E9D8-33B9-793FE6CB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CB8F70-7027-67E9-E7E8-DD526BB24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20837"/>
            <a:ext cx="10058400" cy="4614203"/>
          </a:xfrm>
        </p:spPr>
        <p:txBody>
          <a:bodyPr>
            <a:normAutofit/>
          </a:bodyPr>
          <a:lstStyle/>
          <a:p>
            <a:r>
              <a:rPr lang="es-CL" sz="2000" dirty="0"/>
              <a:t>El deseado paraíso budista de la Tierra Pura del Buda </a:t>
            </a:r>
            <a:r>
              <a:rPr lang="es-CL" sz="2000" dirty="0" err="1"/>
              <a:t>Amitabha</a:t>
            </a:r>
            <a:r>
              <a:rPr lang="es-CL" sz="2000" dirty="0"/>
              <a:t>                  los religiosos de la Asociación Budista añadieron que el paraíso podía identificarse con este planeta, siempre y cuando fuera un mundo con una sociedad marxista. </a:t>
            </a:r>
          </a:p>
          <a:p>
            <a:r>
              <a:rPr lang="es-CL" sz="2000" dirty="0"/>
              <a:t>A pesar de los intentos, las religiones fueron poco a poco reprimidas.</a:t>
            </a:r>
          </a:p>
          <a:p>
            <a:r>
              <a:rPr lang="es-CL" sz="2000" dirty="0"/>
              <a:t>En la Revolución Cultural (1966-1976) se prohibieron las prácticas religiosas. Destrucción de los templos y obligaron a miles de monjas y monjes abandonar la vida religiosa 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49E294E-003B-7D33-55C8-8C90B7A362AF}"/>
              </a:ext>
            </a:extLst>
          </p:cNvPr>
          <p:cNvCxnSpPr>
            <a:cxnSpLocks/>
          </p:cNvCxnSpPr>
          <p:nvPr/>
        </p:nvCxnSpPr>
        <p:spPr>
          <a:xfrm>
            <a:off x="9408767" y="1674055"/>
            <a:ext cx="740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Imagen en blanco y negr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BAFA127-14F2-B44F-1689-7A7DEA6B7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713" y="4274818"/>
            <a:ext cx="3703027" cy="207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9FBDE-AD5B-442F-5FCF-48CDC7BD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i="1" dirty="0" err="1"/>
              <a:t>Ai</a:t>
            </a:r>
            <a:r>
              <a:rPr lang="es-CL" sz="2800" i="1" dirty="0"/>
              <a:t> </a:t>
            </a:r>
            <a:r>
              <a:rPr lang="es-CL" sz="2800" i="1" dirty="0" err="1"/>
              <a:t>guo</a:t>
            </a:r>
            <a:r>
              <a:rPr lang="es-CL" sz="2800" i="1" dirty="0"/>
              <a:t> </a:t>
            </a:r>
            <a:r>
              <a:rPr lang="es-CL" sz="2800" i="1" dirty="0" err="1"/>
              <a:t>ai</a:t>
            </a:r>
            <a:r>
              <a:rPr lang="es-CL" sz="2800" i="1" dirty="0"/>
              <a:t> </a:t>
            </a:r>
            <a:r>
              <a:rPr lang="es-CL" sz="2800" i="1" dirty="0" err="1"/>
              <a:t>jiao</a:t>
            </a:r>
            <a:r>
              <a:rPr lang="es-CL" sz="2800" i="1" dirty="0"/>
              <a:t> </a:t>
            </a:r>
            <a:r>
              <a:rPr lang="ja-JP" altLang="es-CL" sz="2800" dirty="0"/>
              <a:t>爱国爱教</a:t>
            </a:r>
            <a:r>
              <a:rPr lang="es-CL" altLang="ja-JP" sz="2800" dirty="0"/>
              <a:t>, </a:t>
            </a:r>
            <a:br>
              <a:rPr lang="es-CL" altLang="ja-JP" sz="2800" dirty="0"/>
            </a:br>
            <a:r>
              <a:rPr lang="es-CL" sz="2800" dirty="0"/>
              <a:t>amor a la patria y amor a la enseñanza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93858-C05D-D21C-C131-DD9C5807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2600009"/>
            <a:ext cx="10058400" cy="3615397"/>
          </a:xfrm>
        </p:spPr>
        <p:txBody>
          <a:bodyPr/>
          <a:lstStyle/>
          <a:p>
            <a:r>
              <a:rPr lang="es-CL" dirty="0"/>
              <a:t>Después de la muerte de Mao Zedong el partido tenía que superar el gran desastre de la Revolución Cultural.</a:t>
            </a:r>
          </a:p>
          <a:p>
            <a:r>
              <a:rPr lang="es-CL"/>
              <a:t>Zhao Pucho </a:t>
            </a:r>
            <a:r>
              <a:rPr lang="es-CL" dirty="0"/>
              <a:t>presidente de la Asociación Budista dio origen al actual lema: “</a:t>
            </a:r>
            <a:r>
              <a:rPr lang="es-CL" i="1" dirty="0" err="1"/>
              <a:t>Ai</a:t>
            </a:r>
            <a:r>
              <a:rPr lang="es-CL" i="1" dirty="0"/>
              <a:t> </a:t>
            </a:r>
            <a:r>
              <a:rPr lang="es-CL" i="1" dirty="0" err="1"/>
              <a:t>gúo</a:t>
            </a:r>
            <a:r>
              <a:rPr lang="es-CL" i="1" dirty="0"/>
              <a:t> </a:t>
            </a:r>
            <a:r>
              <a:rPr lang="es-CL" i="1" dirty="0" err="1"/>
              <a:t>ai</a:t>
            </a:r>
            <a:r>
              <a:rPr lang="es-CL" i="1" dirty="0"/>
              <a:t> </a:t>
            </a:r>
            <a:r>
              <a:rPr lang="es-CL" i="1" dirty="0" err="1"/>
              <a:t>jiao</a:t>
            </a:r>
            <a:r>
              <a:rPr lang="es-CL" i="1" dirty="0"/>
              <a:t>”.</a:t>
            </a:r>
          </a:p>
          <a:p>
            <a:r>
              <a:rPr lang="es-CL" dirty="0"/>
              <a:t>Las religiones debían recuperarse, siempre y cuando sus creyentes trabajaran para adaptarse al partido.</a:t>
            </a:r>
          </a:p>
        </p:txBody>
      </p:sp>
      <p:pic>
        <p:nvPicPr>
          <p:cNvPr id="5" name="Imagen 4" descr="Un hombre en traje con la boca abierta&#10;&#10;Descripción generada automáticamente">
            <a:extLst>
              <a:ext uri="{FF2B5EF4-FFF2-40B4-BE49-F238E27FC236}">
                <a16:creationId xmlns:a16="http://schemas.microsoft.com/office/drawing/2014/main" id="{334BBC77-42A3-BF0B-590D-CD7F8B5E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541" y="212568"/>
            <a:ext cx="1398711" cy="2231651"/>
          </a:xfrm>
          <a:prstGeom prst="rect">
            <a:avLst/>
          </a:prstGeom>
        </p:spPr>
      </p:pic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AD3F9EC-F432-8127-3925-D72BBEDD5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472" y="4589585"/>
            <a:ext cx="5336364" cy="162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9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C644380-6018-4B81-9DA9-9F06C59CE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081C6F-E889-A69A-C826-593E6C5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996" y="295422"/>
            <a:ext cx="3732244" cy="1162769"/>
          </a:xfrm>
        </p:spPr>
        <p:txBody>
          <a:bodyPr>
            <a:normAutofit/>
          </a:bodyPr>
          <a:lstStyle/>
          <a:p>
            <a:r>
              <a:rPr lang="es-CL" sz="3400" dirty="0">
                <a:solidFill>
                  <a:srgbClr val="FFFFFF"/>
                </a:solidFill>
              </a:rPr>
              <a:t>Discurso medioambiental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48ABF7-EAB1-47F4-A166-1E6B2F84A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753652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EF64B6-EF6F-4034-9831-AD0B821C1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80ABDB-25F5-417A-A33F-61660B8E7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Una multitud de gente&#10;&#10;Descripción generada automáticamente">
            <a:extLst>
              <a:ext uri="{FF2B5EF4-FFF2-40B4-BE49-F238E27FC236}">
                <a16:creationId xmlns:a16="http://schemas.microsoft.com/office/drawing/2014/main" id="{4A901A12-CFBC-E06E-C84A-5F4786BF4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60" y="1143259"/>
            <a:ext cx="3044697" cy="228058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CA351B0-F844-42E9-B2D2-5B49B8B3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5" y="650015"/>
            <a:ext cx="2765758" cy="2142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B5D28F-9B96-4EA2-AECC-58ADD21F4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6" y="4088215"/>
            <a:ext cx="3376548" cy="21248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E6A425-9B55-46B4-A7A8-5AC179503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hombre y una mujer con un vestido de color naranja&#10;&#10;Descripción generada automáticamente con confianza baja">
            <a:extLst>
              <a:ext uri="{FF2B5EF4-FFF2-40B4-BE49-F238E27FC236}">
                <a16:creationId xmlns:a16="http://schemas.microsoft.com/office/drawing/2014/main" id="{F031DFDE-3146-3460-5111-F03510A97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497" y="3578307"/>
            <a:ext cx="2434338" cy="199262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F9A0D90-54E1-C792-AEEC-B44A00A2F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995" y="1645921"/>
            <a:ext cx="3732245" cy="456715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Los </a:t>
            </a:r>
            <a:r>
              <a:rPr lang="en-US" sz="2400" dirty="0" err="1">
                <a:solidFill>
                  <a:srgbClr val="FFFFFF"/>
                </a:solidFill>
              </a:rPr>
              <a:t>budistas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enfatizan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la </a:t>
            </a:r>
            <a:r>
              <a:rPr lang="en-US" sz="2400" dirty="0" err="1">
                <a:solidFill>
                  <a:srgbClr val="FFFFFF"/>
                </a:solidFill>
              </a:rPr>
              <a:t>interrelación</a:t>
            </a:r>
            <a:r>
              <a:rPr lang="en-US" sz="2400" dirty="0">
                <a:solidFill>
                  <a:srgbClr val="FFFFFF"/>
                </a:solidFill>
              </a:rPr>
              <a:t> entre la </a:t>
            </a:r>
            <a:r>
              <a:rPr lang="en-US" sz="2400" dirty="0" err="1">
                <a:solidFill>
                  <a:srgbClr val="FFFFFF"/>
                </a:solidFill>
              </a:rPr>
              <a:t>naturaleza</a:t>
            </a:r>
            <a:r>
              <a:rPr lang="en-US" sz="2400" dirty="0">
                <a:solidFill>
                  <a:srgbClr val="FFFFFF"/>
                </a:solidFill>
              </a:rPr>
              <a:t> y </a:t>
            </a:r>
            <a:r>
              <a:rPr lang="en-US" sz="2400" dirty="0" err="1">
                <a:solidFill>
                  <a:srgbClr val="FFFFFF"/>
                </a:solidFill>
              </a:rPr>
              <a:t>el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cuerpo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humano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donde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los</a:t>
            </a:r>
            <a:r>
              <a:rPr lang="en-US" sz="2400" dirty="0">
                <a:solidFill>
                  <a:srgbClr val="FFFFFF"/>
                </a:solidFill>
              </a:rPr>
              <a:t> cuatro </a:t>
            </a:r>
            <a:r>
              <a:rPr lang="en-US" sz="2400" dirty="0" err="1">
                <a:solidFill>
                  <a:srgbClr val="FFFFFF"/>
                </a:solidFill>
              </a:rPr>
              <a:t>elementos</a:t>
            </a:r>
            <a:r>
              <a:rPr lang="en-US" sz="2400" dirty="0">
                <a:solidFill>
                  <a:srgbClr val="FFFFFF"/>
                </a:solidFill>
              </a:rPr>
              <a:t> (tierra, </a:t>
            </a:r>
            <a:r>
              <a:rPr lang="en-US" sz="2400" dirty="0" err="1">
                <a:solidFill>
                  <a:srgbClr val="FFFFFF"/>
                </a:solidFill>
              </a:rPr>
              <a:t>agua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fuego</a:t>
            </a:r>
            <a:r>
              <a:rPr lang="en-US" sz="2400" dirty="0">
                <a:solidFill>
                  <a:srgbClr val="FFFFFF"/>
                </a:solidFill>
              </a:rPr>
              <a:t> y </a:t>
            </a:r>
            <a:r>
              <a:rPr lang="en-US" sz="2400" dirty="0" err="1">
                <a:solidFill>
                  <a:srgbClr val="FFFFFF"/>
                </a:solidFill>
              </a:rPr>
              <a:t>viento</a:t>
            </a:r>
            <a:r>
              <a:rPr lang="en-US" sz="2400" dirty="0">
                <a:solidFill>
                  <a:srgbClr val="FFFFFF"/>
                </a:solidFill>
              </a:rPr>
              <a:t>) se </a:t>
            </a:r>
            <a:r>
              <a:rPr lang="en-US" sz="2400" dirty="0" err="1">
                <a:solidFill>
                  <a:srgbClr val="FFFFFF"/>
                </a:solidFill>
              </a:rPr>
              <a:t>combinan</a:t>
            </a:r>
            <a:r>
              <a:rPr lang="en-US" sz="2400" dirty="0">
                <a:solidFill>
                  <a:srgbClr val="FFFFFF"/>
                </a:solidFill>
              </a:rPr>
              <a:t> y </a:t>
            </a:r>
            <a:r>
              <a:rPr lang="en-US" sz="2400" dirty="0" err="1">
                <a:solidFill>
                  <a:srgbClr val="FFFFFF"/>
                </a:solidFill>
              </a:rPr>
              <a:t>crean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nuestro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cuerpo</a:t>
            </a:r>
            <a:r>
              <a:rPr lang="en-US" sz="2400" dirty="0">
                <a:solidFill>
                  <a:srgbClr val="FFFFFF"/>
                </a:solidFill>
              </a:rPr>
              <a:t> y </a:t>
            </a:r>
            <a:r>
              <a:rPr lang="en-US" sz="2400" dirty="0" err="1">
                <a:solidFill>
                  <a:srgbClr val="FFFFFF"/>
                </a:solidFill>
              </a:rPr>
              <a:t>el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todos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los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seres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vivos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759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AEB736-DC79-BC77-AAF5-9BA92E44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s-CL" sz="3600" dirty="0"/>
              <a:t>Era Xi </a:t>
            </a:r>
            <a:r>
              <a:rPr lang="es-CL" sz="3600" dirty="0" err="1"/>
              <a:t>Jingping</a:t>
            </a:r>
            <a:endParaRPr lang="es-CL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3169B-2008-895C-AB96-D1779FE78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lema “</a:t>
            </a:r>
            <a:r>
              <a:rPr lang="es-CL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</a:t>
            </a:r>
            <a:r>
              <a:rPr lang="es-CL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L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guo</a:t>
            </a:r>
            <a:r>
              <a:rPr lang="es-CL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L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</a:t>
            </a:r>
            <a:r>
              <a:rPr lang="es-CL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L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jiao</a:t>
            </a:r>
            <a:r>
              <a:rPr lang="es-CL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 a menudo en el discurso del presidente Xi Jinping sobre la política del “sueño Chino”.</a:t>
            </a:r>
          </a:p>
          <a:p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“sueño Chino” contiene la idea tener un mundo armonioso (vinculado a la filosofía confuciana y </a:t>
            </a:r>
            <a:r>
              <a:rPr lang="es-C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daoísta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civilizado y patriótico (amor a la patria, por lo tanto, al partido) y así lograr la gran revitalización de la civilización china.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71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29D9B-DCCC-C19C-CDA6-47C85EDE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</a:t>
            </a:r>
          </a:p>
        </p:txBody>
      </p:sp>
      <p:pic>
        <p:nvPicPr>
          <p:cNvPr id="4" name="Imagen 3" descr="Tienda con ventanas grandes y letras de colores&#10;&#10;Descripción generada automáticamente con confianza media">
            <a:extLst>
              <a:ext uri="{FF2B5EF4-FFF2-40B4-BE49-F238E27FC236}">
                <a16:creationId xmlns:a16="http://schemas.microsoft.com/office/drawing/2014/main" id="{880C4EAC-ACB0-F948-2E92-5372FCEB6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261" y="994199"/>
            <a:ext cx="6953477" cy="52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10573-A6F7-3803-78CC-B0320429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s-MX" sz="3400"/>
              <a:t>Sobre la "estrategia de </a:t>
            </a:r>
            <a:r>
              <a:rPr lang="es-MX" sz="3400" err="1"/>
              <a:t>sinicización</a:t>
            </a:r>
            <a:r>
              <a:rPr lang="es-MX" sz="3400"/>
              <a:t>" de la Asociación Budista de China para 2019-2023</a:t>
            </a:r>
            <a:endParaRPr lang="es-CL" sz="340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894870E0-6D59-6F26-9DF6-FCA0DB1F1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r>
              <a:rPr lang="es-MX" sz="2000" dirty="0" err="1"/>
              <a:t>Xuecheng</a:t>
            </a:r>
            <a:r>
              <a:rPr lang="es-MX" sz="2000" dirty="0"/>
              <a:t> Ex Presidente de la Asociación Budista de China.</a:t>
            </a:r>
          </a:p>
          <a:p>
            <a:r>
              <a:rPr lang="es-MX" sz="2000" dirty="0"/>
              <a:t>El presidente </a:t>
            </a:r>
            <a:r>
              <a:rPr lang="es-MX" sz="2000" dirty="0" err="1"/>
              <a:t>Xuecheng</a:t>
            </a:r>
            <a:r>
              <a:rPr lang="es-MX" sz="2000" dirty="0"/>
              <a:t>, que dejó el cargo en 2018, siempre había mantenido una lealtad a la gobernanza del Estado; acababa de llegar al cargo en 2016 de la mano de Xi Jinping gracias a su carrera ejemplar.</a:t>
            </a:r>
          </a:p>
          <a:p>
            <a:r>
              <a:rPr lang="es-MX" sz="2000" dirty="0"/>
              <a:t>Su idea era revivir y justificar el budismo en la RPC, teniendo en cuenta los cambios políticos y sociales. </a:t>
            </a:r>
            <a:endParaRPr lang="en-US" sz="2000" dirty="0"/>
          </a:p>
        </p:txBody>
      </p:sp>
      <p:pic>
        <p:nvPicPr>
          <p:cNvPr id="5" name="Marcador de contenido 4" descr="Hombre parado en una biblioteca&#10;&#10;Descripción generada automáticamente">
            <a:extLst>
              <a:ext uri="{FF2B5EF4-FFF2-40B4-BE49-F238E27FC236}">
                <a16:creationId xmlns:a16="http://schemas.microsoft.com/office/drawing/2014/main" id="{14C119EE-DFD8-A2B2-5CD3-A46250CAD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9" r="22166" b="2"/>
          <a:stretch/>
        </p:blipFill>
        <p:spPr>
          <a:xfrm>
            <a:off x="8020571" y="2161488"/>
            <a:ext cx="3019646" cy="36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82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8D3E4-76E9-CEFB-9E0C-BFABF359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551" y="642594"/>
            <a:ext cx="6079762" cy="5294182"/>
          </a:xfrm>
        </p:spPr>
        <p:txBody>
          <a:bodyPr>
            <a:normAutofit/>
          </a:bodyPr>
          <a:lstStyle/>
          <a:p>
            <a:r>
              <a:rPr lang="es-CL" sz="3600" dirty="0"/>
              <a:t>Budismo humanista</a:t>
            </a:r>
            <a:br>
              <a:rPr lang="es-CL" sz="3600" dirty="0"/>
            </a:br>
            <a:br>
              <a:rPr lang="es-CL" sz="3600" dirty="0"/>
            </a:br>
            <a:r>
              <a:rPr lang="es-MX" sz="2000" dirty="0"/>
              <a:t>La vara de interpretación del significado del concepto de budismo humanista es la "visión del mundo de los valores centrales socialistas" propagada por el PCCh. </a:t>
            </a:r>
            <a:br>
              <a:rPr lang="es-MX" sz="2000" dirty="0"/>
            </a:br>
            <a:r>
              <a:rPr lang="es-MX" sz="2000" dirty="0"/>
              <a:t>Y a su vez, para que los círculos budistas sigan la "práctica" de estos valores fundamentales, el budismo humanista debe proporcionar "recursos de pensamiento y una base de fe (en ellos)".</a:t>
            </a:r>
            <a:endParaRPr lang="es-CL" sz="2000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05DB3E8E-BFCA-6C95-3C20-3AC6D32D7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681" y="264680"/>
            <a:ext cx="4475870" cy="6328640"/>
          </a:xfrm>
        </p:spPr>
      </p:pic>
    </p:spTree>
    <p:extLst>
      <p:ext uri="{BB962C8B-B14F-4D97-AF65-F5344CB8AC3E}">
        <p14:creationId xmlns:p14="http://schemas.microsoft.com/office/powerpoint/2010/main" val="3765280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3F1CD-6D64-DC2E-CEAC-8B800D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3600" dirty="0"/>
              <a:t>El comienzo de una nueva era</a:t>
            </a:r>
            <a:endParaRPr lang="es-CL" sz="3600" dirty="0"/>
          </a:p>
        </p:txBody>
      </p:sp>
      <p:pic>
        <p:nvPicPr>
          <p:cNvPr id="5" name="Marcador de contenido 4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34DCD79D-AE38-E751-703A-349651ECF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790575"/>
            <a:ext cx="6629400" cy="4972050"/>
          </a:xfr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13F9A8-9FF8-4D4A-AA83-C4A311249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Dr. Yan Jue, presidente de la Asociación Budista de China</a:t>
            </a:r>
          </a:p>
        </p:txBody>
      </p:sp>
    </p:spTree>
    <p:extLst>
      <p:ext uri="{BB962C8B-B14F-4D97-AF65-F5344CB8AC3E}">
        <p14:creationId xmlns:p14="http://schemas.microsoft.com/office/powerpoint/2010/main" val="417390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D5149-0D8A-0267-7EA6-835A864F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Buda del Templo de Primavera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D509F2-303D-F986-6779-4D2F4687E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589" y="4843807"/>
            <a:ext cx="1589157" cy="1191868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079C36AF-F196-A4CA-2D6E-1D98E0C3D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4509" y="2103438"/>
            <a:ext cx="5242982" cy="3932237"/>
          </a:xfrm>
        </p:spPr>
      </p:pic>
    </p:spTree>
    <p:extLst>
      <p:ext uri="{BB962C8B-B14F-4D97-AF65-F5344CB8AC3E}">
        <p14:creationId xmlns:p14="http://schemas.microsoft.com/office/powerpoint/2010/main" val="158004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69C05-C759-8157-B27F-822014751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s-MX" sz="3000"/>
              <a:t>El budismo en el marco de las directrices estatales, utilizando el ejemplo del maestro Chan </a:t>
            </a:r>
            <a:r>
              <a:rPr lang="es-MX" sz="3000" err="1"/>
              <a:t>Jinghui</a:t>
            </a:r>
            <a:r>
              <a:rPr lang="es-MX" sz="3000"/>
              <a:t> (1933-2013) en la República Popular China.</a:t>
            </a:r>
            <a:endParaRPr lang="es-CL" sz="3000"/>
          </a:p>
        </p:txBody>
      </p:sp>
      <p:pic>
        <p:nvPicPr>
          <p:cNvPr id="5" name="Marcador de contenido 4" descr="Una persona con un vestido de colores&#10;&#10;Descripción generada automáticamente con confianza media">
            <a:extLst>
              <a:ext uri="{FF2B5EF4-FFF2-40B4-BE49-F238E27FC236}">
                <a16:creationId xmlns:a16="http://schemas.microsoft.com/office/drawing/2014/main" id="{0B17AAB4-3314-60B0-FF8E-ED0419263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2205"/>
          <a:stretch/>
        </p:blipFill>
        <p:spPr>
          <a:xfrm>
            <a:off x="901133" y="2461429"/>
            <a:ext cx="1980359" cy="238237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C17AC5-E9C4-6C00-CACF-89B1F6DF8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825" y="2014194"/>
            <a:ext cx="8210042" cy="4201212"/>
          </a:xfrm>
        </p:spPr>
        <p:txBody>
          <a:bodyPr>
            <a:normAutofit/>
          </a:bodyPr>
          <a:lstStyle/>
          <a:p>
            <a:r>
              <a:rPr lang="es-MX" sz="2400" dirty="0"/>
              <a:t>El Gran maestro JING HUI, fue abad de </a:t>
            </a:r>
            <a:r>
              <a:rPr lang="es-MX" sz="2400" dirty="0" err="1"/>
              <a:t>Bailin</a:t>
            </a:r>
            <a:r>
              <a:rPr lang="es-MX" sz="2400" dirty="0"/>
              <a:t> (Bosque de </a:t>
            </a:r>
            <a:r>
              <a:rPr lang="es-MX" sz="2400" dirty="0" err="1"/>
              <a:t>Cipres</a:t>
            </a:r>
            <a:r>
              <a:rPr lang="es-MX" sz="2400" dirty="0"/>
              <a:t>) Monasterio Chan (Zen), fundado por el famoso maestro Zhao Zhou (</a:t>
            </a:r>
            <a:r>
              <a:rPr lang="es-MX" sz="2400" dirty="0" err="1"/>
              <a:t>Joshu</a:t>
            </a:r>
            <a:r>
              <a:rPr lang="es-MX" sz="2400" dirty="0"/>
              <a:t>). Es sucesor dharma del Gran maestro </a:t>
            </a:r>
            <a:r>
              <a:rPr lang="es-MX" sz="2400" dirty="0" err="1"/>
              <a:t>Xu</a:t>
            </a:r>
            <a:r>
              <a:rPr lang="es-MX" sz="2400" dirty="0"/>
              <a:t> </a:t>
            </a:r>
            <a:r>
              <a:rPr lang="es-MX" sz="2400" dirty="0" err="1"/>
              <a:t>Yu</a:t>
            </a:r>
            <a:r>
              <a:rPr lang="es-MX" sz="2400" dirty="0"/>
              <a:t>, el mas famoso maestro Chan del siglo XX, que murió en 1959 a la edad de 120 años. Jing Hui es el sucesor número 44 de Lin Chi, (en japonés </a:t>
            </a:r>
            <a:r>
              <a:rPr lang="es-MX" sz="2400" dirty="0" err="1"/>
              <a:t>Rinzai</a:t>
            </a:r>
            <a:r>
              <a:rPr lang="es-MX" sz="2400" dirty="0"/>
              <a:t>) y sucesor Dharma de las cinco escuelas del Chan. </a:t>
            </a:r>
          </a:p>
          <a:p>
            <a:r>
              <a:rPr lang="es-MX" sz="2400" dirty="0"/>
              <a:t>Nombro a </a:t>
            </a:r>
            <a:r>
              <a:rPr lang="es-MX" sz="2400" dirty="0" err="1"/>
              <a:t>Willigis</a:t>
            </a:r>
            <a:r>
              <a:rPr lang="es-MX" sz="2400" dirty="0"/>
              <a:t> </a:t>
            </a:r>
            <a:r>
              <a:rPr lang="es-MX" sz="2400" dirty="0" err="1"/>
              <a:t>Jäger</a:t>
            </a:r>
            <a:r>
              <a:rPr lang="es-MX" sz="2400" dirty="0"/>
              <a:t> su sucesor en Octubre de 2009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3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A866C-29B3-F986-614A-2B8A0FCC8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endParaRPr lang="es-CL"/>
          </a:p>
        </p:txBody>
      </p:sp>
      <p:pic>
        <p:nvPicPr>
          <p:cNvPr id="5" name="Marcador de contenido 4" descr="Un edificio de ladrillo&#10;&#10;Descripción generada automáticamente con confianza media">
            <a:extLst>
              <a:ext uri="{FF2B5EF4-FFF2-40B4-BE49-F238E27FC236}">
                <a16:creationId xmlns:a16="http://schemas.microsoft.com/office/drawing/2014/main" id="{9D926ECD-1C3F-9DFE-FDF9-1BE0856FF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6" r="33943" b="2"/>
          <a:stretch/>
        </p:blipFill>
        <p:spPr>
          <a:xfrm>
            <a:off x="1154352" y="2161487"/>
            <a:ext cx="3019646" cy="363264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BB95D0-B420-93E3-FBCA-37EBAB13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65" y="2103120"/>
            <a:ext cx="6488035" cy="3931920"/>
          </a:xfrm>
        </p:spPr>
        <p:txBody>
          <a:bodyPr>
            <a:normAutofit/>
          </a:bodyPr>
          <a:lstStyle/>
          <a:p>
            <a:r>
              <a:rPr lang="es-MX" dirty="0"/>
              <a:t>Organización de campamentos juveniles anuales</a:t>
            </a:r>
          </a:p>
          <a:p>
            <a:r>
              <a:rPr lang="es-MX" dirty="0"/>
              <a:t>En los campamentos de verano a los que invitaba </a:t>
            </a:r>
            <a:r>
              <a:rPr lang="es-MX" dirty="0" err="1"/>
              <a:t>Jinghui</a:t>
            </a:r>
            <a:r>
              <a:rPr lang="es-MX" dirty="0"/>
              <a:t>, trataba de transmitir un Chan relativamente "fácil de entender".</a:t>
            </a:r>
          </a:p>
          <a:p>
            <a:r>
              <a:rPr lang="es-MX" dirty="0"/>
              <a:t>La afirmación de que su Chan de la vida real era fácil de entender sirvió como una </a:t>
            </a:r>
            <a:r>
              <a:rPr lang="es-MX" dirty="0" err="1"/>
              <a:t>estrategía</a:t>
            </a:r>
            <a:r>
              <a:rPr lang="es-MX" dirty="0"/>
              <a:t> promocional.</a:t>
            </a:r>
          </a:p>
          <a:p>
            <a:r>
              <a:rPr lang="es-MX" dirty="0"/>
              <a:t> </a:t>
            </a:r>
            <a:r>
              <a:rPr lang="es-MX" dirty="0" err="1"/>
              <a:t>Jinghui</a:t>
            </a:r>
            <a:r>
              <a:rPr lang="es-MX" dirty="0"/>
              <a:t> trató de atraer al mayor número posible de jóvenes y, por tanto, trabajó para que la entrada fuera relativamente fácil.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13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565B2778-6678-45B6-9A79-C0910CFC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04D972-8CA8-540D-0CF3-D56726BC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s-CL" dirty="0"/>
              <a:t>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3E004B-294C-A1A1-1CAF-6461CCD2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942535"/>
            <a:ext cx="6281928" cy="5092505"/>
          </a:xfrm>
        </p:spPr>
        <p:txBody>
          <a:bodyPr>
            <a:normAutofit/>
          </a:bodyPr>
          <a:lstStyle/>
          <a:p>
            <a:r>
              <a:rPr lang="es-MX" sz="2400" dirty="0"/>
              <a:t>Para la meditación en sí, recomendó cinco normas como base: </a:t>
            </a:r>
          </a:p>
          <a:p>
            <a:r>
              <a:rPr lang="es-MX" sz="2400" dirty="0"/>
              <a:t>Una "alimentación" vegetariana (</a:t>
            </a:r>
            <a:r>
              <a:rPr lang="es-MX" sz="2400" dirty="0" err="1"/>
              <a:t>yinshi</a:t>
            </a:r>
            <a:r>
              <a:rPr lang="es-MX" sz="2400" dirty="0"/>
              <a:t>), una cantidad adecuada de "sueño" (</a:t>
            </a:r>
            <a:r>
              <a:rPr lang="es-MX" sz="2400" dirty="0" err="1"/>
              <a:t>shuimian</a:t>
            </a:r>
            <a:r>
              <a:rPr lang="es-MX" sz="2400" dirty="0"/>
              <a:t>), una posición estable del "cuerpo" (</a:t>
            </a:r>
            <a:r>
              <a:rPr lang="es-MX" sz="2400" dirty="0" err="1"/>
              <a:t>shen</a:t>
            </a:r>
            <a:r>
              <a:rPr lang="es-MX" sz="2400" dirty="0"/>
              <a:t>), una "respiración" tranquila (xi) con énfasis en el bajo vientre y la estabilización de la "mente" (</a:t>
            </a:r>
            <a:r>
              <a:rPr lang="es-MX" sz="2400" dirty="0" err="1"/>
              <a:t>xin</a:t>
            </a:r>
            <a:r>
              <a:rPr lang="es-MX" sz="2400" dirty="0"/>
              <a:t>).</a:t>
            </a:r>
          </a:p>
          <a:p>
            <a:r>
              <a:rPr lang="es-MX" sz="2400" dirty="0"/>
              <a:t>Sólo sobre esta base puede existir un estado de "estabilidad" (</a:t>
            </a:r>
            <a:r>
              <a:rPr lang="es-MX" sz="2400" dirty="0" err="1"/>
              <a:t>wending</a:t>
            </a:r>
            <a:r>
              <a:rPr lang="es-MX" sz="2400" dirty="0"/>
              <a:t>) y "armonía" (</a:t>
            </a:r>
            <a:r>
              <a:rPr lang="es-MX" sz="2400" dirty="0" err="1"/>
              <a:t>hexie</a:t>
            </a:r>
            <a:r>
              <a:rPr lang="es-MX" sz="2400" dirty="0"/>
              <a:t>).</a:t>
            </a:r>
            <a:endParaRPr lang="es-CL" sz="2400" dirty="0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82C57F61-3F6E-4BE5-B964-003AA9B35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Hombre sentado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FFF4BBDF-9B60-A735-79DE-4C406A7E1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528" y="2186633"/>
            <a:ext cx="3318836" cy="248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7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06B34A-92A5-0D1C-098E-2680BE84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9FF84B-56E2-51E4-AFAE-5E64910CD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C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Gracias por su atención</a:t>
            </a:r>
          </a:p>
          <a:p>
            <a:pPr marL="0" indent="0">
              <a:buNone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victoria.lueckel@pucv.cl</a:t>
            </a:r>
          </a:p>
        </p:txBody>
      </p:sp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3665B82-0473-B163-3279-3D449F105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910" y="881210"/>
            <a:ext cx="3302524" cy="20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Estatu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4CCBB65-7E9B-475C-B175-AE9CA5929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838" y="794269"/>
            <a:ext cx="3438323" cy="52694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481BF52-7AC4-1ADF-FA87-CA7E19F4A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11" y="4276166"/>
            <a:ext cx="2633011" cy="163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8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D85C8-5C38-F8C2-6C9D-82112217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s-MX" dirty="0"/>
              <a:t>   </a:t>
            </a:r>
            <a:endParaRPr lang="es-CL" dirty="0"/>
          </a:p>
        </p:txBody>
      </p:sp>
      <p:pic>
        <p:nvPicPr>
          <p:cNvPr id="5" name="Marcador de contenido 4" descr="Diagrama, Texto&#10;&#10;Descripción generada automáticamente">
            <a:extLst>
              <a:ext uri="{FF2B5EF4-FFF2-40B4-BE49-F238E27FC236}">
                <a16:creationId xmlns:a16="http://schemas.microsoft.com/office/drawing/2014/main" id="{0A0CC7E5-E111-D9A3-84CD-2DA104678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02" b="3678"/>
          <a:stretch/>
        </p:blipFill>
        <p:spPr>
          <a:xfrm>
            <a:off x="1750766" y="226665"/>
            <a:ext cx="8641699" cy="6382512"/>
          </a:xfrm>
        </p:spPr>
      </p:pic>
    </p:spTree>
    <p:extLst>
      <p:ext uri="{BB962C8B-B14F-4D97-AF65-F5344CB8AC3E}">
        <p14:creationId xmlns:p14="http://schemas.microsoft.com/office/powerpoint/2010/main" val="60722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5413A572-030E-D3D7-9805-3DB72F02A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08"/>
          <a:stretch/>
        </p:blipFill>
        <p:spPr>
          <a:xfrm>
            <a:off x="1427637" y="803063"/>
            <a:ext cx="9336725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9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F83C4-EB18-40C6-1890-8B9622E0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s-CL" dirty="0"/>
              <a:t>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ED05C5-3285-0822-E822-07B7DE1BA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55077"/>
            <a:ext cx="6485467" cy="4979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2000" dirty="0"/>
              <a:t>Transmisión del budismo por la Ruta de la Seda.</a:t>
            </a:r>
          </a:p>
          <a:p>
            <a:pPr>
              <a:lnSpc>
                <a:spcPct val="90000"/>
              </a:lnSpc>
            </a:pPr>
            <a:r>
              <a:rPr lang="es-CL" sz="2000" dirty="0"/>
              <a:t>En el siglo V., los budistas chinos desarrollaron nuevas escuelas, como la escuela </a:t>
            </a:r>
            <a:r>
              <a:rPr lang="es-CL" sz="2000" dirty="0" err="1"/>
              <a:t>Tiantai</a:t>
            </a:r>
            <a:r>
              <a:rPr lang="es-CL" sz="2000" dirty="0"/>
              <a:t>, la escuela </a:t>
            </a:r>
            <a:r>
              <a:rPr lang="es-CL" sz="2000" dirty="0" err="1"/>
              <a:t>Huayan</a:t>
            </a:r>
            <a:r>
              <a:rPr lang="es-CL" sz="2000" dirty="0"/>
              <a:t>, la escuela Tierra Pura y el budismo Chan.</a:t>
            </a:r>
          </a:p>
          <a:p>
            <a:pPr>
              <a:lnSpc>
                <a:spcPct val="90000"/>
              </a:lnSpc>
            </a:pPr>
            <a:r>
              <a:rPr lang="es-CL" sz="2000" dirty="0"/>
              <a:t>El budismo continuó creciendo durante la dinastía Tang (618-907). Fue durante esta dinastía que el monje chino </a:t>
            </a:r>
            <a:r>
              <a:rPr lang="es-CL" sz="2000" dirty="0" err="1"/>
              <a:t>Xuanzong</a:t>
            </a:r>
            <a:r>
              <a:rPr lang="es-CL" sz="2000" dirty="0"/>
              <a:t> viajó a la India, trayendo 657 textos budistas junto con reliquias y estatuas. </a:t>
            </a:r>
          </a:p>
          <a:p>
            <a:pPr>
              <a:lnSpc>
                <a:spcPct val="90000"/>
              </a:lnSpc>
            </a:pPr>
            <a:r>
              <a:rPr lang="es-CL" sz="2000" dirty="0"/>
              <a:t>En la dinastía Tang también vio el crecimiento del budismo Chan (Zen), con los grandes maestros Zen como </a:t>
            </a:r>
            <a:r>
              <a:rPr lang="es-CL" sz="2000" dirty="0" err="1"/>
              <a:t>Mazu</a:t>
            </a:r>
            <a:r>
              <a:rPr lang="es-CL" sz="2000" dirty="0"/>
              <a:t> </a:t>
            </a:r>
            <a:r>
              <a:rPr lang="es-CL" sz="2000" dirty="0" err="1"/>
              <a:t>Daoyi</a:t>
            </a:r>
            <a:r>
              <a:rPr lang="es-CL" sz="2000" dirty="0"/>
              <a:t> y </a:t>
            </a:r>
            <a:r>
              <a:rPr lang="es-CL" sz="2000" dirty="0" err="1"/>
              <a:t>Linji</a:t>
            </a:r>
            <a:r>
              <a:rPr lang="es-CL" sz="2000" dirty="0"/>
              <a:t> </a:t>
            </a:r>
            <a:r>
              <a:rPr lang="es-CL" sz="2000" dirty="0" err="1"/>
              <a:t>Yixuan</a:t>
            </a:r>
            <a:r>
              <a:rPr lang="es-CL" sz="2000" dirty="0"/>
              <a:t>. </a:t>
            </a:r>
          </a:p>
          <a:p>
            <a:pPr>
              <a:lnSpc>
                <a:spcPct val="90000"/>
              </a:lnSpc>
            </a:pPr>
            <a:r>
              <a:rPr lang="es-CL" sz="2000" dirty="0"/>
              <a:t>En los últimos años de Tang, el budismo sufrió un revés durante la Gran Persecución Anti-Budista de 845.</a:t>
            </a:r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E1AAEFA-AEAC-13EF-5260-8E430206F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27" r="17643" b="2"/>
          <a:stretch/>
        </p:blipFill>
        <p:spPr>
          <a:xfrm>
            <a:off x="7978368" y="1728736"/>
            <a:ext cx="3019646" cy="36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8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1E6B8-F3E5-0E7E-2119-84C28BFA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s-CL" dirty="0"/>
              <a:t> 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Imagen 4" descr="Imagen que contiene exterior, edificio, grupo, parado&#10;&#10;Descripción generada automáticamente">
            <a:extLst>
              <a:ext uri="{FF2B5EF4-FFF2-40B4-BE49-F238E27FC236}">
                <a16:creationId xmlns:a16="http://schemas.microsoft.com/office/drawing/2014/main" id="{A1FBCD9D-FE0E-7118-7E3B-4871BFBAA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17" y="2055893"/>
            <a:ext cx="4414438" cy="275902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F6878-CAB3-8635-F4B8-43D677922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998805"/>
            <a:ext cx="4957554" cy="50362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2000" dirty="0"/>
              <a:t>El budismo se recuperó durante la dinastía </a:t>
            </a:r>
            <a:r>
              <a:rPr lang="es-CL" sz="2000" dirty="0" err="1"/>
              <a:t>Song</a:t>
            </a:r>
            <a:r>
              <a:rPr lang="es-CL" sz="2000" dirty="0"/>
              <a:t> (960-1279), que se conoce como la “edad de oro” de Chan. </a:t>
            </a:r>
          </a:p>
          <a:p>
            <a:pPr>
              <a:lnSpc>
                <a:spcPct val="90000"/>
              </a:lnSpc>
            </a:pPr>
            <a:r>
              <a:rPr lang="es-CL" sz="2000" dirty="0"/>
              <a:t>Durante la dinastía Yuan, el budismo tibetano se convirtió en la religión estatal.</a:t>
            </a:r>
          </a:p>
          <a:p>
            <a:pPr>
              <a:lnSpc>
                <a:spcPct val="90000"/>
              </a:lnSpc>
            </a:pPr>
            <a:r>
              <a:rPr lang="es-CL" sz="2000" dirty="0"/>
              <a:t>Durante la dinastía Ming (1368-1644), la escuela Chan se convirtió en la tradición dominante en China y todos los monjes se afiliaron a Chan. </a:t>
            </a:r>
          </a:p>
          <a:p>
            <a:pPr>
              <a:lnSpc>
                <a:spcPct val="90000"/>
              </a:lnSpc>
            </a:pPr>
            <a:r>
              <a:rPr lang="es-CL" sz="2000" dirty="0"/>
              <a:t>En el siglo XVII, el budismo se extendió a </a:t>
            </a:r>
            <a:r>
              <a:rPr lang="es-CL" sz="2000" dirty="0" err="1"/>
              <a:t>Taiwan</a:t>
            </a:r>
            <a:r>
              <a:rPr lang="es-CL" sz="2000" dirty="0"/>
              <a:t> por inmigrantes Chinos.</a:t>
            </a:r>
          </a:p>
        </p:txBody>
      </p:sp>
    </p:spTree>
    <p:extLst>
      <p:ext uri="{BB962C8B-B14F-4D97-AF65-F5344CB8AC3E}">
        <p14:creationId xmlns:p14="http://schemas.microsoft.com/office/powerpoint/2010/main" val="392195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37557B-A47F-47A7-8DBA-525641AF9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94973E-A242-430D-8F06-23B4410AC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FF6616-7189-2F37-7295-A3E62FB0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046937"/>
          </a:xfrm>
        </p:spPr>
        <p:txBody>
          <a:bodyPr>
            <a:normAutofit/>
          </a:bodyPr>
          <a:lstStyle/>
          <a:p>
            <a:pPr algn="ctr"/>
            <a:r>
              <a:rPr lang="es-CL" sz="3600" dirty="0"/>
              <a:t>Era moderna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48F739-691B-06FB-B12E-DFC09C584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927274"/>
            <a:ext cx="6281928" cy="41077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2000" dirty="0"/>
              <a:t>República (1912-1949): comienzo de la modernización y el inicio de la secularización.</a:t>
            </a:r>
          </a:p>
          <a:p>
            <a:pPr>
              <a:lnSpc>
                <a:spcPct val="90000"/>
              </a:lnSpc>
            </a:pPr>
            <a:r>
              <a:rPr lang="es-CL" sz="2000" dirty="0"/>
              <a:t>1920: campañas antirreligiosas donde las propiedades monásticas budistas fueron amenazadas.</a:t>
            </a:r>
          </a:p>
          <a:p>
            <a:pPr>
              <a:lnSpc>
                <a:spcPct val="90000"/>
              </a:lnSpc>
            </a:pPr>
            <a:r>
              <a:rPr lang="es-CL" sz="2000" dirty="0"/>
              <a:t>Las reformas del maestro </a:t>
            </a:r>
            <a:r>
              <a:rPr lang="es-CL" sz="2000" dirty="0" err="1"/>
              <a:t>Taixu</a:t>
            </a:r>
            <a:r>
              <a:rPr lang="es-CL" sz="2000" dirty="0"/>
              <a:t> (1889-1947) defendió el budismo, promovió la educación e impulsó la creación de las escuelas con recursos de los templos, la libertad de practicar la religión y la protección de todos los templos.</a:t>
            </a:r>
          </a:p>
          <a:p>
            <a:pPr>
              <a:lnSpc>
                <a:spcPct val="90000"/>
              </a:lnSpc>
            </a:pPr>
            <a:r>
              <a:rPr lang="es-CL" sz="2000" dirty="0"/>
              <a:t>Siguieron el modelo cristiano de obras caritativas, como la creación de orfanatos y escuelas.</a:t>
            </a:r>
          </a:p>
        </p:txBody>
      </p:sp>
      <p:pic>
        <p:nvPicPr>
          <p:cNvPr id="5" name="Imagen 4" descr="Foto en blanco y negro de una persona con un traje de color negro&#10;&#10;Descripción generada automáticamente con confianza media">
            <a:extLst>
              <a:ext uri="{FF2B5EF4-FFF2-40B4-BE49-F238E27FC236}">
                <a16:creationId xmlns:a16="http://schemas.microsoft.com/office/drawing/2014/main" id="{0E456BD7-EBEF-0163-B4E6-A42250948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34"/>
          <a:stretch/>
        </p:blipFill>
        <p:spPr>
          <a:xfrm>
            <a:off x="8386170" y="484632"/>
            <a:ext cx="3321198" cy="57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4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DBEC5-C50E-B918-9A11-876FC22C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s-CL" dirty="0"/>
              <a:t>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51C0E9-4187-482F-9E57-6F626A9C4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en blanco y negro de un hombre&#10;&#10;Descripción generada automáticamente">
            <a:extLst>
              <a:ext uri="{FF2B5EF4-FFF2-40B4-BE49-F238E27FC236}">
                <a16:creationId xmlns:a16="http://schemas.microsoft.com/office/drawing/2014/main" id="{B299D88E-000D-A9B9-06A3-D3662A824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87" y="233264"/>
            <a:ext cx="2634542" cy="37556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D494F4-DB8B-4D3D-A107-4E84A0B74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FC58BE-64BA-44F6-B62D-AA29B1BF6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Foto en blanco y negro de un hombre con un traje de color negro&#10;&#10;Descripción generada automáticamente">
            <a:extLst>
              <a:ext uri="{FF2B5EF4-FFF2-40B4-BE49-F238E27FC236}">
                <a16:creationId xmlns:a16="http://schemas.microsoft.com/office/drawing/2014/main" id="{35AFDE3B-BDF9-640B-3824-19AB658A8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615" y="2874858"/>
            <a:ext cx="2249926" cy="374987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A8F90-5135-6DE3-4720-8A30D88F9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872197"/>
            <a:ext cx="4472922" cy="5162843"/>
          </a:xfrm>
        </p:spPr>
        <p:txBody>
          <a:bodyPr>
            <a:normAutofit/>
          </a:bodyPr>
          <a:lstStyle/>
          <a:p>
            <a:r>
              <a:rPr lang="es-CL" sz="2000" dirty="0"/>
              <a:t>Algunos intelectuales y actores políticos formularon ideas sobre el fortalecimiento de la nación basándose en el budismo.</a:t>
            </a:r>
          </a:p>
          <a:p>
            <a:r>
              <a:rPr lang="es-CL" sz="2000" dirty="0" err="1"/>
              <a:t>Liang</a:t>
            </a:r>
            <a:r>
              <a:rPr lang="es-CL" sz="2000" dirty="0"/>
              <a:t> </a:t>
            </a:r>
            <a:r>
              <a:rPr lang="es-CL" sz="2000" dirty="0" err="1"/>
              <a:t>Qichao</a:t>
            </a:r>
            <a:r>
              <a:rPr lang="es-CL" sz="2000" dirty="0"/>
              <a:t> (1873-1929): “Sobre la relación entre el budismo y la democracia” (</a:t>
            </a:r>
            <a:r>
              <a:rPr lang="es-CL" sz="2000" i="1" dirty="0"/>
              <a:t>Lun </a:t>
            </a:r>
            <a:r>
              <a:rPr lang="es-CL" sz="2000" i="1" dirty="0" err="1"/>
              <a:t>Fojiao</a:t>
            </a:r>
            <a:r>
              <a:rPr lang="es-CL" sz="2000" i="1" dirty="0"/>
              <a:t> </a:t>
            </a:r>
            <a:r>
              <a:rPr lang="es-CL" sz="2000" i="1" dirty="0" err="1"/>
              <a:t>yu</a:t>
            </a:r>
            <a:r>
              <a:rPr lang="es-CL" sz="2000" i="1" dirty="0"/>
              <a:t> </a:t>
            </a:r>
            <a:r>
              <a:rPr lang="es-CL" sz="2000" i="1" dirty="0" err="1"/>
              <a:t>qunzhi</a:t>
            </a:r>
            <a:r>
              <a:rPr lang="es-CL" sz="2000" i="1" dirty="0"/>
              <a:t> de </a:t>
            </a:r>
            <a:r>
              <a:rPr lang="es-CL" sz="2000" i="1" dirty="0" err="1"/>
              <a:t>guanxi</a:t>
            </a:r>
            <a:r>
              <a:rPr lang="es-CL" sz="2000" i="1" dirty="0"/>
              <a:t> </a:t>
            </a:r>
            <a:r>
              <a:rPr lang="ja-JP" altLang="es-CL" sz="2000" dirty="0"/>
              <a:t>論佛教與群治之關係</a:t>
            </a:r>
            <a:r>
              <a:rPr lang="es-CL" altLang="ja-JP" sz="2000" dirty="0"/>
              <a:t>), 1902</a:t>
            </a:r>
          </a:p>
          <a:p>
            <a:r>
              <a:rPr lang="es-CL" sz="2000" dirty="0" err="1"/>
              <a:t>Cai</a:t>
            </a:r>
            <a:r>
              <a:rPr lang="es-CL" sz="2000" dirty="0"/>
              <a:t> </a:t>
            </a:r>
            <a:r>
              <a:rPr lang="es-CL" sz="2000" dirty="0" err="1"/>
              <a:t>Yuanpei</a:t>
            </a:r>
            <a:r>
              <a:rPr lang="es-CL" sz="2000" dirty="0"/>
              <a:t> </a:t>
            </a:r>
            <a:r>
              <a:rPr lang="ja-JP" altLang="es-CL" sz="2000" dirty="0"/>
              <a:t>蔡元培 </a:t>
            </a:r>
            <a:r>
              <a:rPr lang="es-CL" altLang="ja-JP" sz="2000" dirty="0"/>
              <a:t>(1868–1940): </a:t>
            </a:r>
            <a:r>
              <a:rPr lang="es-MX" altLang="ja-JP" sz="2000" dirty="0"/>
              <a:t>"Sobre la protección de la nación por el budismo". </a:t>
            </a:r>
            <a:r>
              <a:rPr lang="es-CL" sz="2000" dirty="0"/>
              <a:t>(</a:t>
            </a:r>
            <a:r>
              <a:rPr lang="es-CL" sz="2000" i="1" dirty="0" err="1"/>
              <a:t>Fojiao</a:t>
            </a:r>
            <a:r>
              <a:rPr lang="es-CL" sz="2000" i="1" dirty="0"/>
              <a:t> </a:t>
            </a:r>
            <a:r>
              <a:rPr lang="es-CL" sz="2000" i="1" dirty="0" err="1"/>
              <a:t>huguo</a:t>
            </a:r>
            <a:r>
              <a:rPr lang="es-CL" sz="2000" i="1" dirty="0"/>
              <a:t> lun </a:t>
            </a:r>
            <a:r>
              <a:rPr lang="ja-JP" altLang="es-CL" sz="2000" dirty="0"/>
              <a:t>佛教護國論</a:t>
            </a:r>
            <a:r>
              <a:rPr lang="es-CL" altLang="ja-JP" sz="2000" dirty="0"/>
              <a:t>), 1900.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486663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1067</TotalTime>
  <Words>1349</Words>
  <Application>Microsoft Office PowerPoint</Application>
  <PresentationFormat>Panorámica</PresentationFormat>
  <Paragraphs>71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Century Gothic</vt:lpstr>
      <vt:lpstr>Garamond</vt:lpstr>
      <vt:lpstr>Savon</vt:lpstr>
      <vt:lpstr>China: Budismo Chan - 2° parte</vt:lpstr>
      <vt:lpstr>El Buda del Templo de Primavera</vt:lpstr>
      <vt:lpstr>Presentación de PowerPoint</vt:lpstr>
      <vt:lpstr>   </vt:lpstr>
      <vt:lpstr>Presentación de PowerPoint</vt:lpstr>
      <vt:lpstr>  </vt:lpstr>
      <vt:lpstr> </vt:lpstr>
      <vt:lpstr>Era moderna</vt:lpstr>
      <vt:lpstr>  </vt:lpstr>
      <vt:lpstr>   </vt:lpstr>
      <vt:lpstr> </vt:lpstr>
      <vt:lpstr>  </vt:lpstr>
      <vt:lpstr>Ai guo ai jiao 爱国爱教,  amor a la patria y amor a la enseñanza</vt:lpstr>
      <vt:lpstr>Discurso medioambiental</vt:lpstr>
      <vt:lpstr>Era Xi Jingping</vt:lpstr>
      <vt:lpstr>  </vt:lpstr>
      <vt:lpstr>Sobre la "estrategia de sinicización" de la Asociación Budista de China para 2019-2023</vt:lpstr>
      <vt:lpstr>Budismo humanista  La vara de interpretación del significado del concepto de budismo humanista es la "visión del mundo de los valores centrales socialistas" propagada por el PCCh.  Y a su vez, para que los círculos budistas sigan la "práctica" de estos valores fundamentales, el budismo humanista debe proporcionar "recursos de pensamiento y una base de fe (en ellos)".</vt:lpstr>
      <vt:lpstr>El comienzo de una nueva era</vt:lpstr>
      <vt:lpstr>El budismo en el marco de las directrices estatales, utilizando el ejemplo del maestro Chan Jinghui (1933-2013) en la República Popular China.</vt:lpstr>
      <vt:lpstr>Presentación de PowerPoint</vt:lpstr>
      <vt:lpstr>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China: Budismo Chan - 2° parte</dc:title>
  <dc:creator>Victoria Lueckel</dc:creator>
  <cp:lastModifiedBy>Victoria Lueckel</cp:lastModifiedBy>
  <cp:revision>1</cp:revision>
  <dcterms:created xsi:type="dcterms:W3CDTF">2022-09-05T22:19:40Z</dcterms:created>
  <dcterms:modified xsi:type="dcterms:W3CDTF">2022-09-20T01:00:54Z</dcterms:modified>
</cp:coreProperties>
</file>