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256" r:id="rId2"/>
    <p:sldId id="257" r:id="rId3"/>
    <p:sldId id="260" r:id="rId4"/>
    <p:sldId id="326" r:id="rId5"/>
    <p:sldId id="327" r:id="rId6"/>
    <p:sldId id="27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8" r:id="rId20"/>
  </p:sldIdLst>
  <p:sldSz cx="9144000" cy="5143500" type="screen16x9"/>
  <p:notesSz cx="6858000" cy="9144000"/>
  <p:embeddedFontLst>
    <p:embeddedFont>
      <p:font typeface="Fondamento" panose="020B0604020202020204" charset="0"/>
      <p:regular r:id="rId22"/>
      <p:italic r:id="rId23"/>
    </p:embeddedFont>
    <p:embeddedFont>
      <p:font typeface="Roboto Condensed" panose="020B0604020202020204" charset="0"/>
      <p:regular r:id="rId24"/>
      <p:bold r:id="rId25"/>
      <p:italic r:id="rId26"/>
      <p:boldItalic r:id="rId27"/>
    </p:embeddedFont>
    <p:embeddedFont>
      <p:font typeface="Roboto Condensed Light" panose="020B060402020202020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07DFB8-3771-48D6-B40E-013432681825}">
  <a:tblStyle styleId="{6A07DFB8-3771-48D6-B40E-0134326818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fcda5cb2f_0_25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afcda5cb2f_0_25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b8eff77ec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b8eff77ec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afcda5cb2f_0_25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afcda5cb2f_0_25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7d798fec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7d798fec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25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7d798fec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7d798fec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1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7d798fec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7d798fec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33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7d798fec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7d798fec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28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7d798fec7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7d798fec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63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41098" y="3178006"/>
            <a:ext cx="2811795" cy="2810085"/>
            <a:chOff x="2275275" y="3753225"/>
            <a:chExt cx="821850" cy="821350"/>
          </a:xfrm>
        </p:grpSpPr>
        <p:sp>
          <p:nvSpPr>
            <p:cNvPr id="11" name="Google Shape;11;p2"/>
            <p:cNvSpPr/>
            <p:nvPr/>
          </p:nvSpPr>
          <p:spPr>
            <a:xfrm>
              <a:off x="2275275" y="3753225"/>
              <a:ext cx="821850" cy="821350"/>
            </a:xfrm>
            <a:custGeom>
              <a:avLst/>
              <a:gdLst/>
              <a:ahLst/>
              <a:cxnLst/>
              <a:rect l="l" t="t" r="r" b="b"/>
              <a:pathLst>
                <a:path w="32874" h="32854" extrusionOk="0">
                  <a:moveTo>
                    <a:pt x="23069" y="192"/>
                  </a:moveTo>
                  <a:cubicBezTo>
                    <a:pt x="23107" y="192"/>
                    <a:pt x="23139" y="221"/>
                    <a:pt x="23170" y="276"/>
                  </a:cubicBezTo>
                  <a:cubicBezTo>
                    <a:pt x="23587" y="1121"/>
                    <a:pt x="23182" y="2181"/>
                    <a:pt x="22301" y="2515"/>
                  </a:cubicBezTo>
                  <a:cubicBezTo>
                    <a:pt x="22247" y="2535"/>
                    <a:pt x="22205" y="2547"/>
                    <a:pt x="22171" y="2547"/>
                  </a:cubicBezTo>
                  <a:cubicBezTo>
                    <a:pt x="22106" y="2547"/>
                    <a:pt x="22070" y="2504"/>
                    <a:pt x="22039" y="2395"/>
                  </a:cubicBezTo>
                  <a:cubicBezTo>
                    <a:pt x="21979" y="2181"/>
                    <a:pt x="21932" y="1943"/>
                    <a:pt x="21884" y="1717"/>
                  </a:cubicBezTo>
                  <a:lnTo>
                    <a:pt x="21920" y="1717"/>
                  </a:lnTo>
                  <a:cubicBezTo>
                    <a:pt x="21872" y="1133"/>
                    <a:pt x="22146" y="717"/>
                    <a:pt x="22634" y="419"/>
                  </a:cubicBezTo>
                  <a:cubicBezTo>
                    <a:pt x="22753" y="348"/>
                    <a:pt x="22884" y="288"/>
                    <a:pt x="23003" y="217"/>
                  </a:cubicBezTo>
                  <a:cubicBezTo>
                    <a:pt x="23028" y="200"/>
                    <a:pt x="23049" y="192"/>
                    <a:pt x="23069" y="192"/>
                  </a:cubicBezTo>
                  <a:close/>
                  <a:moveTo>
                    <a:pt x="9703" y="193"/>
                  </a:moveTo>
                  <a:cubicBezTo>
                    <a:pt x="9724" y="193"/>
                    <a:pt x="9748" y="201"/>
                    <a:pt x="9775" y="217"/>
                  </a:cubicBezTo>
                  <a:cubicBezTo>
                    <a:pt x="10406" y="514"/>
                    <a:pt x="10907" y="943"/>
                    <a:pt x="10895" y="1741"/>
                  </a:cubicBezTo>
                  <a:cubicBezTo>
                    <a:pt x="10847" y="1967"/>
                    <a:pt x="10799" y="2193"/>
                    <a:pt x="10728" y="2431"/>
                  </a:cubicBezTo>
                  <a:cubicBezTo>
                    <a:pt x="10711" y="2516"/>
                    <a:pt x="10657" y="2559"/>
                    <a:pt x="10585" y="2559"/>
                  </a:cubicBezTo>
                  <a:cubicBezTo>
                    <a:pt x="10556" y="2559"/>
                    <a:pt x="10524" y="2552"/>
                    <a:pt x="10490" y="2538"/>
                  </a:cubicBezTo>
                  <a:cubicBezTo>
                    <a:pt x="9787" y="2193"/>
                    <a:pt x="9275" y="1562"/>
                    <a:pt x="9490" y="705"/>
                  </a:cubicBezTo>
                  <a:cubicBezTo>
                    <a:pt x="9537" y="550"/>
                    <a:pt x="9573" y="419"/>
                    <a:pt x="9609" y="288"/>
                  </a:cubicBezTo>
                  <a:cubicBezTo>
                    <a:pt x="9633" y="225"/>
                    <a:pt x="9662" y="193"/>
                    <a:pt x="9703" y="193"/>
                  </a:cubicBezTo>
                  <a:close/>
                  <a:moveTo>
                    <a:pt x="16036" y="1835"/>
                  </a:moveTo>
                  <a:cubicBezTo>
                    <a:pt x="16045" y="1835"/>
                    <a:pt x="16053" y="1835"/>
                    <a:pt x="16062" y="1836"/>
                  </a:cubicBezTo>
                  <a:cubicBezTo>
                    <a:pt x="16181" y="1848"/>
                    <a:pt x="16300" y="2014"/>
                    <a:pt x="16264" y="2134"/>
                  </a:cubicBezTo>
                  <a:cubicBezTo>
                    <a:pt x="16193" y="2384"/>
                    <a:pt x="16086" y="2610"/>
                    <a:pt x="15860" y="2788"/>
                  </a:cubicBezTo>
                  <a:cubicBezTo>
                    <a:pt x="15800" y="2538"/>
                    <a:pt x="15729" y="2300"/>
                    <a:pt x="15800" y="2038"/>
                  </a:cubicBezTo>
                  <a:cubicBezTo>
                    <a:pt x="15833" y="1906"/>
                    <a:pt x="15928" y="1835"/>
                    <a:pt x="16036" y="1835"/>
                  </a:cubicBezTo>
                  <a:close/>
                  <a:moveTo>
                    <a:pt x="16772" y="1820"/>
                  </a:moveTo>
                  <a:cubicBezTo>
                    <a:pt x="16883" y="1820"/>
                    <a:pt x="16969" y="1903"/>
                    <a:pt x="16991" y="2062"/>
                  </a:cubicBezTo>
                  <a:cubicBezTo>
                    <a:pt x="17038" y="2300"/>
                    <a:pt x="16979" y="2538"/>
                    <a:pt x="16919" y="2788"/>
                  </a:cubicBezTo>
                  <a:cubicBezTo>
                    <a:pt x="16693" y="2622"/>
                    <a:pt x="16610" y="2395"/>
                    <a:pt x="16538" y="2157"/>
                  </a:cubicBezTo>
                  <a:cubicBezTo>
                    <a:pt x="16491" y="2026"/>
                    <a:pt x="16598" y="1848"/>
                    <a:pt x="16729" y="1824"/>
                  </a:cubicBezTo>
                  <a:cubicBezTo>
                    <a:pt x="16743" y="1821"/>
                    <a:pt x="16758" y="1820"/>
                    <a:pt x="16772" y="1820"/>
                  </a:cubicBezTo>
                  <a:close/>
                  <a:moveTo>
                    <a:pt x="15489" y="2908"/>
                  </a:moveTo>
                  <a:cubicBezTo>
                    <a:pt x="15582" y="2908"/>
                    <a:pt x="15678" y="2922"/>
                    <a:pt x="15764" y="2955"/>
                  </a:cubicBezTo>
                  <a:cubicBezTo>
                    <a:pt x="15490" y="3169"/>
                    <a:pt x="15240" y="3396"/>
                    <a:pt x="14978" y="3622"/>
                  </a:cubicBezTo>
                  <a:cubicBezTo>
                    <a:pt x="14895" y="3431"/>
                    <a:pt x="14943" y="3169"/>
                    <a:pt x="15062" y="3038"/>
                  </a:cubicBezTo>
                  <a:cubicBezTo>
                    <a:pt x="15140" y="2960"/>
                    <a:pt x="15310" y="2908"/>
                    <a:pt x="15489" y="2908"/>
                  </a:cubicBezTo>
                  <a:close/>
                  <a:moveTo>
                    <a:pt x="17290" y="2895"/>
                  </a:moveTo>
                  <a:cubicBezTo>
                    <a:pt x="17430" y="2895"/>
                    <a:pt x="17581" y="2929"/>
                    <a:pt x="17669" y="2991"/>
                  </a:cubicBezTo>
                  <a:cubicBezTo>
                    <a:pt x="17812" y="3098"/>
                    <a:pt x="17872" y="3336"/>
                    <a:pt x="17812" y="3622"/>
                  </a:cubicBezTo>
                  <a:cubicBezTo>
                    <a:pt x="17550" y="3396"/>
                    <a:pt x="17288" y="3169"/>
                    <a:pt x="17026" y="2955"/>
                  </a:cubicBezTo>
                  <a:cubicBezTo>
                    <a:pt x="17087" y="2914"/>
                    <a:pt x="17185" y="2895"/>
                    <a:pt x="17290" y="2895"/>
                  </a:cubicBezTo>
                  <a:close/>
                  <a:moveTo>
                    <a:pt x="16264" y="3157"/>
                  </a:moveTo>
                  <a:lnTo>
                    <a:pt x="16264" y="4205"/>
                  </a:lnTo>
                  <a:cubicBezTo>
                    <a:pt x="16252" y="4217"/>
                    <a:pt x="16241" y="4217"/>
                    <a:pt x="16217" y="4217"/>
                  </a:cubicBezTo>
                  <a:cubicBezTo>
                    <a:pt x="16062" y="4039"/>
                    <a:pt x="15907" y="3848"/>
                    <a:pt x="15717" y="3610"/>
                  </a:cubicBezTo>
                  <a:cubicBezTo>
                    <a:pt x="15907" y="3455"/>
                    <a:pt x="16098" y="3288"/>
                    <a:pt x="16264" y="3157"/>
                  </a:cubicBezTo>
                  <a:close/>
                  <a:moveTo>
                    <a:pt x="16514" y="3134"/>
                  </a:moveTo>
                  <a:cubicBezTo>
                    <a:pt x="16693" y="3277"/>
                    <a:pt x="16872" y="3443"/>
                    <a:pt x="17074" y="3622"/>
                  </a:cubicBezTo>
                  <a:cubicBezTo>
                    <a:pt x="16895" y="3848"/>
                    <a:pt x="16729" y="4039"/>
                    <a:pt x="16562" y="4229"/>
                  </a:cubicBezTo>
                  <a:cubicBezTo>
                    <a:pt x="16550" y="4217"/>
                    <a:pt x="16538" y="4217"/>
                    <a:pt x="16514" y="4217"/>
                  </a:cubicBezTo>
                  <a:lnTo>
                    <a:pt x="16514" y="3134"/>
                  </a:lnTo>
                  <a:close/>
                  <a:moveTo>
                    <a:pt x="14406" y="3789"/>
                  </a:moveTo>
                  <a:cubicBezTo>
                    <a:pt x="14498" y="3789"/>
                    <a:pt x="14597" y="3808"/>
                    <a:pt x="14705" y="3824"/>
                  </a:cubicBezTo>
                  <a:cubicBezTo>
                    <a:pt x="14455" y="4062"/>
                    <a:pt x="14216" y="4265"/>
                    <a:pt x="13978" y="4479"/>
                  </a:cubicBezTo>
                  <a:cubicBezTo>
                    <a:pt x="13883" y="4241"/>
                    <a:pt x="13919" y="4050"/>
                    <a:pt x="14085" y="3908"/>
                  </a:cubicBezTo>
                  <a:cubicBezTo>
                    <a:pt x="14190" y="3816"/>
                    <a:pt x="14294" y="3789"/>
                    <a:pt x="14406" y="3789"/>
                  </a:cubicBezTo>
                  <a:close/>
                  <a:moveTo>
                    <a:pt x="18385" y="3786"/>
                  </a:moveTo>
                  <a:cubicBezTo>
                    <a:pt x="18496" y="3786"/>
                    <a:pt x="18604" y="3819"/>
                    <a:pt x="18681" y="3884"/>
                  </a:cubicBezTo>
                  <a:cubicBezTo>
                    <a:pt x="18872" y="4050"/>
                    <a:pt x="18896" y="4217"/>
                    <a:pt x="18812" y="4479"/>
                  </a:cubicBezTo>
                  <a:cubicBezTo>
                    <a:pt x="18574" y="4277"/>
                    <a:pt x="18348" y="4062"/>
                    <a:pt x="18110" y="3860"/>
                  </a:cubicBezTo>
                  <a:cubicBezTo>
                    <a:pt x="18192" y="3811"/>
                    <a:pt x="18289" y="3786"/>
                    <a:pt x="18385" y="3786"/>
                  </a:cubicBezTo>
                  <a:close/>
                  <a:moveTo>
                    <a:pt x="13447" y="4518"/>
                  </a:moveTo>
                  <a:cubicBezTo>
                    <a:pt x="13538" y="4518"/>
                    <a:pt x="13658" y="4553"/>
                    <a:pt x="13835" y="4622"/>
                  </a:cubicBezTo>
                  <a:cubicBezTo>
                    <a:pt x="13633" y="4860"/>
                    <a:pt x="13419" y="5098"/>
                    <a:pt x="13216" y="5348"/>
                  </a:cubicBezTo>
                  <a:cubicBezTo>
                    <a:pt x="13038" y="5051"/>
                    <a:pt x="13050" y="4860"/>
                    <a:pt x="13216" y="4646"/>
                  </a:cubicBezTo>
                  <a:cubicBezTo>
                    <a:pt x="13284" y="4559"/>
                    <a:pt x="13349" y="4518"/>
                    <a:pt x="13447" y="4518"/>
                  </a:cubicBezTo>
                  <a:close/>
                  <a:moveTo>
                    <a:pt x="15574" y="3753"/>
                  </a:moveTo>
                  <a:cubicBezTo>
                    <a:pt x="15764" y="3979"/>
                    <a:pt x="15919" y="4205"/>
                    <a:pt x="16098" y="4408"/>
                  </a:cubicBezTo>
                  <a:cubicBezTo>
                    <a:pt x="16360" y="4693"/>
                    <a:pt x="16193" y="5015"/>
                    <a:pt x="16252" y="5312"/>
                  </a:cubicBezTo>
                  <a:cubicBezTo>
                    <a:pt x="16241" y="5336"/>
                    <a:pt x="16217" y="5336"/>
                    <a:pt x="16205" y="5348"/>
                  </a:cubicBezTo>
                  <a:cubicBezTo>
                    <a:pt x="15800" y="4991"/>
                    <a:pt x="15383" y="4634"/>
                    <a:pt x="14967" y="4265"/>
                  </a:cubicBezTo>
                  <a:cubicBezTo>
                    <a:pt x="15181" y="4086"/>
                    <a:pt x="15371" y="3931"/>
                    <a:pt x="15574" y="3753"/>
                  </a:cubicBezTo>
                  <a:close/>
                  <a:moveTo>
                    <a:pt x="19325" y="4517"/>
                  </a:moveTo>
                  <a:cubicBezTo>
                    <a:pt x="19404" y="4517"/>
                    <a:pt x="19480" y="4545"/>
                    <a:pt x="19550" y="4634"/>
                  </a:cubicBezTo>
                  <a:cubicBezTo>
                    <a:pt x="19729" y="4860"/>
                    <a:pt x="19753" y="5051"/>
                    <a:pt x="19574" y="5348"/>
                  </a:cubicBezTo>
                  <a:cubicBezTo>
                    <a:pt x="19360" y="5110"/>
                    <a:pt x="19158" y="4872"/>
                    <a:pt x="18931" y="4598"/>
                  </a:cubicBezTo>
                  <a:cubicBezTo>
                    <a:pt x="19069" y="4584"/>
                    <a:pt x="19201" y="4517"/>
                    <a:pt x="19325" y="4517"/>
                  </a:cubicBezTo>
                  <a:close/>
                  <a:moveTo>
                    <a:pt x="17205" y="3765"/>
                  </a:moveTo>
                  <a:cubicBezTo>
                    <a:pt x="17407" y="3931"/>
                    <a:pt x="17610" y="4098"/>
                    <a:pt x="17812" y="4265"/>
                  </a:cubicBezTo>
                  <a:cubicBezTo>
                    <a:pt x="17395" y="4622"/>
                    <a:pt x="16979" y="4979"/>
                    <a:pt x="16550" y="5360"/>
                  </a:cubicBezTo>
                  <a:cubicBezTo>
                    <a:pt x="16550" y="5277"/>
                    <a:pt x="16538" y="5229"/>
                    <a:pt x="16538" y="5170"/>
                  </a:cubicBezTo>
                  <a:cubicBezTo>
                    <a:pt x="16538" y="5110"/>
                    <a:pt x="16550" y="5051"/>
                    <a:pt x="16538" y="4991"/>
                  </a:cubicBezTo>
                  <a:cubicBezTo>
                    <a:pt x="16455" y="4646"/>
                    <a:pt x="16657" y="4408"/>
                    <a:pt x="16848" y="4169"/>
                  </a:cubicBezTo>
                  <a:cubicBezTo>
                    <a:pt x="16967" y="4039"/>
                    <a:pt x="17074" y="3919"/>
                    <a:pt x="17205" y="3765"/>
                  </a:cubicBezTo>
                  <a:close/>
                  <a:moveTo>
                    <a:pt x="11097" y="3646"/>
                  </a:moveTo>
                  <a:cubicBezTo>
                    <a:pt x="11609" y="3908"/>
                    <a:pt x="12145" y="3967"/>
                    <a:pt x="12681" y="4039"/>
                  </a:cubicBezTo>
                  <a:cubicBezTo>
                    <a:pt x="12931" y="4086"/>
                    <a:pt x="13169" y="4205"/>
                    <a:pt x="13407" y="4277"/>
                  </a:cubicBezTo>
                  <a:lnTo>
                    <a:pt x="13407" y="4324"/>
                  </a:lnTo>
                  <a:cubicBezTo>
                    <a:pt x="13026" y="4443"/>
                    <a:pt x="12883" y="4717"/>
                    <a:pt x="12883" y="5074"/>
                  </a:cubicBezTo>
                  <a:cubicBezTo>
                    <a:pt x="12609" y="4955"/>
                    <a:pt x="12335" y="4836"/>
                    <a:pt x="12050" y="4741"/>
                  </a:cubicBezTo>
                  <a:cubicBezTo>
                    <a:pt x="11895" y="4681"/>
                    <a:pt x="11740" y="4634"/>
                    <a:pt x="11573" y="4574"/>
                  </a:cubicBezTo>
                  <a:cubicBezTo>
                    <a:pt x="11551" y="4565"/>
                    <a:pt x="11531" y="4560"/>
                    <a:pt x="11514" y="4560"/>
                  </a:cubicBezTo>
                  <a:cubicBezTo>
                    <a:pt x="11466" y="4560"/>
                    <a:pt x="11436" y="4593"/>
                    <a:pt x="11418" y="4646"/>
                  </a:cubicBezTo>
                  <a:cubicBezTo>
                    <a:pt x="11240" y="5074"/>
                    <a:pt x="11037" y="5515"/>
                    <a:pt x="10847" y="5932"/>
                  </a:cubicBezTo>
                  <a:cubicBezTo>
                    <a:pt x="10695" y="5764"/>
                    <a:pt x="10518" y="5665"/>
                    <a:pt x="10314" y="5665"/>
                  </a:cubicBezTo>
                  <a:cubicBezTo>
                    <a:pt x="10199" y="5665"/>
                    <a:pt x="10075" y="5696"/>
                    <a:pt x="9942" y="5765"/>
                  </a:cubicBezTo>
                  <a:cubicBezTo>
                    <a:pt x="10002" y="5491"/>
                    <a:pt x="10085" y="5277"/>
                    <a:pt x="10240" y="5062"/>
                  </a:cubicBezTo>
                  <a:cubicBezTo>
                    <a:pt x="10585" y="4622"/>
                    <a:pt x="10918" y="4205"/>
                    <a:pt x="11097" y="3646"/>
                  </a:cubicBezTo>
                  <a:close/>
                  <a:moveTo>
                    <a:pt x="21670" y="3646"/>
                  </a:moveTo>
                  <a:cubicBezTo>
                    <a:pt x="21717" y="3741"/>
                    <a:pt x="21741" y="3812"/>
                    <a:pt x="21777" y="3884"/>
                  </a:cubicBezTo>
                  <a:cubicBezTo>
                    <a:pt x="21932" y="4265"/>
                    <a:pt x="22158" y="4586"/>
                    <a:pt x="22408" y="4884"/>
                  </a:cubicBezTo>
                  <a:cubicBezTo>
                    <a:pt x="22622" y="5122"/>
                    <a:pt x="22753" y="5420"/>
                    <a:pt x="22848" y="5753"/>
                  </a:cubicBezTo>
                  <a:cubicBezTo>
                    <a:pt x="22715" y="5690"/>
                    <a:pt x="22592" y="5662"/>
                    <a:pt x="22477" y="5662"/>
                  </a:cubicBezTo>
                  <a:cubicBezTo>
                    <a:pt x="22265" y="5662"/>
                    <a:pt x="22082" y="5761"/>
                    <a:pt x="21920" y="5932"/>
                  </a:cubicBezTo>
                  <a:cubicBezTo>
                    <a:pt x="21741" y="5491"/>
                    <a:pt x="21551" y="5074"/>
                    <a:pt x="21360" y="4646"/>
                  </a:cubicBezTo>
                  <a:cubicBezTo>
                    <a:pt x="21335" y="4587"/>
                    <a:pt x="21304" y="4558"/>
                    <a:pt x="21260" y="4558"/>
                  </a:cubicBezTo>
                  <a:cubicBezTo>
                    <a:pt x="21240" y="4558"/>
                    <a:pt x="21219" y="4564"/>
                    <a:pt x="21194" y="4574"/>
                  </a:cubicBezTo>
                  <a:lnTo>
                    <a:pt x="19896" y="5062"/>
                  </a:lnTo>
                  <a:cubicBezTo>
                    <a:pt x="19896" y="4717"/>
                    <a:pt x="19765" y="4419"/>
                    <a:pt x="19360" y="4300"/>
                  </a:cubicBezTo>
                  <a:cubicBezTo>
                    <a:pt x="19610" y="4169"/>
                    <a:pt x="19848" y="4050"/>
                    <a:pt x="20134" y="4027"/>
                  </a:cubicBezTo>
                  <a:cubicBezTo>
                    <a:pt x="20658" y="3967"/>
                    <a:pt x="21182" y="3884"/>
                    <a:pt x="21670" y="3646"/>
                  </a:cubicBezTo>
                  <a:close/>
                  <a:moveTo>
                    <a:pt x="21991" y="2860"/>
                  </a:moveTo>
                  <a:cubicBezTo>
                    <a:pt x="22206" y="3443"/>
                    <a:pt x="22670" y="3800"/>
                    <a:pt x="23039" y="4241"/>
                  </a:cubicBezTo>
                  <a:cubicBezTo>
                    <a:pt x="23289" y="4562"/>
                    <a:pt x="23563" y="4872"/>
                    <a:pt x="23813" y="5193"/>
                  </a:cubicBezTo>
                  <a:cubicBezTo>
                    <a:pt x="23991" y="5420"/>
                    <a:pt x="24063" y="5670"/>
                    <a:pt x="24075" y="5932"/>
                  </a:cubicBezTo>
                  <a:cubicBezTo>
                    <a:pt x="23920" y="5872"/>
                    <a:pt x="23765" y="5777"/>
                    <a:pt x="23599" y="5765"/>
                  </a:cubicBezTo>
                  <a:cubicBezTo>
                    <a:pt x="23587" y="5764"/>
                    <a:pt x="23575" y="5764"/>
                    <a:pt x="23564" y="5764"/>
                  </a:cubicBezTo>
                  <a:cubicBezTo>
                    <a:pt x="23419" y="5764"/>
                    <a:pt x="23264" y="5828"/>
                    <a:pt x="23099" y="5872"/>
                  </a:cubicBezTo>
                  <a:cubicBezTo>
                    <a:pt x="23051" y="5753"/>
                    <a:pt x="23003" y="5598"/>
                    <a:pt x="22932" y="5455"/>
                  </a:cubicBezTo>
                  <a:cubicBezTo>
                    <a:pt x="22813" y="5229"/>
                    <a:pt x="22706" y="4991"/>
                    <a:pt x="22563" y="4800"/>
                  </a:cubicBezTo>
                  <a:cubicBezTo>
                    <a:pt x="22277" y="4408"/>
                    <a:pt x="21991" y="4039"/>
                    <a:pt x="21848" y="3574"/>
                  </a:cubicBezTo>
                  <a:cubicBezTo>
                    <a:pt x="21815" y="3490"/>
                    <a:pt x="21763" y="3441"/>
                    <a:pt x="21693" y="3441"/>
                  </a:cubicBezTo>
                  <a:cubicBezTo>
                    <a:pt x="21665" y="3441"/>
                    <a:pt x="21633" y="3450"/>
                    <a:pt x="21598" y="3467"/>
                  </a:cubicBezTo>
                  <a:cubicBezTo>
                    <a:pt x="21241" y="3646"/>
                    <a:pt x="20860" y="3753"/>
                    <a:pt x="20479" y="3788"/>
                  </a:cubicBezTo>
                  <a:cubicBezTo>
                    <a:pt x="19967" y="3812"/>
                    <a:pt x="19515" y="3979"/>
                    <a:pt x="19062" y="4229"/>
                  </a:cubicBezTo>
                  <a:cubicBezTo>
                    <a:pt x="18991" y="3848"/>
                    <a:pt x="18753" y="3586"/>
                    <a:pt x="18300" y="3586"/>
                  </a:cubicBezTo>
                  <a:cubicBezTo>
                    <a:pt x="18515" y="3396"/>
                    <a:pt x="18741" y="3265"/>
                    <a:pt x="19003" y="3229"/>
                  </a:cubicBezTo>
                  <a:cubicBezTo>
                    <a:pt x="19527" y="3169"/>
                    <a:pt x="20051" y="3134"/>
                    <a:pt x="20562" y="3086"/>
                  </a:cubicBezTo>
                  <a:cubicBezTo>
                    <a:pt x="21039" y="3050"/>
                    <a:pt x="21539" y="3086"/>
                    <a:pt x="21991" y="2860"/>
                  </a:cubicBezTo>
                  <a:close/>
                  <a:moveTo>
                    <a:pt x="10752" y="2860"/>
                  </a:moveTo>
                  <a:cubicBezTo>
                    <a:pt x="11383" y="3146"/>
                    <a:pt x="12050" y="3050"/>
                    <a:pt x="12692" y="3110"/>
                  </a:cubicBezTo>
                  <a:cubicBezTo>
                    <a:pt x="13050" y="3146"/>
                    <a:pt x="13407" y="3169"/>
                    <a:pt x="13752" y="3229"/>
                  </a:cubicBezTo>
                  <a:cubicBezTo>
                    <a:pt x="14014" y="3277"/>
                    <a:pt x="14240" y="3407"/>
                    <a:pt x="14419" y="3562"/>
                  </a:cubicBezTo>
                  <a:cubicBezTo>
                    <a:pt x="14264" y="3634"/>
                    <a:pt x="14074" y="3681"/>
                    <a:pt x="13955" y="3777"/>
                  </a:cubicBezTo>
                  <a:cubicBezTo>
                    <a:pt x="13835" y="3884"/>
                    <a:pt x="13764" y="4062"/>
                    <a:pt x="13693" y="4193"/>
                  </a:cubicBezTo>
                  <a:cubicBezTo>
                    <a:pt x="13395" y="4074"/>
                    <a:pt x="13085" y="3967"/>
                    <a:pt x="12752" y="3860"/>
                  </a:cubicBezTo>
                  <a:cubicBezTo>
                    <a:pt x="12585" y="3812"/>
                    <a:pt x="12395" y="3824"/>
                    <a:pt x="12216" y="3777"/>
                  </a:cubicBezTo>
                  <a:cubicBezTo>
                    <a:pt x="11871" y="3693"/>
                    <a:pt x="11549" y="3586"/>
                    <a:pt x="11204" y="3479"/>
                  </a:cubicBezTo>
                  <a:cubicBezTo>
                    <a:pt x="11164" y="3468"/>
                    <a:pt x="11128" y="3462"/>
                    <a:pt x="11095" y="3462"/>
                  </a:cubicBezTo>
                  <a:cubicBezTo>
                    <a:pt x="11021" y="3462"/>
                    <a:pt x="10967" y="3495"/>
                    <a:pt x="10942" y="3586"/>
                  </a:cubicBezTo>
                  <a:cubicBezTo>
                    <a:pt x="10787" y="4003"/>
                    <a:pt x="10585" y="4360"/>
                    <a:pt x="10299" y="4693"/>
                  </a:cubicBezTo>
                  <a:cubicBezTo>
                    <a:pt x="10002" y="5015"/>
                    <a:pt x="9835" y="5420"/>
                    <a:pt x="9704" y="5836"/>
                  </a:cubicBezTo>
                  <a:cubicBezTo>
                    <a:pt x="9692" y="5848"/>
                    <a:pt x="9692" y="5884"/>
                    <a:pt x="9668" y="5908"/>
                  </a:cubicBezTo>
                  <a:cubicBezTo>
                    <a:pt x="9500" y="5800"/>
                    <a:pt x="9362" y="5745"/>
                    <a:pt x="9222" y="5745"/>
                  </a:cubicBezTo>
                  <a:cubicBezTo>
                    <a:pt x="9054" y="5745"/>
                    <a:pt x="8884" y="5823"/>
                    <a:pt x="8656" y="5979"/>
                  </a:cubicBezTo>
                  <a:cubicBezTo>
                    <a:pt x="8692" y="5848"/>
                    <a:pt x="8692" y="5765"/>
                    <a:pt x="8716" y="5658"/>
                  </a:cubicBezTo>
                  <a:cubicBezTo>
                    <a:pt x="8787" y="5348"/>
                    <a:pt x="8990" y="5086"/>
                    <a:pt x="9180" y="4848"/>
                  </a:cubicBezTo>
                  <a:cubicBezTo>
                    <a:pt x="9466" y="4527"/>
                    <a:pt x="9740" y="4193"/>
                    <a:pt x="10025" y="3884"/>
                  </a:cubicBezTo>
                  <a:cubicBezTo>
                    <a:pt x="10311" y="3574"/>
                    <a:pt x="10609" y="3277"/>
                    <a:pt x="10752" y="2860"/>
                  </a:cubicBezTo>
                  <a:close/>
                  <a:moveTo>
                    <a:pt x="13133" y="5467"/>
                  </a:moveTo>
                  <a:lnTo>
                    <a:pt x="13133" y="5467"/>
                  </a:lnTo>
                  <a:cubicBezTo>
                    <a:pt x="12990" y="5705"/>
                    <a:pt x="12835" y="5932"/>
                    <a:pt x="12692" y="6146"/>
                  </a:cubicBezTo>
                  <a:cubicBezTo>
                    <a:pt x="12526" y="6027"/>
                    <a:pt x="12442" y="5824"/>
                    <a:pt x="12514" y="5646"/>
                  </a:cubicBezTo>
                  <a:cubicBezTo>
                    <a:pt x="12538" y="5574"/>
                    <a:pt x="12633" y="5515"/>
                    <a:pt x="12692" y="5491"/>
                  </a:cubicBezTo>
                  <a:cubicBezTo>
                    <a:pt x="12823" y="5467"/>
                    <a:pt x="12978" y="5479"/>
                    <a:pt x="13133" y="5467"/>
                  </a:cubicBezTo>
                  <a:close/>
                  <a:moveTo>
                    <a:pt x="19942" y="5474"/>
                  </a:moveTo>
                  <a:cubicBezTo>
                    <a:pt x="19987" y="5474"/>
                    <a:pt x="20031" y="5475"/>
                    <a:pt x="20074" y="5479"/>
                  </a:cubicBezTo>
                  <a:cubicBezTo>
                    <a:pt x="20205" y="5491"/>
                    <a:pt x="20289" y="5586"/>
                    <a:pt x="20289" y="5717"/>
                  </a:cubicBezTo>
                  <a:cubicBezTo>
                    <a:pt x="20289" y="5896"/>
                    <a:pt x="20253" y="6051"/>
                    <a:pt x="20086" y="6146"/>
                  </a:cubicBezTo>
                  <a:cubicBezTo>
                    <a:pt x="19955" y="5932"/>
                    <a:pt x="19812" y="5705"/>
                    <a:pt x="19658" y="5479"/>
                  </a:cubicBezTo>
                  <a:cubicBezTo>
                    <a:pt x="19761" y="5479"/>
                    <a:pt x="19853" y="5474"/>
                    <a:pt x="19942" y="5474"/>
                  </a:cubicBezTo>
                  <a:close/>
                  <a:moveTo>
                    <a:pt x="11644" y="4822"/>
                  </a:moveTo>
                  <a:cubicBezTo>
                    <a:pt x="11649" y="4822"/>
                    <a:pt x="11653" y="4823"/>
                    <a:pt x="11657" y="4824"/>
                  </a:cubicBezTo>
                  <a:cubicBezTo>
                    <a:pt x="12014" y="4955"/>
                    <a:pt x="12347" y="5098"/>
                    <a:pt x="12692" y="5229"/>
                  </a:cubicBezTo>
                  <a:cubicBezTo>
                    <a:pt x="12704" y="5229"/>
                    <a:pt x="12728" y="5241"/>
                    <a:pt x="12740" y="5253"/>
                  </a:cubicBezTo>
                  <a:cubicBezTo>
                    <a:pt x="12276" y="5479"/>
                    <a:pt x="12240" y="5574"/>
                    <a:pt x="12347" y="6027"/>
                  </a:cubicBezTo>
                  <a:cubicBezTo>
                    <a:pt x="12204" y="6086"/>
                    <a:pt x="12073" y="6146"/>
                    <a:pt x="11954" y="6194"/>
                  </a:cubicBezTo>
                  <a:cubicBezTo>
                    <a:pt x="11811" y="6086"/>
                    <a:pt x="11692" y="5943"/>
                    <a:pt x="11561" y="5848"/>
                  </a:cubicBezTo>
                  <a:cubicBezTo>
                    <a:pt x="11513" y="5821"/>
                    <a:pt x="11466" y="5809"/>
                    <a:pt x="11419" y="5809"/>
                  </a:cubicBezTo>
                  <a:cubicBezTo>
                    <a:pt x="11303" y="5809"/>
                    <a:pt x="11188" y="5879"/>
                    <a:pt x="11061" y="5955"/>
                  </a:cubicBezTo>
                  <a:cubicBezTo>
                    <a:pt x="11133" y="5777"/>
                    <a:pt x="11180" y="5622"/>
                    <a:pt x="11240" y="5479"/>
                  </a:cubicBezTo>
                  <a:cubicBezTo>
                    <a:pt x="11323" y="5289"/>
                    <a:pt x="11430" y="5074"/>
                    <a:pt x="11538" y="4884"/>
                  </a:cubicBezTo>
                  <a:cubicBezTo>
                    <a:pt x="11559" y="4863"/>
                    <a:pt x="11608" y="4822"/>
                    <a:pt x="11644" y="4822"/>
                  </a:cubicBezTo>
                  <a:close/>
                  <a:moveTo>
                    <a:pt x="21134" y="4818"/>
                  </a:moveTo>
                  <a:cubicBezTo>
                    <a:pt x="21220" y="4818"/>
                    <a:pt x="21255" y="4885"/>
                    <a:pt x="21336" y="5062"/>
                  </a:cubicBezTo>
                  <a:cubicBezTo>
                    <a:pt x="21455" y="5301"/>
                    <a:pt x="21551" y="5551"/>
                    <a:pt x="21658" y="5789"/>
                  </a:cubicBezTo>
                  <a:cubicBezTo>
                    <a:pt x="21670" y="5836"/>
                    <a:pt x="21682" y="5884"/>
                    <a:pt x="21694" y="5943"/>
                  </a:cubicBezTo>
                  <a:cubicBezTo>
                    <a:pt x="21537" y="5871"/>
                    <a:pt x="21416" y="5834"/>
                    <a:pt x="21315" y="5834"/>
                  </a:cubicBezTo>
                  <a:cubicBezTo>
                    <a:pt x="21131" y="5834"/>
                    <a:pt x="21009" y="5957"/>
                    <a:pt x="20848" y="6217"/>
                  </a:cubicBezTo>
                  <a:cubicBezTo>
                    <a:pt x="20705" y="6182"/>
                    <a:pt x="20562" y="6122"/>
                    <a:pt x="20432" y="6063"/>
                  </a:cubicBezTo>
                  <a:cubicBezTo>
                    <a:pt x="20432" y="5896"/>
                    <a:pt x="20467" y="5717"/>
                    <a:pt x="20432" y="5551"/>
                  </a:cubicBezTo>
                  <a:cubicBezTo>
                    <a:pt x="20384" y="5360"/>
                    <a:pt x="20193" y="5324"/>
                    <a:pt x="20027" y="5265"/>
                  </a:cubicBezTo>
                  <a:lnTo>
                    <a:pt x="20027" y="5229"/>
                  </a:lnTo>
                  <a:cubicBezTo>
                    <a:pt x="20324" y="5110"/>
                    <a:pt x="20610" y="4991"/>
                    <a:pt x="20896" y="4884"/>
                  </a:cubicBezTo>
                  <a:cubicBezTo>
                    <a:pt x="21009" y="4843"/>
                    <a:pt x="21081" y="4818"/>
                    <a:pt x="21134" y="4818"/>
                  </a:cubicBezTo>
                  <a:close/>
                  <a:moveTo>
                    <a:pt x="9199" y="5942"/>
                  </a:moveTo>
                  <a:cubicBezTo>
                    <a:pt x="9412" y="5942"/>
                    <a:pt x="9545" y="6030"/>
                    <a:pt x="9656" y="6265"/>
                  </a:cubicBezTo>
                  <a:lnTo>
                    <a:pt x="8716" y="6313"/>
                  </a:lnTo>
                  <a:cubicBezTo>
                    <a:pt x="8799" y="6110"/>
                    <a:pt x="8966" y="5955"/>
                    <a:pt x="9156" y="5943"/>
                  </a:cubicBezTo>
                  <a:cubicBezTo>
                    <a:pt x="9171" y="5943"/>
                    <a:pt x="9185" y="5942"/>
                    <a:pt x="9199" y="5942"/>
                  </a:cubicBezTo>
                  <a:close/>
                  <a:moveTo>
                    <a:pt x="23563" y="5932"/>
                  </a:moveTo>
                  <a:cubicBezTo>
                    <a:pt x="23777" y="5932"/>
                    <a:pt x="23980" y="6063"/>
                    <a:pt x="24063" y="6313"/>
                  </a:cubicBezTo>
                  <a:cubicBezTo>
                    <a:pt x="23741" y="6301"/>
                    <a:pt x="23444" y="6289"/>
                    <a:pt x="23146" y="6253"/>
                  </a:cubicBezTo>
                  <a:cubicBezTo>
                    <a:pt x="23182" y="6063"/>
                    <a:pt x="23337" y="5943"/>
                    <a:pt x="23563" y="5932"/>
                  </a:cubicBezTo>
                  <a:close/>
                  <a:moveTo>
                    <a:pt x="10282" y="5848"/>
                  </a:moveTo>
                  <a:cubicBezTo>
                    <a:pt x="10549" y="5848"/>
                    <a:pt x="10708" y="6004"/>
                    <a:pt x="10823" y="6348"/>
                  </a:cubicBezTo>
                  <a:cubicBezTo>
                    <a:pt x="10490" y="6313"/>
                    <a:pt x="10180" y="6301"/>
                    <a:pt x="9847" y="6265"/>
                  </a:cubicBezTo>
                  <a:cubicBezTo>
                    <a:pt x="9942" y="6003"/>
                    <a:pt x="10073" y="5848"/>
                    <a:pt x="10252" y="5848"/>
                  </a:cubicBezTo>
                  <a:cubicBezTo>
                    <a:pt x="10262" y="5848"/>
                    <a:pt x="10272" y="5848"/>
                    <a:pt x="10282" y="5848"/>
                  </a:cubicBezTo>
                  <a:close/>
                  <a:moveTo>
                    <a:pt x="22501" y="5844"/>
                  </a:moveTo>
                  <a:cubicBezTo>
                    <a:pt x="22690" y="5844"/>
                    <a:pt x="22781" y="5945"/>
                    <a:pt x="22920" y="6265"/>
                  </a:cubicBezTo>
                  <a:cubicBezTo>
                    <a:pt x="22610" y="6289"/>
                    <a:pt x="22289" y="6313"/>
                    <a:pt x="21967" y="6348"/>
                  </a:cubicBezTo>
                  <a:cubicBezTo>
                    <a:pt x="21991" y="6074"/>
                    <a:pt x="22158" y="5896"/>
                    <a:pt x="22432" y="5848"/>
                  </a:cubicBezTo>
                  <a:cubicBezTo>
                    <a:pt x="22456" y="5846"/>
                    <a:pt x="22479" y="5844"/>
                    <a:pt x="22501" y="5844"/>
                  </a:cubicBezTo>
                  <a:close/>
                  <a:moveTo>
                    <a:pt x="26291" y="5766"/>
                  </a:moveTo>
                  <a:cubicBezTo>
                    <a:pt x="26362" y="5766"/>
                    <a:pt x="26421" y="5803"/>
                    <a:pt x="26456" y="5872"/>
                  </a:cubicBezTo>
                  <a:cubicBezTo>
                    <a:pt x="26516" y="5967"/>
                    <a:pt x="26456" y="6182"/>
                    <a:pt x="26337" y="6241"/>
                  </a:cubicBezTo>
                  <a:cubicBezTo>
                    <a:pt x="26158" y="6336"/>
                    <a:pt x="25961" y="6412"/>
                    <a:pt x="25736" y="6412"/>
                  </a:cubicBezTo>
                  <a:cubicBezTo>
                    <a:pt x="25707" y="6412"/>
                    <a:pt x="25677" y="6411"/>
                    <a:pt x="25646" y="6408"/>
                  </a:cubicBezTo>
                  <a:cubicBezTo>
                    <a:pt x="25789" y="6182"/>
                    <a:pt x="25908" y="5955"/>
                    <a:pt x="26123" y="5824"/>
                  </a:cubicBezTo>
                  <a:cubicBezTo>
                    <a:pt x="26182" y="5785"/>
                    <a:pt x="26240" y="5766"/>
                    <a:pt x="26291" y="5766"/>
                  </a:cubicBezTo>
                  <a:close/>
                  <a:moveTo>
                    <a:pt x="6491" y="5769"/>
                  </a:moveTo>
                  <a:cubicBezTo>
                    <a:pt x="6539" y="5769"/>
                    <a:pt x="6592" y="5786"/>
                    <a:pt x="6644" y="5824"/>
                  </a:cubicBezTo>
                  <a:cubicBezTo>
                    <a:pt x="6870" y="5955"/>
                    <a:pt x="7013" y="6170"/>
                    <a:pt x="7132" y="6408"/>
                  </a:cubicBezTo>
                  <a:cubicBezTo>
                    <a:pt x="7097" y="6411"/>
                    <a:pt x="7063" y="6412"/>
                    <a:pt x="7029" y="6412"/>
                  </a:cubicBezTo>
                  <a:cubicBezTo>
                    <a:pt x="6806" y="6412"/>
                    <a:pt x="6627" y="6345"/>
                    <a:pt x="6430" y="6241"/>
                  </a:cubicBezTo>
                  <a:cubicBezTo>
                    <a:pt x="6287" y="6182"/>
                    <a:pt x="6251" y="5991"/>
                    <a:pt x="6311" y="5872"/>
                  </a:cubicBezTo>
                  <a:cubicBezTo>
                    <a:pt x="6354" y="5808"/>
                    <a:pt x="6418" y="5769"/>
                    <a:pt x="6491" y="5769"/>
                  </a:cubicBezTo>
                  <a:close/>
                  <a:moveTo>
                    <a:pt x="17967" y="4384"/>
                  </a:moveTo>
                  <a:cubicBezTo>
                    <a:pt x="18181" y="4586"/>
                    <a:pt x="18407" y="4800"/>
                    <a:pt x="18634" y="4979"/>
                  </a:cubicBezTo>
                  <a:cubicBezTo>
                    <a:pt x="18086" y="5467"/>
                    <a:pt x="17550" y="5943"/>
                    <a:pt x="16979" y="6432"/>
                  </a:cubicBezTo>
                  <a:cubicBezTo>
                    <a:pt x="16860" y="6170"/>
                    <a:pt x="16741" y="5908"/>
                    <a:pt x="16633" y="5646"/>
                  </a:cubicBezTo>
                  <a:cubicBezTo>
                    <a:pt x="16622" y="5598"/>
                    <a:pt x="16669" y="5515"/>
                    <a:pt x="16717" y="5467"/>
                  </a:cubicBezTo>
                  <a:cubicBezTo>
                    <a:pt x="16812" y="5360"/>
                    <a:pt x="16931" y="5277"/>
                    <a:pt x="17050" y="5170"/>
                  </a:cubicBezTo>
                  <a:cubicBezTo>
                    <a:pt x="17348" y="4920"/>
                    <a:pt x="17645" y="4646"/>
                    <a:pt x="17967" y="4384"/>
                  </a:cubicBezTo>
                  <a:close/>
                  <a:moveTo>
                    <a:pt x="24932" y="6015"/>
                  </a:moveTo>
                  <a:cubicBezTo>
                    <a:pt x="25170" y="6027"/>
                    <a:pt x="25325" y="6194"/>
                    <a:pt x="25468" y="6384"/>
                  </a:cubicBezTo>
                  <a:cubicBezTo>
                    <a:pt x="25444" y="6408"/>
                    <a:pt x="25444" y="6420"/>
                    <a:pt x="25444" y="6432"/>
                  </a:cubicBezTo>
                  <a:cubicBezTo>
                    <a:pt x="25111" y="6420"/>
                    <a:pt x="24777" y="6384"/>
                    <a:pt x="24408" y="6360"/>
                  </a:cubicBezTo>
                  <a:cubicBezTo>
                    <a:pt x="24551" y="6170"/>
                    <a:pt x="24706" y="6015"/>
                    <a:pt x="24932" y="6015"/>
                  </a:cubicBezTo>
                  <a:close/>
                  <a:moveTo>
                    <a:pt x="7847" y="6015"/>
                  </a:moveTo>
                  <a:cubicBezTo>
                    <a:pt x="8061" y="6015"/>
                    <a:pt x="8216" y="6146"/>
                    <a:pt x="8359" y="6360"/>
                  </a:cubicBezTo>
                  <a:cubicBezTo>
                    <a:pt x="8001" y="6384"/>
                    <a:pt x="7668" y="6420"/>
                    <a:pt x="7311" y="6444"/>
                  </a:cubicBezTo>
                  <a:cubicBezTo>
                    <a:pt x="7382" y="6241"/>
                    <a:pt x="7668" y="6015"/>
                    <a:pt x="7847" y="6015"/>
                  </a:cubicBezTo>
                  <a:close/>
                  <a:moveTo>
                    <a:pt x="14836" y="4384"/>
                  </a:moveTo>
                  <a:cubicBezTo>
                    <a:pt x="15145" y="4646"/>
                    <a:pt x="15431" y="4920"/>
                    <a:pt x="15729" y="5170"/>
                  </a:cubicBezTo>
                  <a:cubicBezTo>
                    <a:pt x="15836" y="5277"/>
                    <a:pt x="15955" y="5360"/>
                    <a:pt x="16074" y="5467"/>
                  </a:cubicBezTo>
                  <a:cubicBezTo>
                    <a:pt x="16145" y="5539"/>
                    <a:pt x="16193" y="5634"/>
                    <a:pt x="16133" y="5729"/>
                  </a:cubicBezTo>
                  <a:cubicBezTo>
                    <a:pt x="16014" y="5967"/>
                    <a:pt x="15907" y="6205"/>
                    <a:pt x="15788" y="6444"/>
                  </a:cubicBezTo>
                  <a:cubicBezTo>
                    <a:pt x="15240" y="5955"/>
                    <a:pt x="14705" y="5479"/>
                    <a:pt x="14169" y="4991"/>
                  </a:cubicBezTo>
                  <a:cubicBezTo>
                    <a:pt x="14395" y="4800"/>
                    <a:pt x="14609" y="4586"/>
                    <a:pt x="14836" y="4384"/>
                  </a:cubicBezTo>
                  <a:close/>
                  <a:moveTo>
                    <a:pt x="11403" y="6011"/>
                  </a:moveTo>
                  <a:cubicBezTo>
                    <a:pt x="11426" y="6011"/>
                    <a:pt x="11451" y="6016"/>
                    <a:pt x="11478" y="6027"/>
                  </a:cubicBezTo>
                  <a:cubicBezTo>
                    <a:pt x="11633" y="6086"/>
                    <a:pt x="11728" y="6229"/>
                    <a:pt x="11752" y="6408"/>
                  </a:cubicBezTo>
                  <a:cubicBezTo>
                    <a:pt x="11776" y="6444"/>
                    <a:pt x="11752" y="6491"/>
                    <a:pt x="11752" y="6539"/>
                  </a:cubicBezTo>
                  <a:cubicBezTo>
                    <a:pt x="11490" y="6479"/>
                    <a:pt x="11240" y="6432"/>
                    <a:pt x="10907" y="6360"/>
                  </a:cubicBezTo>
                  <a:cubicBezTo>
                    <a:pt x="11002" y="6289"/>
                    <a:pt x="11073" y="6229"/>
                    <a:pt x="11145" y="6170"/>
                  </a:cubicBezTo>
                  <a:cubicBezTo>
                    <a:pt x="11232" y="6102"/>
                    <a:pt x="11303" y="6011"/>
                    <a:pt x="11403" y="6011"/>
                  </a:cubicBezTo>
                  <a:close/>
                  <a:moveTo>
                    <a:pt x="21324" y="6025"/>
                  </a:moveTo>
                  <a:cubicBezTo>
                    <a:pt x="21394" y="6025"/>
                    <a:pt x="21486" y="6068"/>
                    <a:pt x="21539" y="6110"/>
                  </a:cubicBezTo>
                  <a:cubicBezTo>
                    <a:pt x="21634" y="6182"/>
                    <a:pt x="21717" y="6289"/>
                    <a:pt x="21813" y="6372"/>
                  </a:cubicBezTo>
                  <a:cubicBezTo>
                    <a:pt x="21551" y="6432"/>
                    <a:pt x="21301" y="6479"/>
                    <a:pt x="21015" y="6539"/>
                  </a:cubicBezTo>
                  <a:cubicBezTo>
                    <a:pt x="20967" y="6348"/>
                    <a:pt x="21098" y="6063"/>
                    <a:pt x="21301" y="6027"/>
                  </a:cubicBezTo>
                  <a:cubicBezTo>
                    <a:pt x="21308" y="6026"/>
                    <a:pt x="21316" y="6025"/>
                    <a:pt x="21324" y="6025"/>
                  </a:cubicBezTo>
                  <a:close/>
                  <a:moveTo>
                    <a:pt x="12412" y="6319"/>
                  </a:moveTo>
                  <a:cubicBezTo>
                    <a:pt x="12480" y="6319"/>
                    <a:pt x="12554" y="6333"/>
                    <a:pt x="12633" y="6360"/>
                  </a:cubicBezTo>
                  <a:cubicBezTo>
                    <a:pt x="12573" y="6527"/>
                    <a:pt x="12502" y="6705"/>
                    <a:pt x="12442" y="6860"/>
                  </a:cubicBezTo>
                  <a:cubicBezTo>
                    <a:pt x="12264" y="6789"/>
                    <a:pt x="12097" y="6717"/>
                    <a:pt x="11930" y="6646"/>
                  </a:cubicBezTo>
                  <a:cubicBezTo>
                    <a:pt x="12055" y="6433"/>
                    <a:pt x="12212" y="6319"/>
                    <a:pt x="12412" y="6319"/>
                  </a:cubicBezTo>
                  <a:close/>
                  <a:moveTo>
                    <a:pt x="20372" y="6319"/>
                  </a:moveTo>
                  <a:cubicBezTo>
                    <a:pt x="20574" y="6319"/>
                    <a:pt x="20724" y="6433"/>
                    <a:pt x="20848" y="6646"/>
                  </a:cubicBezTo>
                  <a:cubicBezTo>
                    <a:pt x="20682" y="6717"/>
                    <a:pt x="20527" y="6789"/>
                    <a:pt x="20348" y="6860"/>
                  </a:cubicBezTo>
                  <a:cubicBezTo>
                    <a:pt x="20289" y="6705"/>
                    <a:pt x="20205" y="6527"/>
                    <a:pt x="20146" y="6360"/>
                  </a:cubicBezTo>
                  <a:cubicBezTo>
                    <a:pt x="20228" y="6333"/>
                    <a:pt x="20303" y="6319"/>
                    <a:pt x="20372" y="6319"/>
                  </a:cubicBezTo>
                  <a:close/>
                  <a:moveTo>
                    <a:pt x="5997" y="6306"/>
                  </a:moveTo>
                  <a:cubicBezTo>
                    <a:pt x="6095" y="6306"/>
                    <a:pt x="6200" y="6354"/>
                    <a:pt x="6239" y="6432"/>
                  </a:cubicBezTo>
                  <a:cubicBezTo>
                    <a:pt x="6335" y="6646"/>
                    <a:pt x="6430" y="6884"/>
                    <a:pt x="6394" y="7146"/>
                  </a:cubicBezTo>
                  <a:cubicBezTo>
                    <a:pt x="6156" y="7015"/>
                    <a:pt x="5942" y="6896"/>
                    <a:pt x="5823" y="6670"/>
                  </a:cubicBezTo>
                  <a:cubicBezTo>
                    <a:pt x="5727" y="6539"/>
                    <a:pt x="5751" y="6408"/>
                    <a:pt x="5858" y="6348"/>
                  </a:cubicBezTo>
                  <a:cubicBezTo>
                    <a:pt x="5895" y="6320"/>
                    <a:pt x="5945" y="6306"/>
                    <a:pt x="5997" y="6306"/>
                  </a:cubicBezTo>
                  <a:close/>
                  <a:moveTo>
                    <a:pt x="26784" y="6317"/>
                  </a:moveTo>
                  <a:cubicBezTo>
                    <a:pt x="26834" y="6317"/>
                    <a:pt x="26883" y="6328"/>
                    <a:pt x="26920" y="6348"/>
                  </a:cubicBezTo>
                  <a:cubicBezTo>
                    <a:pt x="27039" y="6420"/>
                    <a:pt x="27051" y="6539"/>
                    <a:pt x="26968" y="6682"/>
                  </a:cubicBezTo>
                  <a:cubicBezTo>
                    <a:pt x="26849" y="6896"/>
                    <a:pt x="26623" y="7015"/>
                    <a:pt x="26397" y="7158"/>
                  </a:cubicBezTo>
                  <a:cubicBezTo>
                    <a:pt x="26361" y="6884"/>
                    <a:pt x="26444" y="6646"/>
                    <a:pt x="26551" y="6432"/>
                  </a:cubicBezTo>
                  <a:cubicBezTo>
                    <a:pt x="26590" y="6354"/>
                    <a:pt x="26690" y="6317"/>
                    <a:pt x="26784" y="6317"/>
                  </a:cubicBezTo>
                  <a:close/>
                  <a:moveTo>
                    <a:pt x="16395" y="2384"/>
                  </a:moveTo>
                  <a:cubicBezTo>
                    <a:pt x="16741" y="3098"/>
                    <a:pt x="17384" y="3503"/>
                    <a:pt x="17991" y="4003"/>
                  </a:cubicBezTo>
                  <a:cubicBezTo>
                    <a:pt x="18574" y="4503"/>
                    <a:pt x="19098" y="5051"/>
                    <a:pt x="19550" y="5658"/>
                  </a:cubicBezTo>
                  <a:cubicBezTo>
                    <a:pt x="19836" y="6051"/>
                    <a:pt x="20015" y="6479"/>
                    <a:pt x="20170" y="6920"/>
                  </a:cubicBezTo>
                  <a:cubicBezTo>
                    <a:pt x="20205" y="7063"/>
                    <a:pt x="20146" y="7158"/>
                    <a:pt x="20027" y="7253"/>
                  </a:cubicBezTo>
                  <a:cubicBezTo>
                    <a:pt x="20003" y="7122"/>
                    <a:pt x="19967" y="7003"/>
                    <a:pt x="19943" y="6896"/>
                  </a:cubicBezTo>
                  <a:cubicBezTo>
                    <a:pt x="19610" y="5896"/>
                    <a:pt x="19062" y="5051"/>
                    <a:pt x="18241" y="4384"/>
                  </a:cubicBezTo>
                  <a:cubicBezTo>
                    <a:pt x="17919" y="4110"/>
                    <a:pt x="17574" y="3860"/>
                    <a:pt x="17264" y="3562"/>
                  </a:cubicBezTo>
                  <a:cubicBezTo>
                    <a:pt x="16991" y="3288"/>
                    <a:pt x="16693" y="3050"/>
                    <a:pt x="16514" y="2717"/>
                  </a:cubicBezTo>
                  <a:cubicBezTo>
                    <a:pt x="16497" y="2665"/>
                    <a:pt x="16460" y="2641"/>
                    <a:pt x="16420" y="2641"/>
                  </a:cubicBezTo>
                  <a:cubicBezTo>
                    <a:pt x="16377" y="2641"/>
                    <a:pt x="16331" y="2668"/>
                    <a:pt x="16300" y="2717"/>
                  </a:cubicBezTo>
                  <a:cubicBezTo>
                    <a:pt x="16086" y="3086"/>
                    <a:pt x="15776" y="3372"/>
                    <a:pt x="15443" y="3634"/>
                  </a:cubicBezTo>
                  <a:cubicBezTo>
                    <a:pt x="14836" y="4146"/>
                    <a:pt x="14193" y="4598"/>
                    <a:pt x="13716" y="5241"/>
                  </a:cubicBezTo>
                  <a:cubicBezTo>
                    <a:pt x="13502" y="5539"/>
                    <a:pt x="13300" y="5872"/>
                    <a:pt x="13145" y="6205"/>
                  </a:cubicBezTo>
                  <a:cubicBezTo>
                    <a:pt x="12990" y="6539"/>
                    <a:pt x="12883" y="6884"/>
                    <a:pt x="12764" y="7206"/>
                  </a:cubicBezTo>
                  <a:cubicBezTo>
                    <a:pt x="12669" y="7158"/>
                    <a:pt x="12621" y="7063"/>
                    <a:pt x="12645" y="6956"/>
                  </a:cubicBezTo>
                  <a:cubicBezTo>
                    <a:pt x="12800" y="6527"/>
                    <a:pt x="12919" y="6086"/>
                    <a:pt x="13216" y="5729"/>
                  </a:cubicBezTo>
                  <a:cubicBezTo>
                    <a:pt x="13526" y="5360"/>
                    <a:pt x="13824" y="4955"/>
                    <a:pt x="14169" y="4598"/>
                  </a:cubicBezTo>
                  <a:cubicBezTo>
                    <a:pt x="14490" y="4265"/>
                    <a:pt x="14883" y="3979"/>
                    <a:pt x="15240" y="3646"/>
                  </a:cubicBezTo>
                  <a:cubicBezTo>
                    <a:pt x="15550" y="3372"/>
                    <a:pt x="15860" y="3074"/>
                    <a:pt x="16181" y="2753"/>
                  </a:cubicBezTo>
                  <a:cubicBezTo>
                    <a:pt x="16264" y="2657"/>
                    <a:pt x="16324" y="2515"/>
                    <a:pt x="16395" y="2384"/>
                  </a:cubicBezTo>
                  <a:close/>
                  <a:moveTo>
                    <a:pt x="14038" y="5158"/>
                  </a:moveTo>
                  <a:cubicBezTo>
                    <a:pt x="14157" y="5241"/>
                    <a:pt x="14240" y="5312"/>
                    <a:pt x="14336" y="5396"/>
                  </a:cubicBezTo>
                  <a:cubicBezTo>
                    <a:pt x="14728" y="5765"/>
                    <a:pt x="15145" y="6122"/>
                    <a:pt x="15550" y="6491"/>
                  </a:cubicBezTo>
                  <a:cubicBezTo>
                    <a:pt x="15705" y="6646"/>
                    <a:pt x="15705" y="6646"/>
                    <a:pt x="15598" y="6836"/>
                  </a:cubicBezTo>
                  <a:cubicBezTo>
                    <a:pt x="15490" y="7027"/>
                    <a:pt x="15383" y="7217"/>
                    <a:pt x="15300" y="7420"/>
                  </a:cubicBezTo>
                  <a:cubicBezTo>
                    <a:pt x="15270" y="7480"/>
                    <a:pt x="15235" y="7512"/>
                    <a:pt x="15195" y="7512"/>
                  </a:cubicBezTo>
                  <a:cubicBezTo>
                    <a:pt x="15172" y="7512"/>
                    <a:pt x="15148" y="7501"/>
                    <a:pt x="15121" y="7479"/>
                  </a:cubicBezTo>
                  <a:cubicBezTo>
                    <a:pt x="15062" y="7432"/>
                    <a:pt x="15002" y="7396"/>
                    <a:pt x="14955" y="7360"/>
                  </a:cubicBezTo>
                  <a:cubicBezTo>
                    <a:pt x="14514" y="7003"/>
                    <a:pt x="14062" y="6622"/>
                    <a:pt x="13621" y="6265"/>
                  </a:cubicBezTo>
                  <a:cubicBezTo>
                    <a:pt x="13538" y="6205"/>
                    <a:pt x="13466" y="6170"/>
                    <a:pt x="13359" y="6086"/>
                  </a:cubicBezTo>
                  <a:cubicBezTo>
                    <a:pt x="13574" y="5777"/>
                    <a:pt x="13776" y="5467"/>
                    <a:pt x="14038" y="5158"/>
                  </a:cubicBezTo>
                  <a:close/>
                  <a:moveTo>
                    <a:pt x="18765" y="5134"/>
                  </a:moveTo>
                  <a:cubicBezTo>
                    <a:pt x="18991" y="5467"/>
                    <a:pt x="19217" y="5777"/>
                    <a:pt x="19408" y="6074"/>
                  </a:cubicBezTo>
                  <a:cubicBezTo>
                    <a:pt x="18777" y="6586"/>
                    <a:pt x="18181" y="7063"/>
                    <a:pt x="17574" y="7551"/>
                  </a:cubicBezTo>
                  <a:cubicBezTo>
                    <a:pt x="17407" y="7241"/>
                    <a:pt x="17264" y="6967"/>
                    <a:pt x="17133" y="6705"/>
                  </a:cubicBezTo>
                  <a:cubicBezTo>
                    <a:pt x="17110" y="6682"/>
                    <a:pt x="17133" y="6622"/>
                    <a:pt x="17157" y="6598"/>
                  </a:cubicBezTo>
                  <a:cubicBezTo>
                    <a:pt x="17253" y="6479"/>
                    <a:pt x="17348" y="6372"/>
                    <a:pt x="17455" y="6289"/>
                  </a:cubicBezTo>
                  <a:cubicBezTo>
                    <a:pt x="17884" y="5908"/>
                    <a:pt x="18300" y="5539"/>
                    <a:pt x="18765" y="5134"/>
                  </a:cubicBezTo>
                  <a:close/>
                  <a:moveTo>
                    <a:pt x="7704" y="6908"/>
                  </a:moveTo>
                  <a:cubicBezTo>
                    <a:pt x="7799" y="6908"/>
                    <a:pt x="7847" y="6944"/>
                    <a:pt x="7847" y="7027"/>
                  </a:cubicBezTo>
                  <a:cubicBezTo>
                    <a:pt x="7859" y="7241"/>
                    <a:pt x="7882" y="7444"/>
                    <a:pt x="7906" y="7694"/>
                  </a:cubicBezTo>
                  <a:cubicBezTo>
                    <a:pt x="7608" y="7432"/>
                    <a:pt x="7335" y="7182"/>
                    <a:pt x="7049" y="6908"/>
                  </a:cubicBezTo>
                  <a:close/>
                  <a:moveTo>
                    <a:pt x="25730" y="6908"/>
                  </a:moveTo>
                  <a:cubicBezTo>
                    <a:pt x="25444" y="7182"/>
                    <a:pt x="25182" y="7432"/>
                    <a:pt x="24884" y="7694"/>
                  </a:cubicBezTo>
                  <a:cubicBezTo>
                    <a:pt x="24908" y="7444"/>
                    <a:pt x="24932" y="7241"/>
                    <a:pt x="24944" y="7027"/>
                  </a:cubicBezTo>
                  <a:cubicBezTo>
                    <a:pt x="24944" y="6956"/>
                    <a:pt x="24968" y="6908"/>
                    <a:pt x="25063" y="6908"/>
                  </a:cubicBezTo>
                  <a:close/>
                  <a:moveTo>
                    <a:pt x="6882" y="7075"/>
                  </a:moveTo>
                  <a:cubicBezTo>
                    <a:pt x="7156" y="7360"/>
                    <a:pt x="7406" y="7622"/>
                    <a:pt x="7680" y="7920"/>
                  </a:cubicBezTo>
                  <a:cubicBezTo>
                    <a:pt x="7430" y="7908"/>
                    <a:pt x="7204" y="7896"/>
                    <a:pt x="6977" y="7860"/>
                  </a:cubicBezTo>
                  <a:cubicBezTo>
                    <a:pt x="6930" y="7848"/>
                    <a:pt x="6882" y="7789"/>
                    <a:pt x="6882" y="7741"/>
                  </a:cubicBezTo>
                  <a:lnTo>
                    <a:pt x="6882" y="7075"/>
                  </a:lnTo>
                  <a:close/>
                  <a:moveTo>
                    <a:pt x="25896" y="7075"/>
                  </a:moveTo>
                  <a:lnTo>
                    <a:pt x="25896" y="7741"/>
                  </a:lnTo>
                  <a:cubicBezTo>
                    <a:pt x="25896" y="7837"/>
                    <a:pt x="25861" y="7860"/>
                    <a:pt x="25777" y="7860"/>
                  </a:cubicBezTo>
                  <a:cubicBezTo>
                    <a:pt x="25563" y="7872"/>
                    <a:pt x="25361" y="7908"/>
                    <a:pt x="25111" y="7920"/>
                  </a:cubicBezTo>
                  <a:cubicBezTo>
                    <a:pt x="25373" y="7622"/>
                    <a:pt x="25611" y="7360"/>
                    <a:pt x="25896" y="7075"/>
                  </a:cubicBezTo>
                  <a:close/>
                  <a:moveTo>
                    <a:pt x="6430" y="7325"/>
                  </a:moveTo>
                  <a:lnTo>
                    <a:pt x="6430" y="7325"/>
                  </a:lnTo>
                  <a:cubicBezTo>
                    <a:pt x="6394" y="7682"/>
                    <a:pt x="6370" y="8015"/>
                    <a:pt x="6335" y="8349"/>
                  </a:cubicBezTo>
                  <a:cubicBezTo>
                    <a:pt x="6180" y="8289"/>
                    <a:pt x="6013" y="8087"/>
                    <a:pt x="6001" y="7908"/>
                  </a:cubicBezTo>
                  <a:cubicBezTo>
                    <a:pt x="5977" y="7729"/>
                    <a:pt x="6192" y="7444"/>
                    <a:pt x="6430" y="7325"/>
                  </a:cubicBezTo>
                  <a:close/>
                  <a:moveTo>
                    <a:pt x="26397" y="7337"/>
                  </a:moveTo>
                  <a:cubicBezTo>
                    <a:pt x="26611" y="7479"/>
                    <a:pt x="26754" y="7634"/>
                    <a:pt x="26778" y="7872"/>
                  </a:cubicBezTo>
                  <a:cubicBezTo>
                    <a:pt x="26789" y="8099"/>
                    <a:pt x="26635" y="8253"/>
                    <a:pt x="26432" y="8384"/>
                  </a:cubicBezTo>
                  <a:cubicBezTo>
                    <a:pt x="26420" y="8027"/>
                    <a:pt x="26385" y="7682"/>
                    <a:pt x="26361" y="7360"/>
                  </a:cubicBezTo>
                  <a:cubicBezTo>
                    <a:pt x="26373" y="7360"/>
                    <a:pt x="26385" y="7337"/>
                    <a:pt x="26397" y="7337"/>
                  </a:cubicBezTo>
                  <a:close/>
                  <a:moveTo>
                    <a:pt x="8811" y="6825"/>
                  </a:moveTo>
                  <a:lnTo>
                    <a:pt x="8811" y="6825"/>
                  </a:lnTo>
                  <a:cubicBezTo>
                    <a:pt x="8763" y="7372"/>
                    <a:pt x="8740" y="7908"/>
                    <a:pt x="8704" y="8468"/>
                  </a:cubicBezTo>
                  <a:cubicBezTo>
                    <a:pt x="8656" y="8456"/>
                    <a:pt x="8621" y="8444"/>
                    <a:pt x="8597" y="8420"/>
                  </a:cubicBezTo>
                  <a:cubicBezTo>
                    <a:pt x="8454" y="8289"/>
                    <a:pt x="8287" y="8158"/>
                    <a:pt x="8180" y="7991"/>
                  </a:cubicBezTo>
                  <a:cubicBezTo>
                    <a:pt x="8097" y="7860"/>
                    <a:pt x="8097" y="7670"/>
                    <a:pt x="8061" y="7503"/>
                  </a:cubicBezTo>
                  <a:cubicBezTo>
                    <a:pt x="8049" y="7337"/>
                    <a:pt x="8037" y="7182"/>
                    <a:pt x="8037" y="7015"/>
                  </a:cubicBezTo>
                  <a:cubicBezTo>
                    <a:pt x="8037" y="6967"/>
                    <a:pt x="8073" y="6896"/>
                    <a:pt x="8109" y="6896"/>
                  </a:cubicBezTo>
                  <a:cubicBezTo>
                    <a:pt x="8335" y="6860"/>
                    <a:pt x="8561" y="6848"/>
                    <a:pt x="8811" y="6825"/>
                  </a:cubicBezTo>
                  <a:close/>
                  <a:moveTo>
                    <a:pt x="23991" y="6801"/>
                  </a:moveTo>
                  <a:lnTo>
                    <a:pt x="23991" y="6801"/>
                  </a:lnTo>
                  <a:cubicBezTo>
                    <a:pt x="24242" y="6836"/>
                    <a:pt x="24468" y="6848"/>
                    <a:pt x="24682" y="6884"/>
                  </a:cubicBezTo>
                  <a:cubicBezTo>
                    <a:pt x="24718" y="6884"/>
                    <a:pt x="24765" y="6956"/>
                    <a:pt x="24765" y="6979"/>
                  </a:cubicBezTo>
                  <a:cubicBezTo>
                    <a:pt x="24718" y="7301"/>
                    <a:pt x="24682" y="7610"/>
                    <a:pt x="24646" y="7920"/>
                  </a:cubicBezTo>
                  <a:cubicBezTo>
                    <a:pt x="24646" y="7932"/>
                    <a:pt x="24646" y="7956"/>
                    <a:pt x="24623" y="7968"/>
                  </a:cubicBezTo>
                  <a:lnTo>
                    <a:pt x="24122" y="8468"/>
                  </a:lnTo>
                  <a:cubicBezTo>
                    <a:pt x="24111" y="8468"/>
                    <a:pt x="24099" y="8456"/>
                    <a:pt x="24075" y="8456"/>
                  </a:cubicBezTo>
                  <a:cubicBezTo>
                    <a:pt x="24051" y="7908"/>
                    <a:pt x="24015" y="7372"/>
                    <a:pt x="23991" y="6801"/>
                  </a:cubicBezTo>
                  <a:close/>
                  <a:moveTo>
                    <a:pt x="6966" y="8027"/>
                  </a:moveTo>
                  <a:cubicBezTo>
                    <a:pt x="7275" y="8075"/>
                    <a:pt x="7585" y="8099"/>
                    <a:pt x="7906" y="8146"/>
                  </a:cubicBezTo>
                  <a:cubicBezTo>
                    <a:pt x="7918" y="8146"/>
                    <a:pt x="7930" y="8146"/>
                    <a:pt x="7942" y="8158"/>
                  </a:cubicBezTo>
                  <a:lnTo>
                    <a:pt x="8454" y="8670"/>
                  </a:lnTo>
                  <a:cubicBezTo>
                    <a:pt x="8454" y="8682"/>
                    <a:pt x="8442" y="8694"/>
                    <a:pt x="8442" y="8706"/>
                  </a:cubicBezTo>
                  <a:cubicBezTo>
                    <a:pt x="7906" y="8753"/>
                    <a:pt x="7347" y="8789"/>
                    <a:pt x="6787" y="8801"/>
                  </a:cubicBezTo>
                  <a:cubicBezTo>
                    <a:pt x="6811" y="8551"/>
                    <a:pt x="6835" y="8325"/>
                    <a:pt x="6858" y="8099"/>
                  </a:cubicBezTo>
                  <a:cubicBezTo>
                    <a:pt x="6858" y="8075"/>
                    <a:pt x="6930" y="8027"/>
                    <a:pt x="6966" y="8027"/>
                  </a:cubicBezTo>
                  <a:close/>
                  <a:moveTo>
                    <a:pt x="25829" y="8036"/>
                  </a:moveTo>
                  <a:cubicBezTo>
                    <a:pt x="25895" y="8036"/>
                    <a:pt x="25920" y="8066"/>
                    <a:pt x="25920" y="8146"/>
                  </a:cubicBezTo>
                  <a:cubicBezTo>
                    <a:pt x="25944" y="8349"/>
                    <a:pt x="25956" y="8575"/>
                    <a:pt x="25980" y="8813"/>
                  </a:cubicBezTo>
                  <a:cubicBezTo>
                    <a:pt x="25432" y="8789"/>
                    <a:pt x="24884" y="8753"/>
                    <a:pt x="24301" y="8706"/>
                  </a:cubicBezTo>
                  <a:cubicBezTo>
                    <a:pt x="24361" y="8646"/>
                    <a:pt x="24396" y="8599"/>
                    <a:pt x="24420" y="8563"/>
                  </a:cubicBezTo>
                  <a:cubicBezTo>
                    <a:pt x="24468" y="8515"/>
                    <a:pt x="24527" y="8468"/>
                    <a:pt x="24551" y="8432"/>
                  </a:cubicBezTo>
                  <a:cubicBezTo>
                    <a:pt x="24765" y="8134"/>
                    <a:pt x="25063" y="8099"/>
                    <a:pt x="25373" y="8075"/>
                  </a:cubicBezTo>
                  <a:cubicBezTo>
                    <a:pt x="25504" y="8075"/>
                    <a:pt x="25658" y="8051"/>
                    <a:pt x="25789" y="8039"/>
                  </a:cubicBezTo>
                  <a:cubicBezTo>
                    <a:pt x="25804" y="8037"/>
                    <a:pt x="25817" y="8036"/>
                    <a:pt x="25829" y="8036"/>
                  </a:cubicBezTo>
                  <a:close/>
                  <a:moveTo>
                    <a:pt x="9906" y="6765"/>
                  </a:moveTo>
                  <a:cubicBezTo>
                    <a:pt x="9859" y="7503"/>
                    <a:pt x="9823" y="8206"/>
                    <a:pt x="9775" y="8932"/>
                  </a:cubicBezTo>
                  <a:cubicBezTo>
                    <a:pt x="9490" y="8861"/>
                    <a:pt x="9216" y="8801"/>
                    <a:pt x="8954" y="8634"/>
                  </a:cubicBezTo>
                  <a:cubicBezTo>
                    <a:pt x="8930" y="8610"/>
                    <a:pt x="8894" y="8527"/>
                    <a:pt x="8894" y="8468"/>
                  </a:cubicBezTo>
                  <a:cubicBezTo>
                    <a:pt x="8894" y="8313"/>
                    <a:pt x="8918" y="8158"/>
                    <a:pt x="8930" y="8015"/>
                  </a:cubicBezTo>
                  <a:cubicBezTo>
                    <a:pt x="8942" y="7622"/>
                    <a:pt x="8966" y="7217"/>
                    <a:pt x="9002" y="6801"/>
                  </a:cubicBezTo>
                  <a:cubicBezTo>
                    <a:pt x="9299" y="6777"/>
                    <a:pt x="9597" y="6765"/>
                    <a:pt x="9906" y="6765"/>
                  </a:cubicBezTo>
                  <a:close/>
                  <a:moveTo>
                    <a:pt x="22860" y="6765"/>
                  </a:moveTo>
                  <a:lnTo>
                    <a:pt x="22860" y="6765"/>
                  </a:lnTo>
                  <a:cubicBezTo>
                    <a:pt x="23170" y="6777"/>
                    <a:pt x="23468" y="6789"/>
                    <a:pt x="23765" y="6801"/>
                  </a:cubicBezTo>
                  <a:cubicBezTo>
                    <a:pt x="23813" y="7360"/>
                    <a:pt x="23837" y="7872"/>
                    <a:pt x="23884" y="8396"/>
                  </a:cubicBezTo>
                  <a:cubicBezTo>
                    <a:pt x="23896" y="8551"/>
                    <a:pt x="23861" y="8646"/>
                    <a:pt x="23706" y="8694"/>
                  </a:cubicBezTo>
                  <a:cubicBezTo>
                    <a:pt x="23480" y="8765"/>
                    <a:pt x="23241" y="8861"/>
                    <a:pt x="23003" y="8932"/>
                  </a:cubicBezTo>
                  <a:cubicBezTo>
                    <a:pt x="22968" y="8194"/>
                    <a:pt x="22920" y="7491"/>
                    <a:pt x="22860" y="6765"/>
                  </a:cubicBezTo>
                  <a:close/>
                  <a:moveTo>
                    <a:pt x="10121" y="6765"/>
                  </a:moveTo>
                  <a:cubicBezTo>
                    <a:pt x="10502" y="6836"/>
                    <a:pt x="10859" y="6896"/>
                    <a:pt x="11216" y="6979"/>
                  </a:cubicBezTo>
                  <a:cubicBezTo>
                    <a:pt x="11145" y="7718"/>
                    <a:pt x="11073" y="8408"/>
                    <a:pt x="11002" y="9111"/>
                  </a:cubicBezTo>
                  <a:cubicBezTo>
                    <a:pt x="10986" y="9234"/>
                    <a:pt x="10971" y="9287"/>
                    <a:pt x="10907" y="9287"/>
                  </a:cubicBezTo>
                  <a:cubicBezTo>
                    <a:pt x="10873" y="9287"/>
                    <a:pt x="10823" y="9271"/>
                    <a:pt x="10752" y="9242"/>
                  </a:cubicBezTo>
                  <a:cubicBezTo>
                    <a:pt x="10561" y="9170"/>
                    <a:pt x="10371" y="9111"/>
                    <a:pt x="10180" y="9063"/>
                  </a:cubicBezTo>
                  <a:cubicBezTo>
                    <a:pt x="10025" y="9039"/>
                    <a:pt x="9966" y="8968"/>
                    <a:pt x="9990" y="8813"/>
                  </a:cubicBezTo>
                  <a:cubicBezTo>
                    <a:pt x="10014" y="8384"/>
                    <a:pt x="10025" y="7968"/>
                    <a:pt x="10061" y="7551"/>
                  </a:cubicBezTo>
                  <a:cubicBezTo>
                    <a:pt x="10073" y="7301"/>
                    <a:pt x="10085" y="7063"/>
                    <a:pt x="10121" y="6765"/>
                  </a:cubicBezTo>
                  <a:close/>
                  <a:moveTo>
                    <a:pt x="22682" y="6765"/>
                  </a:moveTo>
                  <a:cubicBezTo>
                    <a:pt x="22706" y="7003"/>
                    <a:pt x="22718" y="7194"/>
                    <a:pt x="22741" y="7384"/>
                  </a:cubicBezTo>
                  <a:cubicBezTo>
                    <a:pt x="22765" y="7813"/>
                    <a:pt x="22777" y="8229"/>
                    <a:pt x="22813" y="8670"/>
                  </a:cubicBezTo>
                  <a:lnTo>
                    <a:pt x="22813" y="8741"/>
                  </a:lnTo>
                  <a:cubicBezTo>
                    <a:pt x="22813" y="9027"/>
                    <a:pt x="22813" y="9027"/>
                    <a:pt x="22539" y="9099"/>
                  </a:cubicBezTo>
                  <a:cubicBezTo>
                    <a:pt x="22348" y="9158"/>
                    <a:pt x="22158" y="9218"/>
                    <a:pt x="21967" y="9289"/>
                  </a:cubicBezTo>
                  <a:cubicBezTo>
                    <a:pt x="21939" y="9300"/>
                    <a:pt x="21916" y="9305"/>
                    <a:pt x="21896" y="9305"/>
                  </a:cubicBezTo>
                  <a:cubicBezTo>
                    <a:pt x="21852" y="9305"/>
                    <a:pt x="21829" y="9276"/>
                    <a:pt x="21813" y="9218"/>
                  </a:cubicBezTo>
                  <a:cubicBezTo>
                    <a:pt x="21789" y="9051"/>
                    <a:pt x="21777" y="8908"/>
                    <a:pt x="21753" y="8753"/>
                  </a:cubicBezTo>
                  <a:cubicBezTo>
                    <a:pt x="21682" y="8170"/>
                    <a:pt x="21622" y="7598"/>
                    <a:pt x="21563" y="6967"/>
                  </a:cubicBezTo>
                  <a:cubicBezTo>
                    <a:pt x="21920" y="6908"/>
                    <a:pt x="22277" y="6836"/>
                    <a:pt x="22682" y="6765"/>
                  </a:cubicBezTo>
                  <a:close/>
                  <a:moveTo>
                    <a:pt x="19467" y="6265"/>
                  </a:moveTo>
                  <a:cubicBezTo>
                    <a:pt x="19634" y="6658"/>
                    <a:pt x="19824" y="6979"/>
                    <a:pt x="19812" y="7384"/>
                  </a:cubicBezTo>
                  <a:cubicBezTo>
                    <a:pt x="19812" y="7444"/>
                    <a:pt x="19765" y="7539"/>
                    <a:pt x="19717" y="7575"/>
                  </a:cubicBezTo>
                  <a:cubicBezTo>
                    <a:pt x="19396" y="7908"/>
                    <a:pt x="19050" y="8218"/>
                    <a:pt x="18741" y="8563"/>
                  </a:cubicBezTo>
                  <a:cubicBezTo>
                    <a:pt x="18503" y="8825"/>
                    <a:pt x="18265" y="9087"/>
                    <a:pt x="18122" y="9420"/>
                  </a:cubicBezTo>
                  <a:lnTo>
                    <a:pt x="18038" y="9599"/>
                  </a:lnTo>
                  <a:cubicBezTo>
                    <a:pt x="18003" y="8944"/>
                    <a:pt x="17919" y="8325"/>
                    <a:pt x="17634" y="7741"/>
                  </a:cubicBezTo>
                  <a:cubicBezTo>
                    <a:pt x="18241" y="7253"/>
                    <a:pt x="18836" y="6765"/>
                    <a:pt x="19467" y="6265"/>
                  </a:cubicBezTo>
                  <a:close/>
                  <a:moveTo>
                    <a:pt x="13300" y="6265"/>
                  </a:moveTo>
                  <a:cubicBezTo>
                    <a:pt x="13931" y="6777"/>
                    <a:pt x="14526" y="7253"/>
                    <a:pt x="15133" y="7741"/>
                  </a:cubicBezTo>
                  <a:cubicBezTo>
                    <a:pt x="14871" y="8325"/>
                    <a:pt x="14776" y="8944"/>
                    <a:pt x="14776" y="9634"/>
                  </a:cubicBezTo>
                  <a:cubicBezTo>
                    <a:pt x="14752" y="9575"/>
                    <a:pt x="14717" y="9563"/>
                    <a:pt x="14705" y="9539"/>
                  </a:cubicBezTo>
                  <a:cubicBezTo>
                    <a:pt x="14443" y="8932"/>
                    <a:pt x="13990" y="8491"/>
                    <a:pt x="13514" y="8039"/>
                  </a:cubicBezTo>
                  <a:cubicBezTo>
                    <a:pt x="13347" y="7896"/>
                    <a:pt x="13181" y="7729"/>
                    <a:pt x="13038" y="7563"/>
                  </a:cubicBezTo>
                  <a:cubicBezTo>
                    <a:pt x="13002" y="7527"/>
                    <a:pt x="12978" y="7456"/>
                    <a:pt x="12978" y="7408"/>
                  </a:cubicBezTo>
                  <a:cubicBezTo>
                    <a:pt x="12978" y="7301"/>
                    <a:pt x="12978" y="7182"/>
                    <a:pt x="13002" y="7075"/>
                  </a:cubicBezTo>
                  <a:cubicBezTo>
                    <a:pt x="13097" y="6825"/>
                    <a:pt x="13193" y="6563"/>
                    <a:pt x="13300" y="6265"/>
                  </a:cubicBezTo>
                  <a:close/>
                  <a:moveTo>
                    <a:pt x="6287" y="8741"/>
                  </a:moveTo>
                  <a:lnTo>
                    <a:pt x="6287" y="8741"/>
                  </a:lnTo>
                  <a:cubicBezTo>
                    <a:pt x="6275" y="9051"/>
                    <a:pt x="6263" y="9361"/>
                    <a:pt x="6239" y="9682"/>
                  </a:cubicBezTo>
                  <a:cubicBezTo>
                    <a:pt x="6013" y="9599"/>
                    <a:pt x="5918" y="9468"/>
                    <a:pt x="5906" y="9242"/>
                  </a:cubicBezTo>
                  <a:cubicBezTo>
                    <a:pt x="5906" y="9027"/>
                    <a:pt x="6025" y="8861"/>
                    <a:pt x="6287" y="8741"/>
                  </a:cubicBezTo>
                  <a:close/>
                  <a:moveTo>
                    <a:pt x="26492" y="8753"/>
                  </a:moveTo>
                  <a:cubicBezTo>
                    <a:pt x="26670" y="8801"/>
                    <a:pt x="26849" y="8991"/>
                    <a:pt x="26861" y="9170"/>
                  </a:cubicBezTo>
                  <a:cubicBezTo>
                    <a:pt x="26897" y="9408"/>
                    <a:pt x="26789" y="9575"/>
                    <a:pt x="26539" y="9682"/>
                  </a:cubicBezTo>
                  <a:cubicBezTo>
                    <a:pt x="26516" y="9361"/>
                    <a:pt x="26504" y="9051"/>
                    <a:pt x="26492" y="8753"/>
                  </a:cubicBezTo>
                  <a:close/>
                  <a:moveTo>
                    <a:pt x="24396" y="8915"/>
                  </a:moveTo>
                  <a:cubicBezTo>
                    <a:pt x="24484" y="8915"/>
                    <a:pt x="24574" y="8924"/>
                    <a:pt x="24658" y="8932"/>
                  </a:cubicBezTo>
                  <a:cubicBezTo>
                    <a:pt x="25111" y="8944"/>
                    <a:pt x="25539" y="8980"/>
                    <a:pt x="26004" y="9003"/>
                  </a:cubicBezTo>
                  <a:cubicBezTo>
                    <a:pt x="26016" y="9325"/>
                    <a:pt x="26027" y="9623"/>
                    <a:pt x="26027" y="9932"/>
                  </a:cubicBezTo>
                  <a:cubicBezTo>
                    <a:pt x="25301" y="9884"/>
                    <a:pt x="24587" y="9837"/>
                    <a:pt x="23837" y="9801"/>
                  </a:cubicBezTo>
                  <a:lnTo>
                    <a:pt x="24158" y="8991"/>
                  </a:lnTo>
                  <a:cubicBezTo>
                    <a:pt x="24170" y="8968"/>
                    <a:pt x="24242" y="8920"/>
                    <a:pt x="24289" y="8920"/>
                  </a:cubicBezTo>
                  <a:cubicBezTo>
                    <a:pt x="24324" y="8917"/>
                    <a:pt x="24360" y="8915"/>
                    <a:pt x="24396" y="8915"/>
                  </a:cubicBezTo>
                  <a:close/>
                  <a:moveTo>
                    <a:pt x="8451" y="8907"/>
                  </a:moveTo>
                  <a:cubicBezTo>
                    <a:pt x="8588" y="8907"/>
                    <a:pt x="8621" y="8965"/>
                    <a:pt x="8704" y="9158"/>
                  </a:cubicBezTo>
                  <a:cubicBezTo>
                    <a:pt x="8775" y="9361"/>
                    <a:pt x="8835" y="9587"/>
                    <a:pt x="8918" y="9801"/>
                  </a:cubicBezTo>
                  <a:cubicBezTo>
                    <a:pt x="8180" y="9837"/>
                    <a:pt x="7466" y="9884"/>
                    <a:pt x="6739" y="9944"/>
                  </a:cubicBezTo>
                  <a:cubicBezTo>
                    <a:pt x="6751" y="9634"/>
                    <a:pt x="6775" y="9337"/>
                    <a:pt x="6787" y="9039"/>
                  </a:cubicBezTo>
                  <a:cubicBezTo>
                    <a:pt x="6966" y="9003"/>
                    <a:pt x="7132" y="8991"/>
                    <a:pt x="7275" y="8980"/>
                  </a:cubicBezTo>
                  <a:cubicBezTo>
                    <a:pt x="7620" y="8968"/>
                    <a:pt x="7966" y="8944"/>
                    <a:pt x="8299" y="8920"/>
                  </a:cubicBezTo>
                  <a:cubicBezTo>
                    <a:pt x="8361" y="8912"/>
                    <a:pt x="8411" y="8907"/>
                    <a:pt x="8451" y="8907"/>
                  </a:cubicBezTo>
                  <a:close/>
                  <a:moveTo>
                    <a:pt x="11430" y="7075"/>
                  </a:moveTo>
                  <a:cubicBezTo>
                    <a:pt x="11776" y="7217"/>
                    <a:pt x="12109" y="7313"/>
                    <a:pt x="12395" y="7551"/>
                  </a:cubicBezTo>
                  <a:cubicBezTo>
                    <a:pt x="12490" y="7622"/>
                    <a:pt x="12514" y="7718"/>
                    <a:pt x="12514" y="7837"/>
                  </a:cubicBezTo>
                  <a:cubicBezTo>
                    <a:pt x="12502" y="8503"/>
                    <a:pt x="12466" y="9170"/>
                    <a:pt x="12573" y="9825"/>
                  </a:cubicBezTo>
                  <a:cubicBezTo>
                    <a:pt x="12585" y="9932"/>
                    <a:pt x="12621" y="10015"/>
                    <a:pt x="12645" y="10123"/>
                  </a:cubicBezTo>
                  <a:cubicBezTo>
                    <a:pt x="12681" y="10230"/>
                    <a:pt x="12704" y="10313"/>
                    <a:pt x="12728" y="10432"/>
                  </a:cubicBezTo>
                  <a:cubicBezTo>
                    <a:pt x="12681" y="10408"/>
                    <a:pt x="12645" y="10373"/>
                    <a:pt x="12621" y="10349"/>
                  </a:cubicBezTo>
                  <a:cubicBezTo>
                    <a:pt x="12204" y="9944"/>
                    <a:pt x="11752" y="9623"/>
                    <a:pt x="11216" y="9408"/>
                  </a:cubicBezTo>
                  <a:cubicBezTo>
                    <a:pt x="11180" y="9396"/>
                    <a:pt x="11133" y="9337"/>
                    <a:pt x="11133" y="9301"/>
                  </a:cubicBezTo>
                  <a:cubicBezTo>
                    <a:pt x="11180" y="8920"/>
                    <a:pt x="11216" y="8515"/>
                    <a:pt x="11264" y="8134"/>
                  </a:cubicBezTo>
                  <a:cubicBezTo>
                    <a:pt x="11311" y="7813"/>
                    <a:pt x="11335" y="7491"/>
                    <a:pt x="11383" y="7182"/>
                  </a:cubicBezTo>
                  <a:cubicBezTo>
                    <a:pt x="11395" y="7146"/>
                    <a:pt x="11407" y="7122"/>
                    <a:pt x="11430" y="7075"/>
                  </a:cubicBezTo>
                  <a:close/>
                  <a:moveTo>
                    <a:pt x="21360" y="7075"/>
                  </a:moveTo>
                  <a:cubicBezTo>
                    <a:pt x="21515" y="7848"/>
                    <a:pt x="21515" y="8622"/>
                    <a:pt x="21634" y="9396"/>
                  </a:cubicBezTo>
                  <a:cubicBezTo>
                    <a:pt x="21027" y="9623"/>
                    <a:pt x="20527" y="9992"/>
                    <a:pt x="20027" y="10480"/>
                  </a:cubicBezTo>
                  <a:cubicBezTo>
                    <a:pt x="20027" y="10420"/>
                    <a:pt x="20027" y="10408"/>
                    <a:pt x="20051" y="10373"/>
                  </a:cubicBezTo>
                  <a:cubicBezTo>
                    <a:pt x="20301" y="9753"/>
                    <a:pt x="20301" y="9111"/>
                    <a:pt x="20265" y="8456"/>
                  </a:cubicBezTo>
                  <a:cubicBezTo>
                    <a:pt x="20253" y="8229"/>
                    <a:pt x="20265" y="8003"/>
                    <a:pt x="20265" y="7789"/>
                  </a:cubicBezTo>
                  <a:cubicBezTo>
                    <a:pt x="20265" y="7741"/>
                    <a:pt x="20289" y="7670"/>
                    <a:pt x="20324" y="7634"/>
                  </a:cubicBezTo>
                  <a:cubicBezTo>
                    <a:pt x="20443" y="7539"/>
                    <a:pt x="20551" y="7444"/>
                    <a:pt x="20682" y="7372"/>
                  </a:cubicBezTo>
                  <a:cubicBezTo>
                    <a:pt x="20896" y="7265"/>
                    <a:pt x="21122" y="7182"/>
                    <a:pt x="21360" y="7075"/>
                  </a:cubicBezTo>
                  <a:close/>
                  <a:moveTo>
                    <a:pt x="6251" y="9861"/>
                  </a:moveTo>
                  <a:cubicBezTo>
                    <a:pt x="6275" y="10194"/>
                    <a:pt x="6287" y="10515"/>
                    <a:pt x="6323" y="10825"/>
                  </a:cubicBezTo>
                  <a:cubicBezTo>
                    <a:pt x="6037" y="10777"/>
                    <a:pt x="5882" y="10611"/>
                    <a:pt x="5834" y="10361"/>
                  </a:cubicBezTo>
                  <a:cubicBezTo>
                    <a:pt x="5775" y="10051"/>
                    <a:pt x="6037" y="9992"/>
                    <a:pt x="6251" y="9861"/>
                  </a:cubicBezTo>
                  <a:close/>
                  <a:moveTo>
                    <a:pt x="26539" y="9837"/>
                  </a:moveTo>
                  <a:cubicBezTo>
                    <a:pt x="26706" y="9992"/>
                    <a:pt x="26968" y="10015"/>
                    <a:pt x="26944" y="10313"/>
                  </a:cubicBezTo>
                  <a:cubicBezTo>
                    <a:pt x="26932" y="10587"/>
                    <a:pt x="26801" y="10730"/>
                    <a:pt x="26456" y="10837"/>
                  </a:cubicBezTo>
                  <a:cubicBezTo>
                    <a:pt x="26492" y="10515"/>
                    <a:pt x="26504" y="10194"/>
                    <a:pt x="26539" y="9837"/>
                  </a:cubicBezTo>
                  <a:close/>
                  <a:moveTo>
                    <a:pt x="31710" y="9463"/>
                  </a:moveTo>
                  <a:cubicBezTo>
                    <a:pt x="31834" y="9463"/>
                    <a:pt x="31964" y="9480"/>
                    <a:pt x="32100" y="9515"/>
                  </a:cubicBezTo>
                  <a:cubicBezTo>
                    <a:pt x="32254" y="9539"/>
                    <a:pt x="32385" y="9587"/>
                    <a:pt x="32528" y="9634"/>
                  </a:cubicBezTo>
                  <a:cubicBezTo>
                    <a:pt x="32612" y="9658"/>
                    <a:pt x="32624" y="9718"/>
                    <a:pt x="32588" y="9801"/>
                  </a:cubicBezTo>
                  <a:cubicBezTo>
                    <a:pt x="32323" y="10388"/>
                    <a:pt x="31902" y="10886"/>
                    <a:pt x="31154" y="10886"/>
                  </a:cubicBezTo>
                  <a:cubicBezTo>
                    <a:pt x="31128" y="10886"/>
                    <a:pt x="31102" y="10886"/>
                    <a:pt x="31076" y="10885"/>
                  </a:cubicBezTo>
                  <a:cubicBezTo>
                    <a:pt x="31064" y="10885"/>
                    <a:pt x="31064" y="10896"/>
                    <a:pt x="31064" y="10908"/>
                  </a:cubicBezTo>
                  <a:cubicBezTo>
                    <a:pt x="30838" y="10873"/>
                    <a:pt x="30599" y="10813"/>
                    <a:pt x="30385" y="10766"/>
                  </a:cubicBezTo>
                  <a:cubicBezTo>
                    <a:pt x="30254" y="10730"/>
                    <a:pt x="30230" y="10646"/>
                    <a:pt x="30290" y="10527"/>
                  </a:cubicBezTo>
                  <a:cubicBezTo>
                    <a:pt x="30560" y="9936"/>
                    <a:pt x="31050" y="9463"/>
                    <a:pt x="31710" y="9463"/>
                  </a:cubicBezTo>
                  <a:close/>
                  <a:moveTo>
                    <a:pt x="973" y="9465"/>
                  </a:moveTo>
                  <a:cubicBezTo>
                    <a:pt x="1610" y="9465"/>
                    <a:pt x="2218" y="9839"/>
                    <a:pt x="2477" y="10468"/>
                  </a:cubicBezTo>
                  <a:cubicBezTo>
                    <a:pt x="2560" y="10658"/>
                    <a:pt x="2536" y="10718"/>
                    <a:pt x="2346" y="10777"/>
                  </a:cubicBezTo>
                  <a:cubicBezTo>
                    <a:pt x="2144" y="10837"/>
                    <a:pt x="1917" y="10873"/>
                    <a:pt x="1715" y="10908"/>
                  </a:cubicBezTo>
                  <a:cubicBezTo>
                    <a:pt x="1691" y="10909"/>
                    <a:pt x="1668" y="10910"/>
                    <a:pt x="1645" y="10910"/>
                  </a:cubicBezTo>
                  <a:cubicBezTo>
                    <a:pt x="1097" y="10910"/>
                    <a:pt x="690" y="10638"/>
                    <a:pt x="393" y="10158"/>
                  </a:cubicBezTo>
                  <a:cubicBezTo>
                    <a:pt x="322" y="10039"/>
                    <a:pt x="250" y="9920"/>
                    <a:pt x="191" y="9801"/>
                  </a:cubicBezTo>
                  <a:cubicBezTo>
                    <a:pt x="143" y="9718"/>
                    <a:pt x="155" y="9682"/>
                    <a:pt x="250" y="9634"/>
                  </a:cubicBezTo>
                  <a:cubicBezTo>
                    <a:pt x="484" y="9519"/>
                    <a:pt x="731" y="9465"/>
                    <a:pt x="973" y="9465"/>
                  </a:cubicBezTo>
                  <a:close/>
                  <a:moveTo>
                    <a:pt x="23920" y="9992"/>
                  </a:moveTo>
                  <a:cubicBezTo>
                    <a:pt x="24170" y="10004"/>
                    <a:pt x="24408" y="10004"/>
                    <a:pt x="24658" y="10015"/>
                  </a:cubicBezTo>
                  <a:cubicBezTo>
                    <a:pt x="25111" y="10051"/>
                    <a:pt x="25551" y="10099"/>
                    <a:pt x="26039" y="10123"/>
                  </a:cubicBezTo>
                  <a:cubicBezTo>
                    <a:pt x="25968" y="10527"/>
                    <a:pt x="25896" y="10885"/>
                    <a:pt x="25837" y="11218"/>
                  </a:cubicBezTo>
                  <a:cubicBezTo>
                    <a:pt x="25111" y="11147"/>
                    <a:pt x="24420" y="11087"/>
                    <a:pt x="23718" y="11016"/>
                  </a:cubicBezTo>
                  <a:cubicBezTo>
                    <a:pt x="23694" y="11016"/>
                    <a:pt x="23646" y="11004"/>
                    <a:pt x="23599" y="10980"/>
                  </a:cubicBezTo>
                  <a:cubicBezTo>
                    <a:pt x="23515" y="10968"/>
                    <a:pt x="23503" y="10920"/>
                    <a:pt x="23527" y="10837"/>
                  </a:cubicBezTo>
                  <a:lnTo>
                    <a:pt x="23753" y="10123"/>
                  </a:lnTo>
                  <a:cubicBezTo>
                    <a:pt x="23765" y="10027"/>
                    <a:pt x="23825" y="9992"/>
                    <a:pt x="23920" y="9992"/>
                  </a:cubicBezTo>
                  <a:close/>
                  <a:moveTo>
                    <a:pt x="8824" y="10002"/>
                  </a:moveTo>
                  <a:cubicBezTo>
                    <a:pt x="8954" y="10002"/>
                    <a:pt x="9016" y="10063"/>
                    <a:pt x="9049" y="10194"/>
                  </a:cubicBezTo>
                  <a:cubicBezTo>
                    <a:pt x="9109" y="10456"/>
                    <a:pt x="9192" y="10694"/>
                    <a:pt x="9287" y="10968"/>
                  </a:cubicBezTo>
                  <a:cubicBezTo>
                    <a:pt x="9180" y="10992"/>
                    <a:pt x="9109" y="11016"/>
                    <a:pt x="9013" y="11016"/>
                  </a:cubicBezTo>
                  <a:cubicBezTo>
                    <a:pt x="8442" y="11075"/>
                    <a:pt x="7870" y="11135"/>
                    <a:pt x="7287" y="11194"/>
                  </a:cubicBezTo>
                  <a:cubicBezTo>
                    <a:pt x="7204" y="11206"/>
                    <a:pt x="7097" y="11218"/>
                    <a:pt x="6966" y="11254"/>
                  </a:cubicBezTo>
                  <a:cubicBezTo>
                    <a:pt x="6882" y="10885"/>
                    <a:pt x="6811" y="10515"/>
                    <a:pt x="6739" y="10123"/>
                  </a:cubicBezTo>
                  <a:cubicBezTo>
                    <a:pt x="7037" y="10111"/>
                    <a:pt x="7287" y="10075"/>
                    <a:pt x="7537" y="10063"/>
                  </a:cubicBezTo>
                  <a:cubicBezTo>
                    <a:pt x="7954" y="10051"/>
                    <a:pt x="8370" y="10039"/>
                    <a:pt x="8787" y="10004"/>
                  </a:cubicBezTo>
                  <a:cubicBezTo>
                    <a:pt x="8800" y="10003"/>
                    <a:pt x="8812" y="10002"/>
                    <a:pt x="8824" y="10002"/>
                  </a:cubicBezTo>
                  <a:close/>
                  <a:moveTo>
                    <a:pt x="6346" y="10992"/>
                  </a:moveTo>
                  <a:cubicBezTo>
                    <a:pt x="6406" y="11242"/>
                    <a:pt x="6454" y="11504"/>
                    <a:pt x="6513" y="11766"/>
                  </a:cubicBezTo>
                  <a:cubicBezTo>
                    <a:pt x="6487" y="11771"/>
                    <a:pt x="6459" y="11773"/>
                    <a:pt x="6431" y="11773"/>
                  </a:cubicBezTo>
                  <a:cubicBezTo>
                    <a:pt x="6257" y="11773"/>
                    <a:pt x="6064" y="11678"/>
                    <a:pt x="6013" y="11504"/>
                  </a:cubicBezTo>
                  <a:cubicBezTo>
                    <a:pt x="5989" y="11432"/>
                    <a:pt x="6025" y="11325"/>
                    <a:pt x="6073" y="11266"/>
                  </a:cubicBezTo>
                  <a:cubicBezTo>
                    <a:pt x="6144" y="11170"/>
                    <a:pt x="6263" y="11075"/>
                    <a:pt x="6346" y="10992"/>
                  </a:cubicBezTo>
                  <a:close/>
                  <a:moveTo>
                    <a:pt x="26420" y="10944"/>
                  </a:moveTo>
                  <a:cubicBezTo>
                    <a:pt x="26504" y="11027"/>
                    <a:pt x="26563" y="11111"/>
                    <a:pt x="26623" y="11182"/>
                  </a:cubicBezTo>
                  <a:cubicBezTo>
                    <a:pt x="26718" y="11266"/>
                    <a:pt x="26813" y="11373"/>
                    <a:pt x="26754" y="11504"/>
                  </a:cubicBezTo>
                  <a:cubicBezTo>
                    <a:pt x="26694" y="11670"/>
                    <a:pt x="26563" y="11766"/>
                    <a:pt x="26385" y="11789"/>
                  </a:cubicBezTo>
                  <a:cubicBezTo>
                    <a:pt x="26361" y="11789"/>
                    <a:pt x="26313" y="11778"/>
                    <a:pt x="26266" y="11778"/>
                  </a:cubicBezTo>
                  <a:cubicBezTo>
                    <a:pt x="26325" y="11504"/>
                    <a:pt x="26373" y="11254"/>
                    <a:pt x="26420" y="10944"/>
                  </a:cubicBezTo>
                  <a:close/>
                  <a:moveTo>
                    <a:pt x="23102" y="6468"/>
                  </a:moveTo>
                  <a:cubicBezTo>
                    <a:pt x="23472" y="6468"/>
                    <a:pt x="23843" y="6489"/>
                    <a:pt x="24218" y="6527"/>
                  </a:cubicBezTo>
                  <a:cubicBezTo>
                    <a:pt x="24730" y="6586"/>
                    <a:pt x="25242" y="6586"/>
                    <a:pt x="25766" y="6598"/>
                  </a:cubicBezTo>
                  <a:cubicBezTo>
                    <a:pt x="25944" y="6598"/>
                    <a:pt x="26135" y="6539"/>
                    <a:pt x="26325" y="6503"/>
                  </a:cubicBezTo>
                  <a:lnTo>
                    <a:pt x="26325" y="6503"/>
                  </a:lnTo>
                  <a:cubicBezTo>
                    <a:pt x="26075" y="7217"/>
                    <a:pt x="26218" y="7956"/>
                    <a:pt x="26301" y="8682"/>
                  </a:cubicBezTo>
                  <a:cubicBezTo>
                    <a:pt x="26373" y="9361"/>
                    <a:pt x="26373" y="10051"/>
                    <a:pt x="26301" y="10718"/>
                  </a:cubicBezTo>
                  <a:cubicBezTo>
                    <a:pt x="26218" y="11289"/>
                    <a:pt x="26075" y="11837"/>
                    <a:pt x="25777" y="12337"/>
                  </a:cubicBezTo>
                  <a:cubicBezTo>
                    <a:pt x="25715" y="12442"/>
                    <a:pt x="25624" y="12482"/>
                    <a:pt x="25522" y="12482"/>
                  </a:cubicBezTo>
                  <a:cubicBezTo>
                    <a:pt x="25508" y="12482"/>
                    <a:pt x="25494" y="12481"/>
                    <a:pt x="25480" y="12480"/>
                  </a:cubicBezTo>
                  <a:cubicBezTo>
                    <a:pt x="25599" y="12254"/>
                    <a:pt x="25706" y="12016"/>
                    <a:pt x="25801" y="11789"/>
                  </a:cubicBezTo>
                  <a:cubicBezTo>
                    <a:pt x="26194" y="10944"/>
                    <a:pt x="26301" y="10063"/>
                    <a:pt x="26206" y="9146"/>
                  </a:cubicBezTo>
                  <a:cubicBezTo>
                    <a:pt x="26158" y="8730"/>
                    <a:pt x="26099" y="8325"/>
                    <a:pt x="26087" y="7920"/>
                  </a:cubicBezTo>
                  <a:cubicBezTo>
                    <a:pt x="26075" y="7551"/>
                    <a:pt x="26039" y="7182"/>
                    <a:pt x="26147" y="6801"/>
                  </a:cubicBezTo>
                  <a:cubicBezTo>
                    <a:pt x="26176" y="6703"/>
                    <a:pt x="26124" y="6637"/>
                    <a:pt x="26032" y="6637"/>
                  </a:cubicBezTo>
                  <a:cubicBezTo>
                    <a:pt x="26012" y="6637"/>
                    <a:pt x="25991" y="6640"/>
                    <a:pt x="25968" y="6646"/>
                  </a:cubicBezTo>
                  <a:cubicBezTo>
                    <a:pt x="25721" y="6704"/>
                    <a:pt x="25479" y="6722"/>
                    <a:pt x="25235" y="6722"/>
                  </a:cubicBezTo>
                  <a:cubicBezTo>
                    <a:pt x="25080" y="6722"/>
                    <a:pt x="24923" y="6715"/>
                    <a:pt x="24765" y="6705"/>
                  </a:cubicBezTo>
                  <a:cubicBezTo>
                    <a:pt x="24158" y="6670"/>
                    <a:pt x="23539" y="6586"/>
                    <a:pt x="22932" y="6586"/>
                  </a:cubicBezTo>
                  <a:cubicBezTo>
                    <a:pt x="22878" y="6584"/>
                    <a:pt x="22824" y="6583"/>
                    <a:pt x="22770" y="6583"/>
                  </a:cubicBezTo>
                  <a:cubicBezTo>
                    <a:pt x="22231" y="6583"/>
                    <a:pt x="21704" y="6692"/>
                    <a:pt x="21205" y="6920"/>
                  </a:cubicBezTo>
                  <a:lnTo>
                    <a:pt x="20312" y="7325"/>
                  </a:lnTo>
                  <a:cubicBezTo>
                    <a:pt x="20301" y="7217"/>
                    <a:pt x="20324" y="7098"/>
                    <a:pt x="20491" y="7027"/>
                  </a:cubicBezTo>
                  <a:cubicBezTo>
                    <a:pt x="20908" y="6825"/>
                    <a:pt x="21313" y="6646"/>
                    <a:pt x="21789" y="6563"/>
                  </a:cubicBezTo>
                  <a:cubicBezTo>
                    <a:pt x="22223" y="6498"/>
                    <a:pt x="22661" y="6468"/>
                    <a:pt x="23102" y="6468"/>
                  </a:cubicBezTo>
                  <a:close/>
                  <a:moveTo>
                    <a:pt x="9758" y="6454"/>
                  </a:moveTo>
                  <a:cubicBezTo>
                    <a:pt x="10065" y="6454"/>
                    <a:pt x="10373" y="6468"/>
                    <a:pt x="10680" y="6503"/>
                  </a:cubicBezTo>
                  <a:cubicBezTo>
                    <a:pt x="11252" y="6586"/>
                    <a:pt x="11799" y="6729"/>
                    <a:pt x="12288" y="7015"/>
                  </a:cubicBezTo>
                  <a:cubicBezTo>
                    <a:pt x="12419" y="7086"/>
                    <a:pt x="12466" y="7194"/>
                    <a:pt x="12454" y="7360"/>
                  </a:cubicBezTo>
                  <a:cubicBezTo>
                    <a:pt x="12359" y="7313"/>
                    <a:pt x="12300" y="7265"/>
                    <a:pt x="12228" y="7217"/>
                  </a:cubicBezTo>
                  <a:cubicBezTo>
                    <a:pt x="11633" y="6908"/>
                    <a:pt x="11002" y="6670"/>
                    <a:pt x="10311" y="6598"/>
                  </a:cubicBezTo>
                  <a:cubicBezTo>
                    <a:pt x="10137" y="6581"/>
                    <a:pt x="9961" y="6573"/>
                    <a:pt x="9785" y="6573"/>
                  </a:cubicBezTo>
                  <a:cubicBezTo>
                    <a:pt x="9374" y="6573"/>
                    <a:pt x="8961" y="6613"/>
                    <a:pt x="8561" y="6646"/>
                  </a:cubicBezTo>
                  <a:cubicBezTo>
                    <a:pt x="8120" y="6670"/>
                    <a:pt x="7680" y="6705"/>
                    <a:pt x="7251" y="6717"/>
                  </a:cubicBezTo>
                  <a:cubicBezTo>
                    <a:pt x="7108" y="6717"/>
                    <a:pt x="6966" y="6670"/>
                    <a:pt x="6835" y="6646"/>
                  </a:cubicBezTo>
                  <a:cubicBezTo>
                    <a:pt x="6810" y="6640"/>
                    <a:pt x="6787" y="6637"/>
                    <a:pt x="6767" y="6637"/>
                  </a:cubicBezTo>
                  <a:cubicBezTo>
                    <a:pt x="6667" y="6637"/>
                    <a:pt x="6617" y="6706"/>
                    <a:pt x="6656" y="6825"/>
                  </a:cubicBezTo>
                  <a:cubicBezTo>
                    <a:pt x="6751" y="7206"/>
                    <a:pt x="6727" y="7598"/>
                    <a:pt x="6716" y="7968"/>
                  </a:cubicBezTo>
                  <a:cubicBezTo>
                    <a:pt x="6680" y="8444"/>
                    <a:pt x="6608" y="8908"/>
                    <a:pt x="6573" y="9384"/>
                  </a:cubicBezTo>
                  <a:cubicBezTo>
                    <a:pt x="6501" y="10349"/>
                    <a:pt x="6716" y="11254"/>
                    <a:pt x="7144" y="12123"/>
                  </a:cubicBezTo>
                  <a:cubicBezTo>
                    <a:pt x="7204" y="12242"/>
                    <a:pt x="7275" y="12337"/>
                    <a:pt x="7347" y="12480"/>
                  </a:cubicBezTo>
                  <a:cubicBezTo>
                    <a:pt x="7322" y="12482"/>
                    <a:pt x="7299" y="12483"/>
                    <a:pt x="7276" y="12483"/>
                  </a:cubicBezTo>
                  <a:cubicBezTo>
                    <a:pt x="7164" y="12483"/>
                    <a:pt x="7070" y="12452"/>
                    <a:pt x="7001" y="12313"/>
                  </a:cubicBezTo>
                  <a:cubicBezTo>
                    <a:pt x="6799" y="11897"/>
                    <a:pt x="6620" y="11492"/>
                    <a:pt x="6549" y="11016"/>
                  </a:cubicBezTo>
                  <a:cubicBezTo>
                    <a:pt x="6406" y="10218"/>
                    <a:pt x="6406" y="9408"/>
                    <a:pt x="6489" y="8610"/>
                  </a:cubicBezTo>
                  <a:cubicBezTo>
                    <a:pt x="6525" y="8087"/>
                    <a:pt x="6549" y="7575"/>
                    <a:pt x="6561" y="7063"/>
                  </a:cubicBezTo>
                  <a:cubicBezTo>
                    <a:pt x="6561" y="6860"/>
                    <a:pt x="6501" y="6682"/>
                    <a:pt x="6465" y="6479"/>
                  </a:cubicBezTo>
                  <a:lnTo>
                    <a:pt x="6465" y="6479"/>
                  </a:lnTo>
                  <a:cubicBezTo>
                    <a:pt x="6752" y="6577"/>
                    <a:pt x="7039" y="6609"/>
                    <a:pt x="7323" y="6609"/>
                  </a:cubicBezTo>
                  <a:cubicBezTo>
                    <a:pt x="7595" y="6609"/>
                    <a:pt x="7865" y="6580"/>
                    <a:pt x="8132" y="6551"/>
                  </a:cubicBezTo>
                  <a:cubicBezTo>
                    <a:pt x="8678" y="6498"/>
                    <a:pt x="9219" y="6454"/>
                    <a:pt x="9758" y="6454"/>
                  </a:cubicBezTo>
                  <a:close/>
                  <a:moveTo>
                    <a:pt x="6620" y="11956"/>
                  </a:moveTo>
                  <a:lnTo>
                    <a:pt x="6846" y="12444"/>
                  </a:lnTo>
                  <a:cubicBezTo>
                    <a:pt x="6680" y="12516"/>
                    <a:pt x="6501" y="12575"/>
                    <a:pt x="6335" y="12635"/>
                  </a:cubicBezTo>
                  <a:cubicBezTo>
                    <a:pt x="6239" y="12337"/>
                    <a:pt x="6335" y="12099"/>
                    <a:pt x="6620" y="11956"/>
                  </a:cubicBezTo>
                  <a:close/>
                  <a:moveTo>
                    <a:pt x="26158" y="11956"/>
                  </a:moveTo>
                  <a:cubicBezTo>
                    <a:pt x="26432" y="12099"/>
                    <a:pt x="26551" y="12325"/>
                    <a:pt x="26444" y="12659"/>
                  </a:cubicBezTo>
                  <a:cubicBezTo>
                    <a:pt x="26277" y="12599"/>
                    <a:pt x="26123" y="12516"/>
                    <a:pt x="25944" y="12456"/>
                  </a:cubicBezTo>
                  <a:cubicBezTo>
                    <a:pt x="26016" y="12278"/>
                    <a:pt x="26087" y="12123"/>
                    <a:pt x="26158" y="11956"/>
                  </a:cubicBezTo>
                  <a:close/>
                  <a:moveTo>
                    <a:pt x="9323" y="11147"/>
                  </a:moveTo>
                  <a:cubicBezTo>
                    <a:pt x="9478" y="11420"/>
                    <a:pt x="9621" y="11718"/>
                    <a:pt x="9799" y="11980"/>
                  </a:cubicBezTo>
                  <a:cubicBezTo>
                    <a:pt x="9978" y="12254"/>
                    <a:pt x="10204" y="12492"/>
                    <a:pt x="10418" y="12742"/>
                  </a:cubicBezTo>
                  <a:cubicBezTo>
                    <a:pt x="10395" y="12742"/>
                    <a:pt x="10371" y="12742"/>
                    <a:pt x="10335" y="12730"/>
                  </a:cubicBezTo>
                  <a:cubicBezTo>
                    <a:pt x="9860" y="12544"/>
                    <a:pt x="9356" y="12511"/>
                    <a:pt x="8852" y="12511"/>
                  </a:cubicBezTo>
                  <a:cubicBezTo>
                    <a:pt x="8711" y="12511"/>
                    <a:pt x="8570" y="12513"/>
                    <a:pt x="8430" y="12516"/>
                  </a:cubicBezTo>
                  <a:cubicBezTo>
                    <a:pt x="8359" y="12524"/>
                    <a:pt x="8284" y="12526"/>
                    <a:pt x="8209" y="12526"/>
                  </a:cubicBezTo>
                  <a:cubicBezTo>
                    <a:pt x="8058" y="12526"/>
                    <a:pt x="7902" y="12516"/>
                    <a:pt x="7751" y="12516"/>
                  </a:cubicBezTo>
                  <a:cubicBezTo>
                    <a:pt x="7704" y="12516"/>
                    <a:pt x="7644" y="12492"/>
                    <a:pt x="7620" y="12456"/>
                  </a:cubicBezTo>
                  <a:cubicBezTo>
                    <a:pt x="7525" y="12373"/>
                    <a:pt x="7442" y="12278"/>
                    <a:pt x="7382" y="12159"/>
                  </a:cubicBezTo>
                  <a:cubicBezTo>
                    <a:pt x="7263" y="11944"/>
                    <a:pt x="7156" y="11706"/>
                    <a:pt x="7037" y="11420"/>
                  </a:cubicBezTo>
                  <a:cubicBezTo>
                    <a:pt x="7823" y="11325"/>
                    <a:pt x="8585" y="11254"/>
                    <a:pt x="9323" y="11147"/>
                  </a:cubicBezTo>
                  <a:close/>
                  <a:moveTo>
                    <a:pt x="23480" y="11170"/>
                  </a:moveTo>
                  <a:cubicBezTo>
                    <a:pt x="23872" y="11206"/>
                    <a:pt x="24277" y="11254"/>
                    <a:pt x="24658" y="11301"/>
                  </a:cubicBezTo>
                  <a:cubicBezTo>
                    <a:pt x="24968" y="11349"/>
                    <a:pt x="25301" y="11373"/>
                    <a:pt x="25611" y="11420"/>
                  </a:cubicBezTo>
                  <a:cubicBezTo>
                    <a:pt x="25646" y="11420"/>
                    <a:pt x="25670" y="11432"/>
                    <a:pt x="25742" y="11468"/>
                  </a:cubicBezTo>
                  <a:cubicBezTo>
                    <a:pt x="25599" y="11766"/>
                    <a:pt x="25444" y="12039"/>
                    <a:pt x="25301" y="12325"/>
                  </a:cubicBezTo>
                  <a:cubicBezTo>
                    <a:pt x="25206" y="12492"/>
                    <a:pt x="25063" y="12516"/>
                    <a:pt x="24873" y="12516"/>
                  </a:cubicBezTo>
                  <a:cubicBezTo>
                    <a:pt x="24634" y="12511"/>
                    <a:pt x="24395" y="12505"/>
                    <a:pt x="24156" y="12505"/>
                  </a:cubicBezTo>
                  <a:cubicBezTo>
                    <a:pt x="23740" y="12505"/>
                    <a:pt x="23324" y="12523"/>
                    <a:pt x="22908" y="12599"/>
                  </a:cubicBezTo>
                  <a:cubicBezTo>
                    <a:pt x="22706" y="12623"/>
                    <a:pt x="22551" y="12718"/>
                    <a:pt x="22348" y="12742"/>
                  </a:cubicBezTo>
                  <a:lnTo>
                    <a:pt x="22444" y="12659"/>
                  </a:lnTo>
                  <a:cubicBezTo>
                    <a:pt x="22848" y="12242"/>
                    <a:pt x="23170" y="11789"/>
                    <a:pt x="23384" y="11254"/>
                  </a:cubicBezTo>
                  <a:cubicBezTo>
                    <a:pt x="23396" y="11206"/>
                    <a:pt x="23456" y="11170"/>
                    <a:pt x="23480" y="11170"/>
                  </a:cubicBezTo>
                  <a:close/>
                  <a:moveTo>
                    <a:pt x="26849" y="11075"/>
                  </a:moveTo>
                  <a:lnTo>
                    <a:pt x="26849" y="11075"/>
                  </a:lnTo>
                  <a:cubicBezTo>
                    <a:pt x="27028" y="11147"/>
                    <a:pt x="27170" y="11194"/>
                    <a:pt x="27325" y="11254"/>
                  </a:cubicBezTo>
                  <a:cubicBezTo>
                    <a:pt x="27516" y="11349"/>
                    <a:pt x="27730" y="11444"/>
                    <a:pt x="27921" y="11551"/>
                  </a:cubicBezTo>
                  <a:cubicBezTo>
                    <a:pt x="27944" y="11587"/>
                    <a:pt x="27992" y="11647"/>
                    <a:pt x="27980" y="11670"/>
                  </a:cubicBezTo>
                  <a:cubicBezTo>
                    <a:pt x="27849" y="12028"/>
                    <a:pt x="27706" y="12373"/>
                    <a:pt x="27575" y="12718"/>
                  </a:cubicBezTo>
                  <a:cubicBezTo>
                    <a:pt x="27575" y="12730"/>
                    <a:pt x="27563" y="12742"/>
                    <a:pt x="27551" y="12754"/>
                  </a:cubicBezTo>
                  <a:cubicBezTo>
                    <a:pt x="27388" y="12428"/>
                    <a:pt x="27293" y="12318"/>
                    <a:pt x="27083" y="12318"/>
                  </a:cubicBezTo>
                  <a:cubicBezTo>
                    <a:pt x="27002" y="12318"/>
                    <a:pt x="26904" y="12334"/>
                    <a:pt x="26778" y="12361"/>
                  </a:cubicBezTo>
                  <a:cubicBezTo>
                    <a:pt x="26718" y="12218"/>
                    <a:pt x="26658" y="12087"/>
                    <a:pt x="26611" y="11968"/>
                  </a:cubicBezTo>
                  <a:cubicBezTo>
                    <a:pt x="26718" y="11837"/>
                    <a:pt x="26861" y="11718"/>
                    <a:pt x="26956" y="11587"/>
                  </a:cubicBezTo>
                  <a:cubicBezTo>
                    <a:pt x="27051" y="11420"/>
                    <a:pt x="26956" y="11254"/>
                    <a:pt x="26849" y="11075"/>
                  </a:cubicBezTo>
                  <a:close/>
                  <a:moveTo>
                    <a:pt x="5942" y="11111"/>
                  </a:moveTo>
                  <a:cubicBezTo>
                    <a:pt x="5727" y="11504"/>
                    <a:pt x="5775" y="11647"/>
                    <a:pt x="6204" y="11956"/>
                  </a:cubicBezTo>
                  <a:cubicBezTo>
                    <a:pt x="6156" y="12087"/>
                    <a:pt x="6096" y="12218"/>
                    <a:pt x="6037" y="12361"/>
                  </a:cubicBezTo>
                  <a:cubicBezTo>
                    <a:pt x="5926" y="12361"/>
                    <a:pt x="5809" y="12345"/>
                    <a:pt x="5698" y="12345"/>
                  </a:cubicBezTo>
                  <a:cubicBezTo>
                    <a:pt x="5643" y="12345"/>
                    <a:pt x="5588" y="12349"/>
                    <a:pt x="5537" y="12361"/>
                  </a:cubicBezTo>
                  <a:cubicBezTo>
                    <a:pt x="5322" y="12385"/>
                    <a:pt x="5299" y="12575"/>
                    <a:pt x="5239" y="12790"/>
                  </a:cubicBezTo>
                  <a:cubicBezTo>
                    <a:pt x="5156" y="12611"/>
                    <a:pt x="5084" y="12480"/>
                    <a:pt x="5025" y="12337"/>
                  </a:cubicBezTo>
                  <a:lnTo>
                    <a:pt x="4799" y="11670"/>
                  </a:lnTo>
                  <a:cubicBezTo>
                    <a:pt x="4787" y="11647"/>
                    <a:pt x="4799" y="11587"/>
                    <a:pt x="4822" y="11563"/>
                  </a:cubicBezTo>
                  <a:cubicBezTo>
                    <a:pt x="4941" y="11468"/>
                    <a:pt x="5727" y="11135"/>
                    <a:pt x="5942" y="11111"/>
                  </a:cubicBezTo>
                  <a:close/>
                  <a:moveTo>
                    <a:pt x="27038" y="12514"/>
                  </a:moveTo>
                  <a:cubicBezTo>
                    <a:pt x="27092" y="12514"/>
                    <a:pt x="27145" y="12525"/>
                    <a:pt x="27194" y="12551"/>
                  </a:cubicBezTo>
                  <a:cubicBezTo>
                    <a:pt x="27254" y="12575"/>
                    <a:pt x="27313" y="12671"/>
                    <a:pt x="27325" y="12742"/>
                  </a:cubicBezTo>
                  <a:cubicBezTo>
                    <a:pt x="27337" y="12861"/>
                    <a:pt x="27325" y="12992"/>
                    <a:pt x="27325" y="13147"/>
                  </a:cubicBezTo>
                  <a:cubicBezTo>
                    <a:pt x="27087" y="12992"/>
                    <a:pt x="26873" y="12849"/>
                    <a:pt x="26670" y="12718"/>
                  </a:cubicBezTo>
                  <a:cubicBezTo>
                    <a:pt x="26748" y="12597"/>
                    <a:pt x="26895" y="12514"/>
                    <a:pt x="27038" y="12514"/>
                  </a:cubicBezTo>
                  <a:close/>
                  <a:moveTo>
                    <a:pt x="5766" y="12519"/>
                  </a:moveTo>
                  <a:cubicBezTo>
                    <a:pt x="5919" y="12519"/>
                    <a:pt x="6050" y="12591"/>
                    <a:pt x="6132" y="12718"/>
                  </a:cubicBezTo>
                  <a:cubicBezTo>
                    <a:pt x="5906" y="12849"/>
                    <a:pt x="5692" y="12992"/>
                    <a:pt x="5442" y="13159"/>
                  </a:cubicBezTo>
                  <a:lnTo>
                    <a:pt x="5442" y="12909"/>
                  </a:lnTo>
                  <a:cubicBezTo>
                    <a:pt x="5442" y="12671"/>
                    <a:pt x="5489" y="12563"/>
                    <a:pt x="5620" y="12540"/>
                  </a:cubicBezTo>
                  <a:cubicBezTo>
                    <a:pt x="5670" y="12526"/>
                    <a:pt x="5719" y="12519"/>
                    <a:pt x="5766" y="12519"/>
                  </a:cubicBezTo>
                  <a:close/>
                  <a:moveTo>
                    <a:pt x="27039" y="9956"/>
                  </a:moveTo>
                  <a:cubicBezTo>
                    <a:pt x="27373" y="10051"/>
                    <a:pt x="27635" y="10170"/>
                    <a:pt x="27849" y="10361"/>
                  </a:cubicBezTo>
                  <a:cubicBezTo>
                    <a:pt x="28218" y="10670"/>
                    <a:pt x="28599" y="10944"/>
                    <a:pt x="29064" y="11111"/>
                  </a:cubicBezTo>
                  <a:cubicBezTo>
                    <a:pt x="29075" y="11111"/>
                    <a:pt x="29099" y="11123"/>
                    <a:pt x="29111" y="11135"/>
                  </a:cubicBezTo>
                  <a:cubicBezTo>
                    <a:pt x="28873" y="11623"/>
                    <a:pt x="28814" y="12147"/>
                    <a:pt x="28742" y="12682"/>
                  </a:cubicBezTo>
                  <a:cubicBezTo>
                    <a:pt x="28706" y="12932"/>
                    <a:pt x="28587" y="13171"/>
                    <a:pt x="28480" y="13433"/>
                  </a:cubicBezTo>
                  <a:cubicBezTo>
                    <a:pt x="28349" y="13040"/>
                    <a:pt x="28063" y="12909"/>
                    <a:pt x="27706" y="12909"/>
                  </a:cubicBezTo>
                  <a:cubicBezTo>
                    <a:pt x="27873" y="12480"/>
                    <a:pt x="28040" y="12063"/>
                    <a:pt x="28206" y="11623"/>
                  </a:cubicBezTo>
                  <a:cubicBezTo>
                    <a:pt x="28230" y="11551"/>
                    <a:pt x="28242" y="11492"/>
                    <a:pt x="28159" y="11444"/>
                  </a:cubicBezTo>
                  <a:cubicBezTo>
                    <a:pt x="27801" y="11289"/>
                    <a:pt x="27444" y="11123"/>
                    <a:pt x="27087" y="10968"/>
                  </a:cubicBezTo>
                  <a:cubicBezTo>
                    <a:pt x="27016" y="10944"/>
                    <a:pt x="26932" y="10932"/>
                    <a:pt x="26849" y="10896"/>
                  </a:cubicBezTo>
                  <a:cubicBezTo>
                    <a:pt x="27135" y="10635"/>
                    <a:pt x="27230" y="10337"/>
                    <a:pt x="27039" y="9956"/>
                  </a:cubicBezTo>
                  <a:close/>
                  <a:moveTo>
                    <a:pt x="5668" y="9944"/>
                  </a:moveTo>
                  <a:cubicBezTo>
                    <a:pt x="5668" y="10134"/>
                    <a:pt x="5620" y="10313"/>
                    <a:pt x="5656" y="10468"/>
                  </a:cubicBezTo>
                  <a:cubicBezTo>
                    <a:pt x="5680" y="10611"/>
                    <a:pt x="5787" y="10742"/>
                    <a:pt x="5882" y="10908"/>
                  </a:cubicBezTo>
                  <a:cubicBezTo>
                    <a:pt x="5890" y="10904"/>
                    <a:pt x="5894" y="10903"/>
                    <a:pt x="5895" y="10903"/>
                  </a:cubicBezTo>
                  <a:cubicBezTo>
                    <a:pt x="5898" y="10903"/>
                    <a:pt x="5890" y="10908"/>
                    <a:pt x="5882" y="10908"/>
                  </a:cubicBezTo>
                  <a:cubicBezTo>
                    <a:pt x="5501" y="11075"/>
                    <a:pt x="5132" y="11218"/>
                    <a:pt x="4775" y="11385"/>
                  </a:cubicBezTo>
                  <a:cubicBezTo>
                    <a:pt x="4525" y="11492"/>
                    <a:pt x="4525" y="11504"/>
                    <a:pt x="4608" y="11766"/>
                  </a:cubicBezTo>
                  <a:cubicBezTo>
                    <a:pt x="4763" y="12135"/>
                    <a:pt x="4894" y="12516"/>
                    <a:pt x="5049" y="12909"/>
                  </a:cubicBezTo>
                  <a:cubicBezTo>
                    <a:pt x="4691" y="12909"/>
                    <a:pt x="4406" y="13040"/>
                    <a:pt x="4287" y="13444"/>
                  </a:cubicBezTo>
                  <a:cubicBezTo>
                    <a:pt x="4120" y="13159"/>
                    <a:pt x="4013" y="12861"/>
                    <a:pt x="3989" y="12551"/>
                  </a:cubicBezTo>
                  <a:cubicBezTo>
                    <a:pt x="3941" y="12063"/>
                    <a:pt x="3858" y="11587"/>
                    <a:pt x="3632" y="11123"/>
                  </a:cubicBezTo>
                  <a:cubicBezTo>
                    <a:pt x="4168" y="10944"/>
                    <a:pt x="4584" y="10599"/>
                    <a:pt x="5001" y="10289"/>
                  </a:cubicBezTo>
                  <a:cubicBezTo>
                    <a:pt x="5203" y="10134"/>
                    <a:pt x="5465" y="10051"/>
                    <a:pt x="5668" y="9944"/>
                  </a:cubicBezTo>
                  <a:close/>
                  <a:moveTo>
                    <a:pt x="4943" y="13110"/>
                  </a:moveTo>
                  <a:cubicBezTo>
                    <a:pt x="5057" y="13110"/>
                    <a:pt x="5182" y="13149"/>
                    <a:pt x="5322" y="13230"/>
                  </a:cubicBezTo>
                  <a:cubicBezTo>
                    <a:pt x="5084" y="13444"/>
                    <a:pt x="4846" y="13647"/>
                    <a:pt x="4596" y="13861"/>
                  </a:cubicBezTo>
                  <a:cubicBezTo>
                    <a:pt x="4465" y="13635"/>
                    <a:pt x="4465" y="13397"/>
                    <a:pt x="4584" y="13278"/>
                  </a:cubicBezTo>
                  <a:cubicBezTo>
                    <a:pt x="4688" y="13167"/>
                    <a:pt x="4807" y="13110"/>
                    <a:pt x="4943" y="13110"/>
                  </a:cubicBezTo>
                  <a:close/>
                  <a:moveTo>
                    <a:pt x="27811" y="13103"/>
                  </a:moveTo>
                  <a:cubicBezTo>
                    <a:pt x="27934" y="13103"/>
                    <a:pt x="28046" y="13154"/>
                    <a:pt x="28159" y="13254"/>
                  </a:cubicBezTo>
                  <a:cubicBezTo>
                    <a:pt x="28302" y="13385"/>
                    <a:pt x="28302" y="13563"/>
                    <a:pt x="28171" y="13861"/>
                  </a:cubicBezTo>
                  <a:cubicBezTo>
                    <a:pt x="27932" y="13647"/>
                    <a:pt x="27694" y="13444"/>
                    <a:pt x="27444" y="13230"/>
                  </a:cubicBezTo>
                  <a:cubicBezTo>
                    <a:pt x="27580" y="13145"/>
                    <a:pt x="27700" y="13103"/>
                    <a:pt x="27811" y="13103"/>
                  </a:cubicBezTo>
                  <a:close/>
                  <a:moveTo>
                    <a:pt x="5954" y="8694"/>
                  </a:moveTo>
                  <a:lnTo>
                    <a:pt x="5954" y="8694"/>
                  </a:lnTo>
                  <a:cubicBezTo>
                    <a:pt x="5656" y="9027"/>
                    <a:pt x="5644" y="9337"/>
                    <a:pt x="5882" y="9682"/>
                  </a:cubicBezTo>
                  <a:cubicBezTo>
                    <a:pt x="5727" y="9742"/>
                    <a:pt x="5561" y="9777"/>
                    <a:pt x="5418" y="9861"/>
                  </a:cubicBezTo>
                  <a:cubicBezTo>
                    <a:pt x="5192" y="9956"/>
                    <a:pt x="4965" y="10063"/>
                    <a:pt x="4775" y="10218"/>
                  </a:cubicBezTo>
                  <a:cubicBezTo>
                    <a:pt x="4394" y="10515"/>
                    <a:pt x="4001" y="10789"/>
                    <a:pt x="3537" y="10944"/>
                  </a:cubicBezTo>
                  <a:cubicBezTo>
                    <a:pt x="3417" y="10968"/>
                    <a:pt x="3382" y="11075"/>
                    <a:pt x="3441" y="11182"/>
                  </a:cubicBezTo>
                  <a:cubicBezTo>
                    <a:pt x="3656" y="11623"/>
                    <a:pt x="3751" y="12087"/>
                    <a:pt x="3798" y="12575"/>
                  </a:cubicBezTo>
                  <a:cubicBezTo>
                    <a:pt x="3822" y="12968"/>
                    <a:pt x="4001" y="13313"/>
                    <a:pt x="4168" y="13647"/>
                  </a:cubicBezTo>
                  <a:cubicBezTo>
                    <a:pt x="4179" y="13683"/>
                    <a:pt x="4191" y="13694"/>
                    <a:pt x="4203" y="13730"/>
                  </a:cubicBezTo>
                  <a:cubicBezTo>
                    <a:pt x="3715" y="13909"/>
                    <a:pt x="3632" y="13992"/>
                    <a:pt x="3572" y="14468"/>
                  </a:cubicBezTo>
                  <a:cubicBezTo>
                    <a:pt x="3370" y="14266"/>
                    <a:pt x="3239" y="14028"/>
                    <a:pt x="3215" y="13754"/>
                  </a:cubicBezTo>
                  <a:cubicBezTo>
                    <a:pt x="3132" y="13135"/>
                    <a:pt x="3096" y="12516"/>
                    <a:pt x="3048" y="11897"/>
                  </a:cubicBezTo>
                  <a:cubicBezTo>
                    <a:pt x="3036" y="11528"/>
                    <a:pt x="3013" y="11147"/>
                    <a:pt x="2858" y="10825"/>
                  </a:cubicBezTo>
                  <a:cubicBezTo>
                    <a:pt x="3096" y="10658"/>
                    <a:pt x="3334" y="10527"/>
                    <a:pt x="3537" y="10361"/>
                  </a:cubicBezTo>
                  <a:cubicBezTo>
                    <a:pt x="3810" y="10134"/>
                    <a:pt x="4049" y="9884"/>
                    <a:pt x="4310" y="9658"/>
                  </a:cubicBezTo>
                  <a:cubicBezTo>
                    <a:pt x="4596" y="9420"/>
                    <a:pt x="4882" y="9182"/>
                    <a:pt x="5180" y="8956"/>
                  </a:cubicBezTo>
                  <a:cubicBezTo>
                    <a:pt x="5382" y="8801"/>
                    <a:pt x="5644" y="8706"/>
                    <a:pt x="5954" y="8694"/>
                  </a:cubicBezTo>
                  <a:close/>
                  <a:moveTo>
                    <a:pt x="26849" y="8706"/>
                  </a:moveTo>
                  <a:lnTo>
                    <a:pt x="26849" y="8706"/>
                  </a:lnTo>
                  <a:cubicBezTo>
                    <a:pt x="26956" y="8741"/>
                    <a:pt x="27039" y="8741"/>
                    <a:pt x="27147" y="8765"/>
                  </a:cubicBezTo>
                  <a:cubicBezTo>
                    <a:pt x="27456" y="8849"/>
                    <a:pt x="27706" y="9039"/>
                    <a:pt x="27944" y="9230"/>
                  </a:cubicBezTo>
                  <a:cubicBezTo>
                    <a:pt x="28278" y="9503"/>
                    <a:pt x="28599" y="9801"/>
                    <a:pt x="28921" y="10075"/>
                  </a:cubicBezTo>
                  <a:cubicBezTo>
                    <a:pt x="29230" y="10361"/>
                    <a:pt x="29528" y="10646"/>
                    <a:pt x="29945" y="10789"/>
                  </a:cubicBezTo>
                  <a:cubicBezTo>
                    <a:pt x="29695" y="11349"/>
                    <a:pt x="29754" y="11920"/>
                    <a:pt x="29706" y="12480"/>
                  </a:cubicBezTo>
                  <a:cubicBezTo>
                    <a:pt x="29659" y="12909"/>
                    <a:pt x="29635" y="13337"/>
                    <a:pt x="29576" y="13766"/>
                  </a:cubicBezTo>
                  <a:cubicBezTo>
                    <a:pt x="29540" y="14040"/>
                    <a:pt x="29409" y="14266"/>
                    <a:pt x="29218" y="14480"/>
                  </a:cubicBezTo>
                  <a:cubicBezTo>
                    <a:pt x="29218" y="14040"/>
                    <a:pt x="28980" y="13814"/>
                    <a:pt x="28599" y="13742"/>
                  </a:cubicBezTo>
                  <a:cubicBezTo>
                    <a:pt x="28718" y="13409"/>
                    <a:pt x="28837" y="13099"/>
                    <a:pt x="28944" y="12778"/>
                  </a:cubicBezTo>
                  <a:cubicBezTo>
                    <a:pt x="28992" y="12611"/>
                    <a:pt x="28980" y="12420"/>
                    <a:pt x="29016" y="12242"/>
                  </a:cubicBezTo>
                  <a:cubicBezTo>
                    <a:pt x="29111" y="11897"/>
                    <a:pt x="29218" y="11563"/>
                    <a:pt x="29314" y="11230"/>
                  </a:cubicBezTo>
                  <a:cubicBezTo>
                    <a:pt x="29361" y="11087"/>
                    <a:pt x="29349" y="11004"/>
                    <a:pt x="29218" y="10956"/>
                  </a:cubicBezTo>
                  <a:cubicBezTo>
                    <a:pt x="28802" y="10813"/>
                    <a:pt x="28444" y="10599"/>
                    <a:pt x="28111" y="10313"/>
                  </a:cubicBezTo>
                  <a:cubicBezTo>
                    <a:pt x="27790" y="10015"/>
                    <a:pt x="27385" y="9861"/>
                    <a:pt x="26968" y="9718"/>
                  </a:cubicBezTo>
                  <a:cubicBezTo>
                    <a:pt x="26932" y="9706"/>
                    <a:pt x="26920" y="9706"/>
                    <a:pt x="26897" y="9694"/>
                  </a:cubicBezTo>
                  <a:cubicBezTo>
                    <a:pt x="27099" y="9361"/>
                    <a:pt x="27135" y="9039"/>
                    <a:pt x="26849" y="8706"/>
                  </a:cubicBezTo>
                  <a:close/>
                  <a:moveTo>
                    <a:pt x="28554" y="13945"/>
                  </a:moveTo>
                  <a:cubicBezTo>
                    <a:pt x="28682" y="13945"/>
                    <a:pt x="28799" y="13994"/>
                    <a:pt x="28897" y="14099"/>
                  </a:cubicBezTo>
                  <a:cubicBezTo>
                    <a:pt x="29052" y="14278"/>
                    <a:pt x="29004" y="14480"/>
                    <a:pt x="28956" y="14706"/>
                  </a:cubicBezTo>
                  <a:cubicBezTo>
                    <a:pt x="28730" y="14468"/>
                    <a:pt x="28540" y="14230"/>
                    <a:pt x="28325" y="13992"/>
                  </a:cubicBezTo>
                  <a:cubicBezTo>
                    <a:pt x="28404" y="13962"/>
                    <a:pt x="28481" y="13945"/>
                    <a:pt x="28554" y="13945"/>
                  </a:cubicBezTo>
                  <a:close/>
                  <a:moveTo>
                    <a:pt x="4229" y="13950"/>
                  </a:moveTo>
                  <a:cubicBezTo>
                    <a:pt x="4301" y="13950"/>
                    <a:pt x="4379" y="13965"/>
                    <a:pt x="4465" y="13992"/>
                  </a:cubicBezTo>
                  <a:cubicBezTo>
                    <a:pt x="4251" y="14230"/>
                    <a:pt x="4049" y="14456"/>
                    <a:pt x="3810" y="14718"/>
                  </a:cubicBezTo>
                  <a:cubicBezTo>
                    <a:pt x="3763" y="14504"/>
                    <a:pt x="3715" y="14325"/>
                    <a:pt x="3858" y="14147"/>
                  </a:cubicBezTo>
                  <a:cubicBezTo>
                    <a:pt x="3962" y="14011"/>
                    <a:pt x="4082" y="13950"/>
                    <a:pt x="4229" y="13950"/>
                  </a:cubicBezTo>
                  <a:close/>
                  <a:moveTo>
                    <a:pt x="25385" y="12980"/>
                  </a:moveTo>
                  <a:cubicBezTo>
                    <a:pt x="25587" y="13016"/>
                    <a:pt x="25777" y="13040"/>
                    <a:pt x="25968" y="13099"/>
                  </a:cubicBezTo>
                  <a:cubicBezTo>
                    <a:pt x="26147" y="13159"/>
                    <a:pt x="26313" y="13230"/>
                    <a:pt x="26516" y="13325"/>
                  </a:cubicBezTo>
                  <a:cubicBezTo>
                    <a:pt x="26266" y="13647"/>
                    <a:pt x="26027" y="13944"/>
                    <a:pt x="25777" y="14242"/>
                  </a:cubicBezTo>
                  <a:cubicBezTo>
                    <a:pt x="25539" y="14528"/>
                    <a:pt x="25301" y="14826"/>
                    <a:pt x="25051" y="15135"/>
                  </a:cubicBezTo>
                  <a:cubicBezTo>
                    <a:pt x="24480" y="14873"/>
                    <a:pt x="23837" y="14766"/>
                    <a:pt x="23182" y="14754"/>
                  </a:cubicBezTo>
                  <a:cubicBezTo>
                    <a:pt x="23241" y="14718"/>
                    <a:pt x="23289" y="14683"/>
                    <a:pt x="23349" y="14659"/>
                  </a:cubicBezTo>
                  <a:cubicBezTo>
                    <a:pt x="23658" y="14564"/>
                    <a:pt x="23884" y="14325"/>
                    <a:pt x="24134" y="14123"/>
                  </a:cubicBezTo>
                  <a:cubicBezTo>
                    <a:pt x="24361" y="13968"/>
                    <a:pt x="24539" y="13742"/>
                    <a:pt x="24730" y="13552"/>
                  </a:cubicBezTo>
                  <a:cubicBezTo>
                    <a:pt x="24908" y="13373"/>
                    <a:pt x="25075" y="13194"/>
                    <a:pt x="25254" y="13028"/>
                  </a:cubicBezTo>
                  <a:cubicBezTo>
                    <a:pt x="25289" y="12992"/>
                    <a:pt x="25349" y="12980"/>
                    <a:pt x="25385" y="12980"/>
                  </a:cubicBezTo>
                  <a:close/>
                  <a:moveTo>
                    <a:pt x="7299" y="12983"/>
                  </a:moveTo>
                  <a:cubicBezTo>
                    <a:pt x="7428" y="12983"/>
                    <a:pt x="7536" y="13050"/>
                    <a:pt x="7644" y="13159"/>
                  </a:cubicBezTo>
                  <a:cubicBezTo>
                    <a:pt x="8109" y="13647"/>
                    <a:pt x="8561" y="14123"/>
                    <a:pt x="9097" y="14516"/>
                  </a:cubicBezTo>
                  <a:cubicBezTo>
                    <a:pt x="9240" y="14623"/>
                    <a:pt x="9418" y="14683"/>
                    <a:pt x="9585" y="14766"/>
                  </a:cubicBezTo>
                  <a:cubicBezTo>
                    <a:pt x="8930" y="14802"/>
                    <a:pt x="8299" y="14885"/>
                    <a:pt x="7739" y="15147"/>
                  </a:cubicBezTo>
                  <a:cubicBezTo>
                    <a:pt x="7239" y="14540"/>
                    <a:pt x="6751" y="13933"/>
                    <a:pt x="6275" y="13337"/>
                  </a:cubicBezTo>
                  <a:cubicBezTo>
                    <a:pt x="6275" y="13325"/>
                    <a:pt x="6287" y="13290"/>
                    <a:pt x="6287" y="13278"/>
                  </a:cubicBezTo>
                  <a:cubicBezTo>
                    <a:pt x="6608" y="13182"/>
                    <a:pt x="6906" y="13087"/>
                    <a:pt x="7216" y="12992"/>
                  </a:cubicBezTo>
                  <a:cubicBezTo>
                    <a:pt x="7244" y="12986"/>
                    <a:pt x="7272" y="12983"/>
                    <a:pt x="7299" y="12983"/>
                  </a:cubicBezTo>
                  <a:close/>
                  <a:moveTo>
                    <a:pt x="26694" y="13373"/>
                  </a:moveTo>
                  <a:cubicBezTo>
                    <a:pt x="27016" y="13587"/>
                    <a:pt x="27325" y="13802"/>
                    <a:pt x="27671" y="14028"/>
                  </a:cubicBezTo>
                  <a:cubicBezTo>
                    <a:pt x="27266" y="14480"/>
                    <a:pt x="26897" y="14921"/>
                    <a:pt x="26516" y="15338"/>
                  </a:cubicBezTo>
                  <a:cubicBezTo>
                    <a:pt x="26408" y="15433"/>
                    <a:pt x="26313" y="15540"/>
                    <a:pt x="26206" y="15635"/>
                  </a:cubicBezTo>
                  <a:cubicBezTo>
                    <a:pt x="26189" y="15653"/>
                    <a:pt x="26152" y="15664"/>
                    <a:pt x="26120" y="15664"/>
                  </a:cubicBezTo>
                  <a:cubicBezTo>
                    <a:pt x="26108" y="15664"/>
                    <a:pt x="26097" y="15662"/>
                    <a:pt x="26087" y="15659"/>
                  </a:cubicBezTo>
                  <a:cubicBezTo>
                    <a:pt x="25825" y="15528"/>
                    <a:pt x="25551" y="15373"/>
                    <a:pt x="25265" y="15230"/>
                  </a:cubicBezTo>
                  <a:cubicBezTo>
                    <a:pt x="25313" y="15159"/>
                    <a:pt x="25361" y="15076"/>
                    <a:pt x="25408" y="14992"/>
                  </a:cubicBezTo>
                  <a:cubicBezTo>
                    <a:pt x="25777" y="14540"/>
                    <a:pt x="26147" y="14099"/>
                    <a:pt x="26504" y="13647"/>
                  </a:cubicBezTo>
                  <a:cubicBezTo>
                    <a:pt x="26563" y="13575"/>
                    <a:pt x="26623" y="13492"/>
                    <a:pt x="26694" y="13373"/>
                  </a:cubicBezTo>
                  <a:close/>
                  <a:moveTo>
                    <a:pt x="6061" y="13397"/>
                  </a:moveTo>
                  <a:cubicBezTo>
                    <a:pt x="6561" y="14028"/>
                    <a:pt x="7037" y="14623"/>
                    <a:pt x="7525" y="15230"/>
                  </a:cubicBezTo>
                  <a:cubicBezTo>
                    <a:pt x="7216" y="15397"/>
                    <a:pt x="6954" y="15528"/>
                    <a:pt x="6680" y="15671"/>
                  </a:cubicBezTo>
                  <a:cubicBezTo>
                    <a:pt x="6677" y="15674"/>
                    <a:pt x="6670" y="15676"/>
                    <a:pt x="6661" y="15676"/>
                  </a:cubicBezTo>
                  <a:cubicBezTo>
                    <a:pt x="6638" y="15676"/>
                    <a:pt x="6599" y="15665"/>
                    <a:pt x="6573" y="15647"/>
                  </a:cubicBezTo>
                  <a:cubicBezTo>
                    <a:pt x="6454" y="15552"/>
                    <a:pt x="6358" y="15457"/>
                    <a:pt x="6263" y="15349"/>
                  </a:cubicBezTo>
                  <a:cubicBezTo>
                    <a:pt x="5894" y="14921"/>
                    <a:pt x="5525" y="14504"/>
                    <a:pt x="5120" y="14040"/>
                  </a:cubicBezTo>
                  <a:cubicBezTo>
                    <a:pt x="5442" y="13814"/>
                    <a:pt x="5763" y="13611"/>
                    <a:pt x="6061" y="13397"/>
                  </a:cubicBezTo>
                  <a:close/>
                  <a:moveTo>
                    <a:pt x="29415" y="14965"/>
                  </a:moveTo>
                  <a:cubicBezTo>
                    <a:pt x="29556" y="14965"/>
                    <a:pt x="29677" y="15003"/>
                    <a:pt x="29778" y="15111"/>
                  </a:cubicBezTo>
                  <a:cubicBezTo>
                    <a:pt x="29921" y="15290"/>
                    <a:pt x="29945" y="15528"/>
                    <a:pt x="29885" y="15754"/>
                  </a:cubicBezTo>
                  <a:cubicBezTo>
                    <a:pt x="29873" y="15754"/>
                    <a:pt x="29849" y="15766"/>
                    <a:pt x="29837" y="15766"/>
                  </a:cubicBezTo>
                  <a:cubicBezTo>
                    <a:pt x="29611" y="15516"/>
                    <a:pt x="29409" y="15254"/>
                    <a:pt x="29171" y="14992"/>
                  </a:cubicBezTo>
                  <a:cubicBezTo>
                    <a:pt x="29258" y="14976"/>
                    <a:pt x="29339" y="14965"/>
                    <a:pt x="29415" y="14965"/>
                  </a:cubicBezTo>
                  <a:close/>
                  <a:moveTo>
                    <a:pt x="3385" y="14971"/>
                  </a:moveTo>
                  <a:cubicBezTo>
                    <a:pt x="3456" y="14971"/>
                    <a:pt x="3529" y="14982"/>
                    <a:pt x="3596" y="15004"/>
                  </a:cubicBezTo>
                  <a:cubicBezTo>
                    <a:pt x="3382" y="15254"/>
                    <a:pt x="3156" y="15516"/>
                    <a:pt x="2929" y="15778"/>
                  </a:cubicBezTo>
                  <a:cubicBezTo>
                    <a:pt x="2846" y="15576"/>
                    <a:pt x="2882" y="15230"/>
                    <a:pt x="3001" y="15111"/>
                  </a:cubicBezTo>
                  <a:cubicBezTo>
                    <a:pt x="3082" y="15022"/>
                    <a:pt x="3231" y="14971"/>
                    <a:pt x="3385" y="14971"/>
                  </a:cubicBezTo>
                  <a:close/>
                  <a:moveTo>
                    <a:pt x="27801" y="14159"/>
                  </a:moveTo>
                  <a:cubicBezTo>
                    <a:pt x="28004" y="14397"/>
                    <a:pt x="28218" y="14623"/>
                    <a:pt x="28409" y="14837"/>
                  </a:cubicBezTo>
                  <a:cubicBezTo>
                    <a:pt x="28052" y="15254"/>
                    <a:pt x="27694" y="15659"/>
                    <a:pt x="27349" y="16064"/>
                  </a:cubicBezTo>
                  <a:cubicBezTo>
                    <a:pt x="27300" y="16121"/>
                    <a:pt x="27233" y="16162"/>
                    <a:pt x="27158" y="16162"/>
                  </a:cubicBezTo>
                  <a:cubicBezTo>
                    <a:pt x="27124" y="16162"/>
                    <a:pt x="27088" y="16154"/>
                    <a:pt x="27051" y="16135"/>
                  </a:cubicBezTo>
                  <a:cubicBezTo>
                    <a:pt x="26813" y="16016"/>
                    <a:pt x="26599" y="15909"/>
                    <a:pt x="26349" y="15790"/>
                  </a:cubicBezTo>
                  <a:cubicBezTo>
                    <a:pt x="26837" y="15242"/>
                    <a:pt x="27313" y="14706"/>
                    <a:pt x="27801" y="14159"/>
                  </a:cubicBezTo>
                  <a:close/>
                  <a:moveTo>
                    <a:pt x="4989" y="14159"/>
                  </a:moveTo>
                  <a:cubicBezTo>
                    <a:pt x="5465" y="14718"/>
                    <a:pt x="5942" y="15242"/>
                    <a:pt x="6454" y="15814"/>
                  </a:cubicBezTo>
                  <a:cubicBezTo>
                    <a:pt x="6192" y="15933"/>
                    <a:pt x="5906" y="16064"/>
                    <a:pt x="5644" y="16171"/>
                  </a:cubicBezTo>
                  <a:cubicBezTo>
                    <a:pt x="5640" y="16172"/>
                    <a:pt x="5635" y="16172"/>
                    <a:pt x="5631" y="16172"/>
                  </a:cubicBezTo>
                  <a:cubicBezTo>
                    <a:pt x="5582" y="16172"/>
                    <a:pt x="5510" y="16119"/>
                    <a:pt x="5477" y="16076"/>
                  </a:cubicBezTo>
                  <a:cubicBezTo>
                    <a:pt x="5370" y="15969"/>
                    <a:pt x="5287" y="15849"/>
                    <a:pt x="5180" y="15754"/>
                  </a:cubicBezTo>
                  <a:cubicBezTo>
                    <a:pt x="4906" y="15457"/>
                    <a:pt x="4644" y="15159"/>
                    <a:pt x="4370" y="14837"/>
                  </a:cubicBezTo>
                  <a:cubicBezTo>
                    <a:pt x="4584" y="14599"/>
                    <a:pt x="4775" y="14397"/>
                    <a:pt x="4989" y="14159"/>
                  </a:cubicBezTo>
                  <a:close/>
                  <a:moveTo>
                    <a:pt x="3584" y="15719"/>
                  </a:moveTo>
                  <a:cubicBezTo>
                    <a:pt x="3822" y="15933"/>
                    <a:pt x="4001" y="16076"/>
                    <a:pt x="4191" y="16242"/>
                  </a:cubicBezTo>
                  <a:lnTo>
                    <a:pt x="4191" y="16266"/>
                  </a:lnTo>
                  <a:lnTo>
                    <a:pt x="3120" y="16266"/>
                  </a:lnTo>
                  <a:cubicBezTo>
                    <a:pt x="3275" y="16111"/>
                    <a:pt x="3417" y="15909"/>
                    <a:pt x="3584" y="15719"/>
                  </a:cubicBezTo>
                  <a:close/>
                  <a:moveTo>
                    <a:pt x="4251" y="14992"/>
                  </a:moveTo>
                  <a:cubicBezTo>
                    <a:pt x="4632" y="15409"/>
                    <a:pt x="4989" y="15814"/>
                    <a:pt x="5346" y="16230"/>
                  </a:cubicBezTo>
                  <a:cubicBezTo>
                    <a:pt x="5322" y="16242"/>
                    <a:pt x="5322" y="16254"/>
                    <a:pt x="5311" y="16266"/>
                  </a:cubicBezTo>
                  <a:cubicBezTo>
                    <a:pt x="5174" y="16266"/>
                    <a:pt x="5038" y="16274"/>
                    <a:pt x="4909" y="16274"/>
                  </a:cubicBezTo>
                  <a:cubicBezTo>
                    <a:pt x="4812" y="16274"/>
                    <a:pt x="4719" y="16270"/>
                    <a:pt x="4632" y="16254"/>
                  </a:cubicBezTo>
                  <a:cubicBezTo>
                    <a:pt x="4525" y="16242"/>
                    <a:pt x="4418" y="16135"/>
                    <a:pt x="4334" y="16064"/>
                  </a:cubicBezTo>
                  <a:cubicBezTo>
                    <a:pt x="4132" y="15933"/>
                    <a:pt x="3953" y="15766"/>
                    <a:pt x="3763" y="15599"/>
                  </a:cubicBezTo>
                  <a:cubicBezTo>
                    <a:pt x="3929" y="15397"/>
                    <a:pt x="4072" y="15195"/>
                    <a:pt x="4251" y="14992"/>
                  </a:cubicBezTo>
                  <a:close/>
                  <a:moveTo>
                    <a:pt x="2226" y="15796"/>
                  </a:moveTo>
                  <a:cubicBezTo>
                    <a:pt x="2409" y="15796"/>
                    <a:pt x="2591" y="15841"/>
                    <a:pt x="2786" y="15885"/>
                  </a:cubicBezTo>
                  <a:cubicBezTo>
                    <a:pt x="2608" y="16111"/>
                    <a:pt x="2382" y="16195"/>
                    <a:pt x="2155" y="16266"/>
                  </a:cubicBezTo>
                  <a:cubicBezTo>
                    <a:pt x="2132" y="16274"/>
                    <a:pt x="2107" y="16278"/>
                    <a:pt x="2083" y="16278"/>
                  </a:cubicBezTo>
                  <a:cubicBezTo>
                    <a:pt x="1961" y="16278"/>
                    <a:pt x="1840" y="16185"/>
                    <a:pt x="1810" y="16076"/>
                  </a:cubicBezTo>
                  <a:cubicBezTo>
                    <a:pt x="1798" y="15945"/>
                    <a:pt x="1870" y="15838"/>
                    <a:pt x="2036" y="15814"/>
                  </a:cubicBezTo>
                  <a:cubicBezTo>
                    <a:pt x="2100" y="15802"/>
                    <a:pt x="2163" y="15796"/>
                    <a:pt x="2226" y="15796"/>
                  </a:cubicBezTo>
                  <a:close/>
                  <a:moveTo>
                    <a:pt x="28540" y="14992"/>
                  </a:moveTo>
                  <a:cubicBezTo>
                    <a:pt x="28706" y="15195"/>
                    <a:pt x="28873" y="15397"/>
                    <a:pt x="29052" y="15611"/>
                  </a:cubicBezTo>
                  <a:cubicBezTo>
                    <a:pt x="28814" y="15790"/>
                    <a:pt x="28575" y="15969"/>
                    <a:pt x="28361" y="16147"/>
                  </a:cubicBezTo>
                  <a:cubicBezTo>
                    <a:pt x="28245" y="16252"/>
                    <a:pt x="28116" y="16276"/>
                    <a:pt x="27983" y="16276"/>
                  </a:cubicBezTo>
                  <a:cubicBezTo>
                    <a:pt x="27874" y="16276"/>
                    <a:pt x="27762" y="16260"/>
                    <a:pt x="27655" y="16260"/>
                  </a:cubicBezTo>
                  <a:cubicBezTo>
                    <a:pt x="27599" y="16260"/>
                    <a:pt x="27544" y="16264"/>
                    <a:pt x="27492" y="16278"/>
                  </a:cubicBezTo>
                  <a:cubicBezTo>
                    <a:pt x="27468" y="16254"/>
                    <a:pt x="27468" y="16242"/>
                    <a:pt x="27456" y="16230"/>
                  </a:cubicBezTo>
                  <a:cubicBezTo>
                    <a:pt x="27813" y="15826"/>
                    <a:pt x="28171" y="15409"/>
                    <a:pt x="28540" y="14992"/>
                  </a:cubicBezTo>
                  <a:close/>
                  <a:moveTo>
                    <a:pt x="29183" y="15719"/>
                  </a:moveTo>
                  <a:cubicBezTo>
                    <a:pt x="29349" y="15909"/>
                    <a:pt x="29516" y="16100"/>
                    <a:pt x="29659" y="16278"/>
                  </a:cubicBezTo>
                  <a:lnTo>
                    <a:pt x="28599" y="16278"/>
                  </a:lnTo>
                  <a:cubicBezTo>
                    <a:pt x="28599" y="16266"/>
                    <a:pt x="28587" y="16254"/>
                    <a:pt x="28587" y="16242"/>
                  </a:cubicBezTo>
                  <a:cubicBezTo>
                    <a:pt x="28766" y="16076"/>
                    <a:pt x="28956" y="15909"/>
                    <a:pt x="29183" y="15719"/>
                  </a:cubicBezTo>
                  <a:close/>
                  <a:moveTo>
                    <a:pt x="30511" y="15801"/>
                  </a:moveTo>
                  <a:cubicBezTo>
                    <a:pt x="30580" y="15801"/>
                    <a:pt x="30649" y="15808"/>
                    <a:pt x="30719" y="15826"/>
                  </a:cubicBezTo>
                  <a:cubicBezTo>
                    <a:pt x="30897" y="15849"/>
                    <a:pt x="31004" y="15969"/>
                    <a:pt x="30957" y="16111"/>
                  </a:cubicBezTo>
                  <a:cubicBezTo>
                    <a:pt x="30929" y="16213"/>
                    <a:pt x="30808" y="16286"/>
                    <a:pt x="30689" y="16286"/>
                  </a:cubicBezTo>
                  <a:cubicBezTo>
                    <a:pt x="30654" y="16286"/>
                    <a:pt x="30620" y="16280"/>
                    <a:pt x="30588" y="16266"/>
                  </a:cubicBezTo>
                  <a:cubicBezTo>
                    <a:pt x="30373" y="16183"/>
                    <a:pt x="30171" y="16088"/>
                    <a:pt x="30004" y="15885"/>
                  </a:cubicBezTo>
                  <a:cubicBezTo>
                    <a:pt x="30181" y="15843"/>
                    <a:pt x="30346" y="15801"/>
                    <a:pt x="30511" y="15801"/>
                  </a:cubicBezTo>
                  <a:close/>
                  <a:moveTo>
                    <a:pt x="2092" y="16541"/>
                  </a:moveTo>
                  <a:cubicBezTo>
                    <a:pt x="2114" y="16541"/>
                    <a:pt x="2135" y="16545"/>
                    <a:pt x="2155" y="16552"/>
                  </a:cubicBezTo>
                  <a:cubicBezTo>
                    <a:pt x="2394" y="16623"/>
                    <a:pt x="2608" y="16719"/>
                    <a:pt x="2786" y="16945"/>
                  </a:cubicBezTo>
                  <a:cubicBezTo>
                    <a:pt x="2582" y="16989"/>
                    <a:pt x="2398" y="17034"/>
                    <a:pt x="2219" y="17034"/>
                  </a:cubicBezTo>
                  <a:cubicBezTo>
                    <a:pt x="2158" y="17034"/>
                    <a:pt x="2097" y="17028"/>
                    <a:pt x="2036" y="17016"/>
                  </a:cubicBezTo>
                  <a:cubicBezTo>
                    <a:pt x="1870" y="16969"/>
                    <a:pt x="1786" y="16862"/>
                    <a:pt x="1810" y="16742"/>
                  </a:cubicBezTo>
                  <a:cubicBezTo>
                    <a:pt x="1840" y="16642"/>
                    <a:pt x="1973" y="16541"/>
                    <a:pt x="2092" y="16541"/>
                  </a:cubicBezTo>
                  <a:close/>
                  <a:moveTo>
                    <a:pt x="30679" y="16549"/>
                  </a:moveTo>
                  <a:cubicBezTo>
                    <a:pt x="30796" y="16549"/>
                    <a:pt x="30946" y="16658"/>
                    <a:pt x="30957" y="16766"/>
                  </a:cubicBezTo>
                  <a:cubicBezTo>
                    <a:pt x="30980" y="16885"/>
                    <a:pt x="30897" y="16969"/>
                    <a:pt x="30742" y="17016"/>
                  </a:cubicBezTo>
                  <a:cubicBezTo>
                    <a:pt x="30694" y="17029"/>
                    <a:pt x="30633" y="17035"/>
                    <a:pt x="30565" y="17035"/>
                  </a:cubicBezTo>
                  <a:cubicBezTo>
                    <a:pt x="30380" y="17035"/>
                    <a:pt x="30147" y="16991"/>
                    <a:pt x="30016" y="16921"/>
                  </a:cubicBezTo>
                  <a:cubicBezTo>
                    <a:pt x="30183" y="16719"/>
                    <a:pt x="30409" y="16611"/>
                    <a:pt x="30647" y="16552"/>
                  </a:cubicBezTo>
                  <a:cubicBezTo>
                    <a:pt x="30657" y="16550"/>
                    <a:pt x="30668" y="16549"/>
                    <a:pt x="30679" y="16549"/>
                  </a:cubicBezTo>
                  <a:close/>
                  <a:moveTo>
                    <a:pt x="4191" y="16540"/>
                  </a:moveTo>
                  <a:cubicBezTo>
                    <a:pt x="4191" y="16552"/>
                    <a:pt x="4215" y="16564"/>
                    <a:pt x="4215" y="16576"/>
                  </a:cubicBezTo>
                  <a:cubicBezTo>
                    <a:pt x="4013" y="16742"/>
                    <a:pt x="3834" y="16909"/>
                    <a:pt x="3596" y="17100"/>
                  </a:cubicBezTo>
                  <a:cubicBezTo>
                    <a:pt x="3441" y="16897"/>
                    <a:pt x="3275" y="16719"/>
                    <a:pt x="3120" y="16540"/>
                  </a:cubicBezTo>
                  <a:close/>
                  <a:moveTo>
                    <a:pt x="28587" y="16540"/>
                  </a:moveTo>
                  <a:cubicBezTo>
                    <a:pt x="28956" y="16540"/>
                    <a:pt x="29314" y="16540"/>
                    <a:pt x="29671" y="16552"/>
                  </a:cubicBezTo>
                  <a:cubicBezTo>
                    <a:pt x="29516" y="16719"/>
                    <a:pt x="29361" y="16909"/>
                    <a:pt x="29183" y="17100"/>
                  </a:cubicBezTo>
                  <a:cubicBezTo>
                    <a:pt x="28944" y="16909"/>
                    <a:pt x="28766" y="16742"/>
                    <a:pt x="28575" y="16576"/>
                  </a:cubicBezTo>
                  <a:cubicBezTo>
                    <a:pt x="28587" y="16564"/>
                    <a:pt x="28587" y="16552"/>
                    <a:pt x="28587" y="16540"/>
                  </a:cubicBezTo>
                  <a:close/>
                  <a:moveTo>
                    <a:pt x="4809" y="16540"/>
                  </a:moveTo>
                  <a:cubicBezTo>
                    <a:pt x="4919" y="16540"/>
                    <a:pt x="5031" y="16554"/>
                    <a:pt x="5139" y="16554"/>
                  </a:cubicBezTo>
                  <a:cubicBezTo>
                    <a:pt x="5193" y="16554"/>
                    <a:pt x="5247" y="16550"/>
                    <a:pt x="5299" y="16540"/>
                  </a:cubicBezTo>
                  <a:cubicBezTo>
                    <a:pt x="5311" y="16552"/>
                    <a:pt x="5311" y="16564"/>
                    <a:pt x="5322" y="16588"/>
                  </a:cubicBezTo>
                  <a:cubicBezTo>
                    <a:pt x="4965" y="16981"/>
                    <a:pt x="4608" y="17397"/>
                    <a:pt x="4239" y="17814"/>
                  </a:cubicBezTo>
                  <a:cubicBezTo>
                    <a:pt x="4060" y="17624"/>
                    <a:pt x="3918" y="17421"/>
                    <a:pt x="3739" y="17207"/>
                  </a:cubicBezTo>
                  <a:cubicBezTo>
                    <a:pt x="3977" y="17028"/>
                    <a:pt x="4191" y="16862"/>
                    <a:pt x="4382" y="16683"/>
                  </a:cubicBezTo>
                  <a:cubicBezTo>
                    <a:pt x="4517" y="16565"/>
                    <a:pt x="4662" y="16540"/>
                    <a:pt x="4809" y="16540"/>
                  </a:cubicBezTo>
                  <a:close/>
                  <a:moveTo>
                    <a:pt x="27959" y="16537"/>
                  </a:moveTo>
                  <a:cubicBezTo>
                    <a:pt x="28229" y="16537"/>
                    <a:pt x="28432" y="16699"/>
                    <a:pt x="28635" y="16862"/>
                  </a:cubicBezTo>
                  <a:cubicBezTo>
                    <a:pt x="28766" y="16981"/>
                    <a:pt x="28885" y="17088"/>
                    <a:pt x="29028" y="17219"/>
                  </a:cubicBezTo>
                  <a:cubicBezTo>
                    <a:pt x="28873" y="17421"/>
                    <a:pt x="28718" y="17624"/>
                    <a:pt x="28540" y="17838"/>
                  </a:cubicBezTo>
                  <a:cubicBezTo>
                    <a:pt x="28171" y="17421"/>
                    <a:pt x="27813" y="17004"/>
                    <a:pt x="27444" y="16564"/>
                  </a:cubicBezTo>
                  <a:cubicBezTo>
                    <a:pt x="27528" y="16564"/>
                    <a:pt x="27575" y="16552"/>
                    <a:pt x="27635" y="16552"/>
                  </a:cubicBezTo>
                  <a:cubicBezTo>
                    <a:pt x="27674" y="16552"/>
                    <a:pt x="27714" y="16557"/>
                    <a:pt x="27754" y="16557"/>
                  </a:cubicBezTo>
                  <a:cubicBezTo>
                    <a:pt x="27774" y="16557"/>
                    <a:pt x="27794" y="16556"/>
                    <a:pt x="27813" y="16552"/>
                  </a:cubicBezTo>
                  <a:cubicBezTo>
                    <a:pt x="27864" y="16541"/>
                    <a:pt x="27913" y="16537"/>
                    <a:pt x="27959" y="16537"/>
                  </a:cubicBezTo>
                  <a:close/>
                  <a:moveTo>
                    <a:pt x="2941" y="17064"/>
                  </a:moveTo>
                  <a:cubicBezTo>
                    <a:pt x="3167" y="17314"/>
                    <a:pt x="3382" y="17564"/>
                    <a:pt x="3596" y="17826"/>
                  </a:cubicBezTo>
                  <a:cubicBezTo>
                    <a:pt x="3511" y="17843"/>
                    <a:pt x="3431" y="17854"/>
                    <a:pt x="3355" y="17854"/>
                  </a:cubicBezTo>
                  <a:cubicBezTo>
                    <a:pt x="3220" y="17854"/>
                    <a:pt x="3100" y="17818"/>
                    <a:pt x="3001" y="17719"/>
                  </a:cubicBezTo>
                  <a:cubicBezTo>
                    <a:pt x="2858" y="17540"/>
                    <a:pt x="2846" y="17302"/>
                    <a:pt x="2906" y="17076"/>
                  </a:cubicBezTo>
                  <a:cubicBezTo>
                    <a:pt x="2917" y="17076"/>
                    <a:pt x="2929" y="17064"/>
                    <a:pt x="2941" y="17064"/>
                  </a:cubicBezTo>
                  <a:close/>
                  <a:moveTo>
                    <a:pt x="29849" y="17040"/>
                  </a:moveTo>
                  <a:lnTo>
                    <a:pt x="29849" y="17040"/>
                  </a:lnTo>
                  <a:cubicBezTo>
                    <a:pt x="29945" y="17302"/>
                    <a:pt x="29909" y="17516"/>
                    <a:pt x="29790" y="17695"/>
                  </a:cubicBezTo>
                  <a:cubicBezTo>
                    <a:pt x="29701" y="17832"/>
                    <a:pt x="29569" y="17865"/>
                    <a:pt x="29412" y="17865"/>
                  </a:cubicBezTo>
                  <a:cubicBezTo>
                    <a:pt x="29337" y="17865"/>
                    <a:pt x="29256" y="17857"/>
                    <a:pt x="29171" y="17850"/>
                  </a:cubicBezTo>
                  <a:cubicBezTo>
                    <a:pt x="29409" y="17564"/>
                    <a:pt x="29611" y="17314"/>
                    <a:pt x="29849" y="17040"/>
                  </a:cubicBezTo>
                  <a:close/>
                  <a:moveTo>
                    <a:pt x="5621" y="16644"/>
                  </a:moveTo>
                  <a:cubicBezTo>
                    <a:pt x="5655" y="16644"/>
                    <a:pt x="5690" y="16653"/>
                    <a:pt x="5727" y="16671"/>
                  </a:cubicBezTo>
                  <a:cubicBezTo>
                    <a:pt x="5965" y="16790"/>
                    <a:pt x="6192" y="16897"/>
                    <a:pt x="6430" y="17016"/>
                  </a:cubicBezTo>
                  <a:cubicBezTo>
                    <a:pt x="5954" y="17564"/>
                    <a:pt x="5477" y="18100"/>
                    <a:pt x="4989" y="18647"/>
                  </a:cubicBezTo>
                  <a:cubicBezTo>
                    <a:pt x="4775" y="18433"/>
                    <a:pt x="4572" y="18207"/>
                    <a:pt x="4370" y="17969"/>
                  </a:cubicBezTo>
                  <a:cubicBezTo>
                    <a:pt x="4727" y="17552"/>
                    <a:pt x="5084" y="17147"/>
                    <a:pt x="5430" y="16742"/>
                  </a:cubicBezTo>
                  <a:cubicBezTo>
                    <a:pt x="5479" y="16685"/>
                    <a:pt x="5545" y="16644"/>
                    <a:pt x="5621" y="16644"/>
                  </a:cubicBezTo>
                  <a:close/>
                  <a:moveTo>
                    <a:pt x="27170" y="16658"/>
                  </a:moveTo>
                  <a:cubicBezTo>
                    <a:pt x="27218" y="16658"/>
                    <a:pt x="27293" y="16722"/>
                    <a:pt x="27337" y="16766"/>
                  </a:cubicBezTo>
                  <a:cubicBezTo>
                    <a:pt x="27456" y="16885"/>
                    <a:pt x="27563" y="17016"/>
                    <a:pt x="27682" y="17147"/>
                  </a:cubicBezTo>
                  <a:cubicBezTo>
                    <a:pt x="27921" y="17421"/>
                    <a:pt x="28159" y="17695"/>
                    <a:pt x="28409" y="17981"/>
                  </a:cubicBezTo>
                  <a:cubicBezTo>
                    <a:pt x="28218" y="18207"/>
                    <a:pt x="28004" y="18433"/>
                    <a:pt x="27801" y="18647"/>
                  </a:cubicBezTo>
                  <a:cubicBezTo>
                    <a:pt x="27313" y="18100"/>
                    <a:pt x="26837" y="17576"/>
                    <a:pt x="26361" y="17028"/>
                  </a:cubicBezTo>
                  <a:cubicBezTo>
                    <a:pt x="26611" y="16897"/>
                    <a:pt x="26861" y="16719"/>
                    <a:pt x="27159" y="16659"/>
                  </a:cubicBezTo>
                  <a:cubicBezTo>
                    <a:pt x="27162" y="16658"/>
                    <a:pt x="27166" y="16658"/>
                    <a:pt x="27170" y="16658"/>
                  </a:cubicBezTo>
                  <a:close/>
                  <a:moveTo>
                    <a:pt x="28944" y="18135"/>
                  </a:moveTo>
                  <a:cubicBezTo>
                    <a:pt x="29052" y="18278"/>
                    <a:pt x="29040" y="18528"/>
                    <a:pt x="28944" y="18671"/>
                  </a:cubicBezTo>
                  <a:cubicBezTo>
                    <a:pt x="28849" y="18807"/>
                    <a:pt x="28742" y="18873"/>
                    <a:pt x="28589" y="18873"/>
                  </a:cubicBezTo>
                  <a:cubicBezTo>
                    <a:pt x="28513" y="18873"/>
                    <a:pt x="28427" y="18857"/>
                    <a:pt x="28325" y="18826"/>
                  </a:cubicBezTo>
                  <a:cubicBezTo>
                    <a:pt x="28528" y="18588"/>
                    <a:pt x="28742" y="18350"/>
                    <a:pt x="28944" y="18135"/>
                  </a:cubicBezTo>
                  <a:close/>
                  <a:moveTo>
                    <a:pt x="3822" y="18112"/>
                  </a:moveTo>
                  <a:lnTo>
                    <a:pt x="3822" y="18112"/>
                  </a:lnTo>
                  <a:cubicBezTo>
                    <a:pt x="4049" y="18350"/>
                    <a:pt x="4251" y="18588"/>
                    <a:pt x="4453" y="18814"/>
                  </a:cubicBezTo>
                  <a:cubicBezTo>
                    <a:pt x="4366" y="18856"/>
                    <a:pt x="4287" y="18876"/>
                    <a:pt x="4214" y="18876"/>
                  </a:cubicBezTo>
                  <a:cubicBezTo>
                    <a:pt x="4098" y="18876"/>
                    <a:pt x="3996" y="18826"/>
                    <a:pt x="3894" y="18731"/>
                  </a:cubicBezTo>
                  <a:cubicBezTo>
                    <a:pt x="3751" y="18576"/>
                    <a:pt x="3715" y="18350"/>
                    <a:pt x="3822" y="18112"/>
                  </a:cubicBezTo>
                  <a:close/>
                  <a:moveTo>
                    <a:pt x="26116" y="17143"/>
                  </a:moveTo>
                  <a:cubicBezTo>
                    <a:pt x="26139" y="17143"/>
                    <a:pt x="26179" y="17156"/>
                    <a:pt x="26206" y="17183"/>
                  </a:cubicBezTo>
                  <a:cubicBezTo>
                    <a:pt x="26325" y="17266"/>
                    <a:pt x="26432" y="17373"/>
                    <a:pt x="26516" y="17481"/>
                  </a:cubicBezTo>
                  <a:cubicBezTo>
                    <a:pt x="26897" y="17909"/>
                    <a:pt x="27266" y="18326"/>
                    <a:pt x="27671" y="18790"/>
                  </a:cubicBezTo>
                  <a:cubicBezTo>
                    <a:pt x="27337" y="19005"/>
                    <a:pt x="27028" y="19219"/>
                    <a:pt x="26730" y="19421"/>
                  </a:cubicBezTo>
                  <a:cubicBezTo>
                    <a:pt x="26277" y="18874"/>
                    <a:pt x="25849" y="18350"/>
                    <a:pt x="25432" y="17838"/>
                  </a:cubicBezTo>
                  <a:cubicBezTo>
                    <a:pt x="25373" y="17743"/>
                    <a:pt x="25325" y="17671"/>
                    <a:pt x="25265" y="17576"/>
                  </a:cubicBezTo>
                  <a:cubicBezTo>
                    <a:pt x="25563" y="17433"/>
                    <a:pt x="25837" y="17278"/>
                    <a:pt x="26099" y="17147"/>
                  </a:cubicBezTo>
                  <a:cubicBezTo>
                    <a:pt x="26102" y="17144"/>
                    <a:pt x="26108" y="17143"/>
                    <a:pt x="26116" y="17143"/>
                  </a:cubicBezTo>
                  <a:close/>
                  <a:moveTo>
                    <a:pt x="6661" y="17165"/>
                  </a:moveTo>
                  <a:cubicBezTo>
                    <a:pt x="6700" y="17165"/>
                    <a:pt x="6744" y="17180"/>
                    <a:pt x="6799" y="17207"/>
                  </a:cubicBezTo>
                  <a:cubicBezTo>
                    <a:pt x="7013" y="17326"/>
                    <a:pt x="7227" y="17433"/>
                    <a:pt x="7442" y="17528"/>
                  </a:cubicBezTo>
                  <a:cubicBezTo>
                    <a:pt x="7513" y="17564"/>
                    <a:pt x="7525" y="17612"/>
                    <a:pt x="7478" y="17683"/>
                  </a:cubicBezTo>
                  <a:cubicBezTo>
                    <a:pt x="7442" y="17743"/>
                    <a:pt x="7406" y="17802"/>
                    <a:pt x="7370" y="17850"/>
                  </a:cubicBezTo>
                  <a:cubicBezTo>
                    <a:pt x="6989" y="18290"/>
                    <a:pt x="6620" y="18743"/>
                    <a:pt x="6263" y="19183"/>
                  </a:cubicBezTo>
                  <a:cubicBezTo>
                    <a:pt x="6204" y="19255"/>
                    <a:pt x="6156" y="19338"/>
                    <a:pt x="6084" y="19445"/>
                  </a:cubicBezTo>
                  <a:cubicBezTo>
                    <a:pt x="5775" y="19231"/>
                    <a:pt x="5465" y="19005"/>
                    <a:pt x="5144" y="18814"/>
                  </a:cubicBezTo>
                  <a:cubicBezTo>
                    <a:pt x="5239" y="18695"/>
                    <a:pt x="5299" y="18612"/>
                    <a:pt x="5370" y="18528"/>
                  </a:cubicBezTo>
                  <a:lnTo>
                    <a:pt x="6537" y="17231"/>
                  </a:lnTo>
                  <a:cubicBezTo>
                    <a:pt x="6576" y="17185"/>
                    <a:pt x="6614" y="17165"/>
                    <a:pt x="6661" y="17165"/>
                  </a:cubicBezTo>
                  <a:close/>
                  <a:moveTo>
                    <a:pt x="28171" y="18957"/>
                  </a:moveTo>
                  <a:cubicBezTo>
                    <a:pt x="28302" y="19219"/>
                    <a:pt x="28302" y="19421"/>
                    <a:pt x="28171" y="19552"/>
                  </a:cubicBezTo>
                  <a:cubicBezTo>
                    <a:pt x="28063" y="19660"/>
                    <a:pt x="27949" y="19714"/>
                    <a:pt x="27821" y="19714"/>
                  </a:cubicBezTo>
                  <a:cubicBezTo>
                    <a:pt x="27708" y="19714"/>
                    <a:pt x="27584" y="19672"/>
                    <a:pt x="27444" y="19588"/>
                  </a:cubicBezTo>
                  <a:cubicBezTo>
                    <a:pt x="27694" y="19386"/>
                    <a:pt x="27932" y="19171"/>
                    <a:pt x="28171" y="18957"/>
                  </a:cubicBezTo>
                  <a:close/>
                  <a:moveTo>
                    <a:pt x="4596" y="18969"/>
                  </a:moveTo>
                  <a:lnTo>
                    <a:pt x="4596" y="18969"/>
                  </a:lnTo>
                  <a:cubicBezTo>
                    <a:pt x="4846" y="19171"/>
                    <a:pt x="5084" y="19386"/>
                    <a:pt x="5322" y="19588"/>
                  </a:cubicBezTo>
                  <a:cubicBezTo>
                    <a:pt x="5201" y="19679"/>
                    <a:pt x="5080" y="19724"/>
                    <a:pt x="4964" y="19724"/>
                  </a:cubicBezTo>
                  <a:cubicBezTo>
                    <a:pt x="4851" y="19724"/>
                    <a:pt x="4743" y="19682"/>
                    <a:pt x="4644" y="19600"/>
                  </a:cubicBezTo>
                  <a:cubicBezTo>
                    <a:pt x="4465" y="19469"/>
                    <a:pt x="4453" y="19326"/>
                    <a:pt x="4596" y="18969"/>
                  </a:cubicBezTo>
                  <a:close/>
                  <a:moveTo>
                    <a:pt x="25051" y="17659"/>
                  </a:moveTo>
                  <a:cubicBezTo>
                    <a:pt x="25539" y="18266"/>
                    <a:pt x="26027" y="18874"/>
                    <a:pt x="26504" y="19469"/>
                  </a:cubicBezTo>
                  <a:cubicBezTo>
                    <a:pt x="26504" y="19481"/>
                    <a:pt x="26492" y="19517"/>
                    <a:pt x="26492" y="19528"/>
                  </a:cubicBezTo>
                  <a:cubicBezTo>
                    <a:pt x="26182" y="19636"/>
                    <a:pt x="25849" y="19743"/>
                    <a:pt x="25504" y="19814"/>
                  </a:cubicBezTo>
                  <a:cubicBezTo>
                    <a:pt x="25483" y="19818"/>
                    <a:pt x="25462" y="19819"/>
                    <a:pt x="25443" y="19819"/>
                  </a:cubicBezTo>
                  <a:cubicBezTo>
                    <a:pt x="25326" y="19819"/>
                    <a:pt x="25226" y="19761"/>
                    <a:pt x="25134" y="19659"/>
                  </a:cubicBezTo>
                  <a:cubicBezTo>
                    <a:pt x="24694" y="19183"/>
                    <a:pt x="24242" y="18695"/>
                    <a:pt x="23694" y="18314"/>
                  </a:cubicBezTo>
                  <a:cubicBezTo>
                    <a:pt x="23527" y="18207"/>
                    <a:pt x="23349" y="18135"/>
                    <a:pt x="23182" y="18028"/>
                  </a:cubicBezTo>
                  <a:cubicBezTo>
                    <a:pt x="23837" y="18016"/>
                    <a:pt x="24468" y="17921"/>
                    <a:pt x="25051" y="17659"/>
                  </a:cubicBezTo>
                  <a:close/>
                  <a:moveTo>
                    <a:pt x="7692" y="17683"/>
                  </a:moveTo>
                  <a:cubicBezTo>
                    <a:pt x="8001" y="17778"/>
                    <a:pt x="8323" y="17874"/>
                    <a:pt x="8632" y="17933"/>
                  </a:cubicBezTo>
                  <a:cubicBezTo>
                    <a:pt x="8942" y="17993"/>
                    <a:pt x="9252" y="18016"/>
                    <a:pt x="9597" y="18040"/>
                  </a:cubicBezTo>
                  <a:cubicBezTo>
                    <a:pt x="9525" y="18076"/>
                    <a:pt x="9478" y="18112"/>
                    <a:pt x="9418" y="18135"/>
                  </a:cubicBezTo>
                  <a:cubicBezTo>
                    <a:pt x="9109" y="18255"/>
                    <a:pt x="8871" y="18493"/>
                    <a:pt x="8621" y="18683"/>
                  </a:cubicBezTo>
                  <a:cubicBezTo>
                    <a:pt x="8442" y="18826"/>
                    <a:pt x="8275" y="19005"/>
                    <a:pt x="8109" y="19171"/>
                  </a:cubicBezTo>
                  <a:cubicBezTo>
                    <a:pt x="7918" y="19362"/>
                    <a:pt x="7728" y="19576"/>
                    <a:pt x="7525" y="19767"/>
                  </a:cubicBezTo>
                  <a:cubicBezTo>
                    <a:pt x="7501" y="19814"/>
                    <a:pt x="7430" y="19826"/>
                    <a:pt x="7382" y="19826"/>
                  </a:cubicBezTo>
                  <a:cubicBezTo>
                    <a:pt x="7192" y="19802"/>
                    <a:pt x="6989" y="19767"/>
                    <a:pt x="6799" y="19707"/>
                  </a:cubicBezTo>
                  <a:cubicBezTo>
                    <a:pt x="6632" y="19659"/>
                    <a:pt x="6477" y="19576"/>
                    <a:pt x="6275" y="19505"/>
                  </a:cubicBezTo>
                  <a:cubicBezTo>
                    <a:pt x="6323" y="19421"/>
                    <a:pt x="6370" y="19350"/>
                    <a:pt x="6418" y="19290"/>
                  </a:cubicBezTo>
                  <a:cubicBezTo>
                    <a:pt x="6739" y="18874"/>
                    <a:pt x="7073" y="18469"/>
                    <a:pt x="7394" y="18076"/>
                  </a:cubicBezTo>
                  <a:cubicBezTo>
                    <a:pt x="7501" y="17957"/>
                    <a:pt x="7585" y="17814"/>
                    <a:pt x="7692" y="17683"/>
                  </a:cubicBezTo>
                  <a:close/>
                  <a:moveTo>
                    <a:pt x="25794" y="12636"/>
                  </a:moveTo>
                  <a:cubicBezTo>
                    <a:pt x="25815" y="12636"/>
                    <a:pt x="25837" y="12640"/>
                    <a:pt x="25861" y="12647"/>
                  </a:cubicBezTo>
                  <a:cubicBezTo>
                    <a:pt x="26313" y="12801"/>
                    <a:pt x="26730" y="12968"/>
                    <a:pt x="27111" y="13242"/>
                  </a:cubicBezTo>
                  <a:cubicBezTo>
                    <a:pt x="27790" y="13742"/>
                    <a:pt x="28361" y="14302"/>
                    <a:pt x="28885" y="14945"/>
                  </a:cubicBezTo>
                  <a:cubicBezTo>
                    <a:pt x="29218" y="15349"/>
                    <a:pt x="29587" y="15719"/>
                    <a:pt x="29945" y="16088"/>
                  </a:cubicBezTo>
                  <a:cubicBezTo>
                    <a:pt x="30076" y="16207"/>
                    <a:pt x="30242" y="16302"/>
                    <a:pt x="30373" y="16385"/>
                  </a:cubicBezTo>
                  <a:cubicBezTo>
                    <a:pt x="30207" y="16528"/>
                    <a:pt x="30016" y="16635"/>
                    <a:pt x="29849" y="16790"/>
                  </a:cubicBezTo>
                  <a:cubicBezTo>
                    <a:pt x="29635" y="16992"/>
                    <a:pt x="29421" y="17219"/>
                    <a:pt x="29230" y="17445"/>
                  </a:cubicBezTo>
                  <a:cubicBezTo>
                    <a:pt x="28825" y="17909"/>
                    <a:pt x="28433" y="18386"/>
                    <a:pt x="28004" y="18814"/>
                  </a:cubicBezTo>
                  <a:cubicBezTo>
                    <a:pt x="27671" y="19159"/>
                    <a:pt x="27266" y="19469"/>
                    <a:pt x="26849" y="19743"/>
                  </a:cubicBezTo>
                  <a:cubicBezTo>
                    <a:pt x="26551" y="19933"/>
                    <a:pt x="26194" y="20040"/>
                    <a:pt x="25849" y="20148"/>
                  </a:cubicBezTo>
                  <a:cubicBezTo>
                    <a:pt x="25823" y="20159"/>
                    <a:pt x="25798" y="20164"/>
                    <a:pt x="25774" y="20164"/>
                  </a:cubicBezTo>
                  <a:cubicBezTo>
                    <a:pt x="25698" y="20164"/>
                    <a:pt x="25632" y="20113"/>
                    <a:pt x="25587" y="20040"/>
                  </a:cubicBezTo>
                  <a:cubicBezTo>
                    <a:pt x="25837" y="19933"/>
                    <a:pt x="26087" y="19838"/>
                    <a:pt x="26337" y="19755"/>
                  </a:cubicBezTo>
                  <a:cubicBezTo>
                    <a:pt x="27170" y="19445"/>
                    <a:pt x="27861" y="18909"/>
                    <a:pt x="28421" y="18219"/>
                  </a:cubicBezTo>
                  <a:cubicBezTo>
                    <a:pt x="28694" y="17897"/>
                    <a:pt x="28944" y="17552"/>
                    <a:pt x="29230" y="17254"/>
                  </a:cubicBezTo>
                  <a:cubicBezTo>
                    <a:pt x="29492" y="16981"/>
                    <a:pt x="29730" y="16683"/>
                    <a:pt x="30076" y="16504"/>
                  </a:cubicBezTo>
                  <a:cubicBezTo>
                    <a:pt x="30171" y="16469"/>
                    <a:pt x="30171" y="16326"/>
                    <a:pt x="30076" y="16290"/>
                  </a:cubicBezTo>
                  <a:cubicBezTo>
                    <a:pt x="29695" y="16064"/>
                    <a:pt x="29397" y="15730"/>
                    <a:pt x="29111" y="15397"/>
                  </a:cubicBezTo>
                  <a:cubicBezTo>
                    <a:pt x="28742" y="14957"/>
                    <a:pt x="28397" y="14516"/>
                    <a:pt x="27992" y="14111"/>
                  </a:cubicBezTo>
                  <a:cubicBezTo>
                    <a:pt x="27563" y="13671"/>
                    <a:pt x="27051" y="13325"/>
                    <a:pt x="26480" y="13099"/>
                  </a:cubicBezTo>
                  <a:cubicBezTo>
                    <a:pt x="26182" y="12992"/>
                    <a:pt x="25885" y="12897"/>
                    <a:pt x="25587" y="12778"/>
                  </a:cubicBezTo>
                  <a:cubicBezTo>
                    <a:pt x="25644" y="12692"/>
                    <a:pt x="25709" y="12636"/>
                    <a:pt x="25794" y="12636"/>
                  </a:cubicBezTo>
                  <a:close/>
                  <a:moveTo>
                    <a:pt x="6971" y="12645"/>
                  </a:moveTo>
                  <a:cubicBezTo>
                    <a:pt x="7061" y="12645"/>
                    <a:pt x="7120" y="12688"/>
                    <a:pt x="7192" y="12778"/>
                  </a:cubicBezTo>
                  <a:cubicBezTo>
                    <a:pt x="6930" y="12873"/>
                    <a:pt x="6680" y="12968"/>
                    <a:pt x="6430" y="13052"/>
                  </a:cubicBezTo>
                  <a:cubicBezTo>
                    <a:pt x="5596" y="13361"/>
                    <a:pt x="4906" y="13897"/>
                    <a:pt x="4346" y="14587"/>
                  </a:cubicBezTo>
                  <a:cubicBezTo>
                    <a:pt x="4072" y="14921"/>
                    <a:pt x="3822" y="15254"/>
                    <a:pt x="3537" y="15552"/>
                  </a:cubicBezTo>
                  <a:cubicBezTo>
                    <a:pt x="3275" y="15826"/>
                    <a:pt x="3036" y="16123"/>
                    <a:pt x="2691" y="16302"/>
                  </a:cubicBezTo>
                  <a:cubicBezTo>
                    <a:pt x="2620" y="16338"/>
                    <a:pt x="2608" y="16481"/>
                    <a:pt x="2679" y="16528"/>
                  </a:cubicBezTo>
                  <a:cubicBezTo>
                    <a:pt x="3203" y="16826"/>
                    <a:pt x="3560" y="17302"/>
                    <a:pt x="3929" y="17743"/>
                  </a:cubicBezTo>
                  <a:cubicBezTo>
                    <a:pt x="4322" y="18231"/>
                    <a:pt x="4727" y="18743"/>
                    <a:pt x="5251" y="19112"/>
                  </a:cubicBezTo>
                  <a:cubicBezTo>
                    <a:pt x="5549" y="19326"/>
                    <a:pt x="5882" y="19517"/>
                    <a:pt x="6215" y="19683"/>
                  </a:cubicBezTo>
                  <a:cubicBezTo>
                    <a:pt x="6537" y="19826"/>
                    <a:pt x="6870" y="19933"/>
                    <a:pt x="7204" y="20052"/>
                  </a:cubicBezTo>
                  <a:cubicBezTo>
                    <a:pt x="7147" y="20119"/>
                    <a:pt x="7067" y="20170"/>
                    <a:pt x="6971" y="20170"/>
                  </a:cubicBezTo>
                  <a:cubicBezTo>
                    <a:pt x="6946" y="20170"/>
                    <a:pt x="6921" y="20167"/>
                    <a:pt x="6894" y="20160"/>
                  </a:cubicBezTo>
                  <a:cubicBezTo>
                    <a:pt x="6442" y="20005"/>
                    <a:pt x="6025" y="19838"/>
                    <a:pt x="5644" y="19564"/>
                  </a:cubicBezTo>
                  <a:cubicBezTo>
                    <a:pt x="4953" y="19064"/>
                    <a:pt x="4370" y="18493"/>
                    <a:pt x="3858" y="17850"/>
                  </a:cubicBezTo>
                  <a:cubicBezTo>
                    <a:pt x="3525" y="17445"/>
                    <a:pt x="3167" y="17076"/>
                    <a:pt x="2810" y="16707"/>
                  </a:cubicBezTo>
                  <a:cubicBezTo>
                    <a:pt x="2679" y="16588"/>
                    <a:pt x="2513" y="16492"/>
                    <a:pt x="2370" y="16385"/>
                  </a:cubicBezTo>
                  <a:cubicBezTo>
                    <a:pt x="2370" y="16385"/>
                    <a:pt x="2370" y="16373"/>
                    <a:pt x="2382" y="16373"/>
                  </a:cubicBezTo>
                  <a:cubicBezTo>
                    <a:pt x="2882" y="16147"/>
                    <a:pt x="3227" y="15730"/>
                    <a:pt x="3560" y="15314"/>
                  </a:cubicBezTo>
                  <a:cubicBezTo>
                    <a:pt x="4108" y="14647"/>
                    <a:pt x="4656" y="13992"/>
                    <a:pt x="5346" y="13456"/>
                  </a:cubicBezTo>
                  <a:cubicBezTo>
                    <a:pt x="5799" y="13099"/>
                    <a:pt x="6299" y="12801"/>
                    <a:pt x="6870" y="12659"/>
                  </a:cubicBezTo>
                  <a:cubicBezTo>
                    <a:pt x="6908" y="12650"/>
                    <a:pt x="6941" y="12645"/>
                    <a:pt x="6971" y="12645"/>
                  </a:cubicBezTo>
                  <a:close/>
                  <a:moveTo>
                    <a:pt x="27337" y="19659"/>
                  </a:moveTo>
                  <a:lnTo>
                    <a:pt x="27337" y="19659"/>
                  </a:lnTo>
                  <a:cubicBezTo>
                    <a:pt x="27325" y="19826"/>
                    <a:pt x="27325" y="19957"/>
                    <a:pt x="27313" y="20112"/>
                  </a:cubicBezTo>
                  <a:cubicBezTo>
                    <a:pt x="27313" y="20231"/>
                    <a:pt x="27218" y="20302"/>
                    <a:pt x="27099" y="20302"/>
                  </a:cubicBezTo>
                  <a:cubicBezTo>
                    <a:pt x="26920" y="20302"/>
                    <a:pt x="26754" y="20279"/>
                    <a:pt x="26658" y="20112"/>
                  </a:cubicBezTo>
                  <a:cubicBezTo>
                    <a:pt x="26873" y="19957"/>
                    <a:pt x="27087" y="19826"/>
                    <a:pt x="27337" y="19659"/>
                  </a:cubicBezTo>
                  <a:close/>
                  <a:moveTo>
                    <a:pt x="5442" y="19659"/>
                  </a:moveTo>
                  <a:lnTo>
                    <a:pt x="5442" y="19659"/>
                  </a:lnTo>
                  <a:cubicBezTo>
                    <a:pt x="5680" y="19826"/>
                    <a:pt x="5906" y="19957"/>
                    <a:pt x="6132" y="20112"/>
                  </a:cubicBezTo>
                  <a:cubicBezTo>
                    <a:pt x="6042" y="20238"/>
                    <a:pt x="5891" y="20316"/>
                    <a:pt x="5746" y="20316"/>
                  </a:cubicBezTo>
                  <a:cubicBezTo>
                    <a:pt x="5698" y="20316"/>
                    <a:pt x="5652" y="20308"/>
                    <a:pt x="5608" y="20290"/>
                  </a:cubicBezTo>
                  <a:cubicBezTo>
                    <a:pt x="5549" y="20279"/>
                    <a:pt x="5489" y="20195"/>
                    <a:pt x="5477" y="20136"/>
                  </a:cubicBezTo>
                  <a:cubicBezTo>
                    <a:pt x="5465" y="19993"/>
                    <a:pt x="5465" y="19838"/>
                    <a:pt x="5442" y="19659"/>
                  </a:cubicBezTo>
                  <a:close/>
                  <a:moveTo>
                    <a:pt x="26432" y="20148"/>
                  </a:moveTo>
                  <a:lnTo>
                    <a:pt x="26432" y="20148"/>
                  </a:lnTo>
                  <a:cubicBezTo>
                    <a:pt x="26539" y="20469"/>
                    <a:pt x="26432" y="20707"/>
                    <a:pt x="26147" y="20850"/>
                  </a:cubicBezTo>
                  <a:cubicBezTo>
                    <a:pt x="26075" y="20695"/>
                    <a:pt x="26016" y="20529"/>
                    <a:pt x="25920" y="20350"/>
                  </a:cubicBezTo>
                  <a:cubicBezTo>
                    <a:pt x="26087" y="20290"/>
                    <a:pt x="26266" y="20207"/>
                    <a:pt x="26432" y="20148"/>
                  </a:cubicBezTo>
                  <a:close/>
                  <a:moveTo>
                    <a:pt x="6335" y="20171"/>
                  </a:moveTo>
                  <a:lnTo>
                    <a:pt x="6335" y="20171"/>
                  </a:lnTo>
                  <a:cubicBezTo>
                    <a:pt x="6513" y="20231"/>
                    <a:pt x="6680" y="20290"/>
                    <a:pt x="6846" y="20362"/>
                  </a:cubicBezTo>
                  <a:cubicBezTo>
                    <a:pt x="6775" y="20541"/>
                    <a:pt x="6692" y="20707"/>
                    <a:pt x="6620" y="20874"/>
                  </a:cubicBezTo>
                  <a:cubicBezTo>
                    <a:pt x="6335" y="20719"/>
                    <a:pt x="6239" y="20493"/>
                    <a:pt x="6335" y="20171"/>
                  </a:cubicBezTo>
                  <a:close/>
                  <a:moveTo>
                    <a:pt x="22348" y="20052"/>
                  </a:moveTo>
                  <a:cubicBezTo>
                    <a:pt x="22396" y="20064"/>
                    <a:pt x="22432" y="20064"/>
                    <a:pt x="22467" y="20064"/>
                  </a:cubicBezTo>
                  <a:cubicBezTo>
                    <a:pt x="22902" y="20238"/>
                    <a:pt x="23355" y="20279"/>
                    <a:pt x="23809" y="20279"/>
                  </a:cubicBezTo>
                  <a:cubicBezTo>
                    <a:pt x="23978" y="20279"/>
                    <a:pt x="24146" y="20273"/>
                    <a:pt x="24313" y="20267"/>
                  </a:cubicBezTo>
                  <a:lnTo>
                    <a:pt x="25027" y="20267"/>
                  </a:lnTo>
                  <a:cubicBezTo>
                    <a:pt x="25075" y="20267"/>
                    <a:pt x="25134" y="20302"/>
                    <a:pt x="25170" y="20326"/>
                  </a:cubicBezTo>
                  <a:cubicBezTo>
                    <a:pt x="25242" y="20410"/>
                    <a:pt x="25325" y="20481"/>
                    <a:pt x="25373" y="20564"/>
                  </a:cubicBezTo>
                  <a:cubicBezTo>
                    <a:pt x="25492" y="20802"/>
                    <a:pt x="25611" y="21076"/>
                    <a:pt x="25742" y="21338"/>
                  </a:cubicBezTo>
                  <a:cubicBezTo>
                    <a:pt x="25623" y="21374"/>
                    <a:pt x="25551" y="21386"/>
                    <a:pt x="25480" y="21398"/>
                  </a:cubicBezTo>
                  <a:lnTo>
                    <a:pt x="23777" y="21576"/>
                  </a:lnTo>
                  <a:cubicBezTo>
                    <a:pt x="23741" y="21600"/>
                    <a:pt x="23682" y="21600"/>
                    <a:pt x="23622" y="21612"/>
                  </a:cubicBezTo>
                  <a:cubicBezTo>
                    <a:pt x="23552" y="21628"/>
                    <a:pt x="23507" y="21638"/>
                    <a:pt x="23474" y="21638"/>
                  </a:cubicBezTo>
                  <a:cubicBezTo>
                    <a:pt x="23406" y="21638"/>
                    <a:pt x="23393" y="21594"/>
                    <a:pt x="23337" y="21457"/>
                  </a:cubicBezTo>
                  <a:cubicBezTo>
                    <a:pt x="23122" y="21005"/>
                    <a:pt x="22848" y="20600"/>
                    <a:pt x="22491" y="20231"/>
                  </a:cubicBezTo>
                  <a:cubicBezTo>
                    <a:pt x="22444" y="20183"/>
                    <a:pt x="22384" y="20136"/>
                    <a:pt x="22325" y="20100"/>
                  </a:cubicBezTo>
                  <a:cubicBezTo>
                    <a:pt x="22337" y="20076"/>
                    <a:pt x="22337" y="20064"/>
                    <a:pt x="22348" y="20052"/>
                  </a:cubicBezTo>
                  <a:close/>
                  <a:moveTo>
                    <a:pt x="10418" y="20052"/>
                  </a:moveTo>
                  <a:cubicBezTo>
                    <a:pt x="9966" y="20529"/>
                    <a:pt x="9597" y="21052"/>
                    <a:pt x="9371" y="21648"/>
                  </a:cubicBezTo>
                  <a:cubicBezTo>
                    <a:pt x="8585" y="21553"/>
                    <a:pt x="7823" y="21481"/>
                    <a:pt x="7037" y="21386"/>
                  </a:cubicBezTo>
                  <a:cubicBezTo>
                    <a:pt x="7204" y="21017"/>
                    <a:pt x="7287" y="20660"/>
                    <a:pt x="7561" y="20398"/>
                  </a:cubicBezTo>
                  <a:cubicBezTo>
                    <a:pt x="7620" y="20338"/>
                    <a:pt x="7728" y="20290"/>
                    <a:pt x="7811" y="20290"/>
                  </a:cubicBezTo>
                  <a:cubicBezTo>
                    <a:pt x="8128" y="20290"/>
                    <a:pt x="8441" y="20301"/>
                    <a:pt x="8755" y="20301"/>
                  </a:cubicBezTo>
                  <a:cubicBezTo>
                    <a:pt x="8912" y="20301"/>
                    <a:pt x="9069" y="20298"/>
                    <a:pt x="9228" y="20290"/>
                  </a:cubicBezTo>
                  <a:cubicBezTo>
                    <a:pt x="9549" y="20279"/>
                    <a:pt x="9894" y="20255"/>
                    <a:pt x="10204" y="20112"/>
                  </a:cubicBezTo>
                  <a:cubicBezTo>
                    <a:pt x="10287" y="20076"/>
                    <a:pt x="10347" y="20064"/>
                    <a:pt x="10418" y="20052"/>
                  </a:cubicBezTo>
                  <a:close/>
                  <a:moveTo>
                    <a:pt x="27551" y="20040"/>
                  </a:moveTo>
                  <a:cubicBezTo>
                    <a:pt x="27623" y="20195"/>
                    <a:pt x="27694" y="20338"/>
                    <a:pt x="27754" y="20469"/>
                  </a:cubicBezTo>
                  <a:lnTo>
                    <a:pt x="27980" y="21136"/>
                  </a:lnTo>
                  <a:cubicBezTo>
                    <a:pt x="27992" y="21172"/>
                    <a:pt x="27980" y="21231"/>
                    <a:pt x="27968" y="21243"/>
                  </a:cubicBezTo>
                  <a:cubicBezTo>
                    <a:pt x="27849" y="21350"/>
                    <a:pt x="27051" y="21672"/>
                    <a:pt x="26849" y="21707"/>
                  </a:cubicBezTo>
                  <a:cubicBezTo>
                    <a:pt x="26920" y="21541"/>
                    <a:pt x="27039" y="21374"/>
                    <a:pt x="26920" y="21207"/>
                  </a:cubicBezTo>
                  <a:cubicBezTo>
                    <a:pt x="26837" y="21076"/>
                    <a:pt x="26694" y="20957"/>
                    <a:pt x="26575" y="20838"/>
                  </a:cubicBezTo>
                  <a:cubicBezTo>
                    <a:pt x="26623" y="20731"/>
                    <a:pt x="26682" y="20600"/>
                    <a:pt x="26742" y="20469"/>
                  </a:cubicBezTo>
                  <a:cubicBezTo>
                    <a:pt x="26853" y="20469"/>
                    <a:pt x="26969" y="20480"/>
                    <a:pt x="27084" y="20480"/>
                  </a:cubicBezTo>
                  <a:cubicBezTo>
                    <a:pt x="27141" y="20480"/>
                    <a:pt x="27198" y="20477"/>
                    <a:pt x="27254" y="20469"/>
                  </a:cubicBezTo>
                  <a:cubicBezTo>
                    <a:pt x="27456" y="20433"/>
                    <a:pt x="27492" y="20243"/>
                    <a:pt x="27551" y="20040"/>
                  </a:cubicBezTo>
                  <a:close/>
                  <a:moveTo>
                    <a:pt x="5239" y="20052"/>
                  </a:moveTo>
                  <a:cubicBezTo>
                    <a:pt x="5299" y="20231"/>
                    <a:pt x="5322" y="20433"/>
                    <a:pt x="5537" y="20469"/>
                  </a:cubicBezTo>
                  <a:cubicBezTo>
                    <a:pt x="5592" y="20473"/>
                    <a:pt x="5649" y="20474"/>
                    <a:pt x="5706" y="20474"/>
                  </a:cubicBezTo>
                  <a:cubicBezTo>
                    <a:pt x="5820" y="20474"/>
                    <a:pt x="5934" y="20469"/>
                    <a:pt x="6037" y="20469"/>
                  </a:cubicBezTo>
                  <a:cubicBezTo>
                    <a:pt x="6096" y="20588"/>
                    <a:pt x="6144" y="20719"/>
                    <a:pt x="6180" y="20874"/>
                  </a:cubicBezTo>
                  <a:cubicBezTo>
                    <a:pt x="6073" y="20993"/>
                    <a:pt x="5918" y="21112"/>
                    <a:pt x="5834" y="21243"/>
                  </a:cubicBezTo>
                  <a:cubicBezTo>
                    <a:pt x="5715" y="21410"/>
                    <a:pt x="5834" y="21564"/>
                    <a:pt x="5942" y="21743"/>
                  </a:cubicBezTo>
                  <a:cubicBezTo>
                    <a:pt x="5763" y="21684"/>
                    <a:pt x="5608" y="21648"/>
                    <a:pt x="5477" y="21588"/>
                  </a:cubicBezTo>
                  <a:cubicBezTo>
                    <a:pt x="5263" y="21493"/>
                    <a:pt x="5061" y="21374"/>
                    <a:pt x="4846" y="21267"/>
                  </a:cubicBezTo>
                  <a:cubicBezTo>
                    <a:pt x="4822" y="21255"/>
                    <a:pt x="4787" y="21207"/>
                    <a:pt x="4787" y="21183"/>
                  </a:cubicBezTo>
                  <a:cubicBezTo>
                    <a:pt x="4894" y="20791"/>
                    <a:pt x="5013" y="20421"/>
                    <a:pt x="5239" y="20052"/>
                  </a:cubicBezTo>
                  <a:close/>
                  <a:moveTo>
                    <a:pt x="26366" y="21050"/>
                  </a:moveTo>
                  <a:cubicBezTo>
                    <a:pt x="26541" y="21050"/>
                    <a:pt x="26738" y="21167"/>
                    <a:pt x="26778" y="21326"/>
                  </a:cubicBezTo>
                  <a:cubicBezTo>
                    <a:pt x="26789" y="21386"/>
                    <a:pt x="26778" y="21481"/>
                    <a:pt x="26730" y="21529"/>
                  </a:cubicBezTo>
                  <a:cubicBezTo>
                    <a:pt x="26635" y="21624"/>
                    <a:pt x="26539" y="21731"/>
                    <a:pt x="26432" y="21838"/>
                  </a:cubicBezTo>
                  <a:cubicBezTo>
                    <a:pt x="26373" y="21564"/>
                    <a:pt x="26325" y="21314"/>
                    <a:pt x="26266" y="21064"/>
                  </a:cubicBezTo>
                  <a:cubicBezTo>
                    <a:pt x="26297" y="21055"/>
                    <a:pt x="26331" y="21050"/>
                    <a:pt x="26366" y="21050"/>
                  </a:cubicBezTo>
                  <a:close/>
                  <a:moveTo>
                    <a:pt x="6433" y="21042"/>
                  </a:moveTo>
                  <a:cubicBezTo>
                    <a:pt x="6460" y="21042"/>
                    <a:pt x="6489" y="21052"/>
                    <a:pt x="6513" y="21052"/>
                  </a:cubicBezTo>
                  <a:cubicBezTo>
                    <a:pt x="6454" y="21314"/>
                    <a:pt x="6418" y="21564"/>
                    <a:pt x="6370" y="21898"/>
                  </a:cubicBezTo>
                  <a:cubicBezTo>
                    <a:pt x="6275" y="21803"/>
                    <a:pt x="6215" y="21731"/>
                    <a:pt x="6156" y="21660"/>
                  </a:cubicBezTo>
                  <a:cubicBezTo>
                    <a:pt x="6073" y="21564"/>
                    <a:pt x="5965" y="21469"/>
                    <a:pt x="6025" y="21326"/>
                  </a:cubicBezTo>
                  <a:cubicBezTo>
                    <a:pt x="6084" y="21172"/>
                    <a:pt x="6215" y="21076"/>
                    <a:pt x="6394" y="21052"/>
                  </a:cubicBezTo>
                  <a:cubicBezTo>
                    <a:pt x="6406" y="21045"/>
                    <a:pt x="6419" y="21042"/>
                    <a:pt x="6433" y="21042"/>
                  </a:cubicBezTo>
                  <a:close/>
                  <a:moveTo>
                    <a:pt x="6966" y="21553"/>
                  </a:moveTo>
                  <a:cubicBezTo>
                    <a:pt x="7680" y="21624"/>
                    <a:pt x="8347" y="21684"/>
                    <a:pt x="9037" y="21767"/>
                  </a:cubicBezTo>
                  <a:cubicBezTo>
                    <a:pt x="9061" y="21779"/>
                    <a:pt x="9073" y="21779"/>
                    <a:pt x="9109" y="21779"/>
                  </a:cubicBezTo>
                  <a:cubicBezTo>
                    <a:pt x="9299" y="21803"/>
                    <a:pt x="9299" y="21826"/>
                    <a:pt x="9240" y="22017"/>
                  </a:cubicBezTo>
                  <a:cubicBezTo>
                    <a:pt x="9180" y="22219"/>
                    <a:pt x="9109" y="22422"/>
                    <a:pt x="9061" y="22612"/>
                  </a:cubicBezTo>
                  <a:cubicBezTo>
                    <a:pt x="9017" y="22743"/>
                    <a:pt x="8954" y="22804"/>
                    <a:pt x="8842" y="22804"/>
                  </a:cubicBezTo>
                  <a:cubicBezTo>
                    <a:pt x="8832" y="22804"/>
                    <a:pt x="8822" y="22804"/>
                    <a:pt x="8811" y="22803"/>
                  </a:cubicBezTo>
                  <a:cubicBezTo>
                    <a:pt x="8406" y="22791"/>
                    <a:pt x="8001" y="22779"/>
                    <a:pt x="7597" y="22743"/>
                  </a:cubicBezTo>
                  <a:cubicBezTo>
                    <a:pt x="7335" y="22731"/>
                    <a:pt x="7049" y="22719"/>
                    <a:pt x="6739" y="22684"/>
                  </a:cubicBezTo>
                  <a:cubicBezTo>
                    <a:pt x="6811" y="22303"/>
                    <a:pt x="6882" y="21922"/>
                    <a:pt x="6966" y="21553"/>
                  </a:cubicBezTo>
                  <a:close/>
                  <a:moveTo>
                    <a:pt x="25825" y="21588"/>
                  </a:moveTo>
                  <a:cubicBezTo>
                    <a:pt x="25896" y="21922"/>
                    <a:pt x="25968" y="22303"/>
                    <a:pt x="26039" y="22696"/>
                  </a:cubicBezTo>
                  <a:cubicBezTo>
                    <a:pt x="25325" y="22743"/>
                    <a:pt x="24646" y="22779"/>
                    <a:pt x="23980" y="22815"/>
                  </a:cubicBezTo>
                  <a:cubicBezTo>
                    <a:pt x="23837" y="22815"/>
                    <a:pt x="23765" y="22779"/>
                    <a:pt x="23741" y="22624"/>
                  </a:cubicBezTo>
                  <a:cubicBezTo>
                    <a:pt x="23682" y="22398"/>
                    <a:pt x="23599" y="22195"/>
                    <a:pt x="23527" y="21981"/>
                  </a:cubicBezTo>
                  <a:cubicBezTo>
                    <a:pt x="23480" y="21886"/>
                    <a:pt x="23515" y="21838"/>
                    <a:pt x="23622" y="21826"/>
                  </a:cubicBezTo>
                  <a:cubicBezTo>
                    <a:pt x="23694" y="21803"/>
                    <a:pt x="23765" y="21803"/>
                    <a:pt x="23837" y="21791"/>
                  </a:cubicBezTo>
                  <a:cubicBezTo>
                    <a:pt x="24480" y="21719"/>
                    <a:pt x="25134" y="21660"/>
                    <a:pt x="25825" y="21588"/>
                  </a:cubicBezTo>
                  <a:close/>
                  <a:moveTo>
                    <a:pt x="4299" y="19386"/>
                  </a:moveTo>
                  <a:cubicBezTo>
                    <a:pt x="4418" y="19767"/>
                    <a:pt x="4703" y="19898"/>
                    <a:pt x="5072" y="19898"/>
                  </a:cubicBezTo>
                  <a:lnTo>
                    <a:pt x="4763" y="20660"/>
                  </a:lnTo>
                  <a:cubicBezTo>
                    <a:pt x="4703" y="20838"/>
                    <a:pt x="4644" y="21029"/>
                    <a:pt x="4572" y="21207"/>
                  </a:cubicBezTo>
                  <a:cubicBezTo>
                    <a:pt x="4537" y="21291"/>
                    <a:pt x="4549" y="21350"/>
                    <a:pt x="4632" y="21374"/>
                  </a:cubicBezTo>
                  <a:cubicBezTo>
                    <a:pt x="5049" y="21564"/>
                    <a:pt x="5477" y="21767"/>
                    <a:pt x="5882" y="21945"/>
                  </a:cubicBezTo>
                  <a:cubicBezTo>
                    <a:pt x="5799" y="22065"/>
                    <a:pt x="5715" y="22207"/>
                    <a:pt x="5656" y="22362"/>
                  </a:cubicBezTo>
                  <a:cubicBezTo>
                    <a:pt x="5596" y="22517"/>
                    <a:pt x="5620" y="22684"/>
                    <a:pt x="5715" y="22862"/>
                  </a:cubicBezTo>
                  <a:cubicBezTo>
                    <a:pt x="5549" y="22803"/>
                    <a:pt x="5370" y="22743"/>
                    <a:pt x="5203" y="22660"/>
                  </a:cubicBezTo>
                  <a:cubicBezTo>
                    <a:pt x="5061" y="22576"/>
                    <a:pt x="4918" y="22481"/>
                    <a:pt x="4799" y="22374"/>
                  </a:cubicBezTo>
                  <a:cubicBezTo>
                    <a:pt x="4453" y="22088"/>
                    <a:pt x="4072" y="21850"/>
                    <a:pt x="3632" y="21684"/>
                  </a:cubicBezTo>
                  <a:cubicBezTo>
                    <a:pt x="3858" y="21231"/>
                    <a:pt x="3941" y="20731"/>
                    <a:pt x="4001" y="20243"/>
                  </a:cubicBezTo>
                  <a:cubicBezTo>
                    <a:pt x="4037" y="19921"/>
                    <a:pt x="4132" y="19648"/>
                    <a:pt x="4299" y="19386"/>
                  </a:cubicBezTo>
                  <a:close/>
                  <a:moveTo>
                    <a:pt x="28480" y="19386"/>
                  </a:moveTo>
                  <a:cubicBezTo>
                    <a:pt x="28659" y="19695"/>
                    <a:pt x="28766" y="20005"/>
                    <a:pt x="28814" y="20350"/>
                  </a:cubicBezTo>
                  <a:cubicBezTo>
                    <a:pt x="28837" y="20802"/>
                    <a:pt x="28944" y="21267"/>
                    <a:pt x="29147" y="21695"/>
                  </a:cubicBezTo>
                  <a:cubicBezTo>
                    <a:pt x="28611" y="21886"/>
                    <a:pt x="28194" y="22219"/>
                    <a:pt x="27754" y="22553"/>
                  </a:cubicBezTo>
                  <a:cubicBezTo>
                    <a:pt x="27540" y="22696"/>
                    <a:pt x="27301" y="22779"/>
                    <a:pt x="27063" y="22874"/>
                  </a:cubicBezTo>
                  <a:cubicBezTo>
                    <a:pt x="27230" y="22505"/>
                    <a:pt x="27147" y="22207"/>
                    <a:pt x="26861" y="21945"/>
                  </a:cubicBezTo>
                  <a:cubicBezTo>
                    <a:pt x="26873" y="21922"/>
                    <a:pt x="26885" y="21910"/>
                    <a:pt x="26909" y="21910"/>
                  </a:cubicBezTo>
                  <a:cubicBezTo>
                    <a:pt x="27266" y="21767"/>
                    <a:pt x="27599" y="21612"/>
                    <a:pt x="27956" y="21469"/>
                  </a:cubicBezTo>
                  <a:cubicBezTo>
                    <a:pt x="28052" y="21422"/>
                    <a:pt x="28182" y="21386"/>
                    <a:pt x="28218" y="21314"/>
                  </a:cubicBezTo>
                  <a:cubicBezTo>
                    <a:pt x="28242" y="21255"/>
                    <a:pt x="28171" y="21124"/>
                    <a:pt x="28135" y="21029"/>
                  </a:cubicBezTo>
                  <a:cubicBezTo>
                    <a:pt x="28004" y="20660"/>
                    <a:pt x="27861" y="20290"/>
                    <a:pt x="27730" y="19921"/>
                  </a:cubicBezTo>
                  <a:cubicBezTo>
                    <a:pt x="28087" y="19921"/>
                    <a:pt x="28361" y="19779"/>
                    <a:pt x="28480" y="19386"/>
                  </a:cubicBezTo>
                  <a:close/>
                  <a:moveTo>
                    <a:pt x="6323" y="21969"/>
                  </a:moveTo>
                  <a:lnTo>
                    <a:pt x="6323" y="21969"/>
                  </a:lnTo>
                  <a:cubicBezTo>
                    <a:pt x="6287" y="22303"/>
                    <a:pt x="6275" y="22624"/>
                    <a:pt x="6251" y="22969"/>
                  </a:cubicBezTo>
                  <a:cubicBezTo>
                    <a:pt x="6073" y="22815"/>
                    <a:pt x="5799" y="22791"/>
                    <a:pt x="5834" y="22493"/>
                  </a:cubicBezTo>
                  <a:cubicBezTo>
                    <a:pt x="5846" y="22219"/>
                    <a:pt x="5977" y="22076"/>
                    <a:pt x="6323" y="21969"/>
                  </a:cubicBezTo>
                  <a:close/>
                  <a:moveTo>
                    <a:pt x="26456" y="21981"/>
                  </a:moveTo>
                  <a:lnTo>
                    <a:pt x="26456" y="21981"/>
                  </a:lnTo>
                  <a:cubicBezTo>
                    <a:pt x="26754" y="22041"/>
                    <a:pt x="26909" y="22195"/>
                    <a:pt x="26944" y="22457"/>
                  </a:cubicBezTo>
                  <a:cubicBezTo>
                    <a:pt x="26992" y="22779"/>
                    <a:pt x="26730" y="22838"/>
                    <a:pt x="26539" y="22969"/>
                  </a:cubicBezTo>
                  <a:cubicBezTo>
                    <a:pt x="26504" y="22624"/>
                    <a:pt x="26492" y="22303"/>
                    <a:pt x="26456" y="21981"/>
                  </a:cubicBezTo>
                  <a:close/>
                  <a:moveTo>
                    <a:pt x="31102" y="21909"/>
                  </a:moveTo>
                  <a:cubicBezTo>
                    <a:pt x="31678" y="21909"/>
                    <a:pt x="32094" y="22170"/>
                    <a:pt x="32373" y="22636"/>
                  </a:cubicBezTo>
                  <a:cubicBezTo>
                    <a:pt x="32445" y="22755"/>
                    <a:pt x="32516" y="22898"/>
                    <a:pt x="32576" y="23017"/>
                  </a:cubicBezTo>
                  <a:cubicBezTo>
                    <a:pt x="32624" y="23100"/>
                    <a:pt x="32588" y="23148"/>
                    <a:pt x="32516" y="23172"/>
                  </a:cubicBezTo>
                  <a:cubicBezTo>
                    <a:pt x="32284" y="23287"/>
                    <a:pt x="32035" y="23341"/>
                    <a:pt x="31791" y="23341"/>
                  </a:cubicBezTo>
                  <a:cubicBezTo>
                    <a:pt x="31148" y="23341"/>
                    <a:pt x="30531" y="22965"/>
                    <a:pt x="30290" y="22326"/>
                  </a:cubicBezTo>
                  <a:cubicBezTo>
                    <a:pt x="30207" y="22160"/>
                    <a:pt x="30230" y="22100"/>
                    <a:pt x="30409" y="22041"/>
                  </a:cubicBezTo>
                  <a:cubicBezTo>
                    <a:pt x="30611" y="21981"/>
                    <a:pt x="30838" y="21957"/>
                    <a:pt x="31064" y="21910"/>
                  </a:cubicBezTo>
                  <a:cubicBezTo>
                    <a:pt x="31077" y="21909"/>
                    <a:pt x="31090" y="21909"/>
                    <a:pt x="31102" y="21909"/>
                  </a:cubicBezTo>
                  <a:close/>
                  <a:moveTo>
                    <a:pt x="1727" y="21898"/>
                  </a:moveTo>
                  <a:cubicBezTo>
                    <a:pt x="1965" y="21957"/>
                    <a:pt x="2191" y="22005"/>
                    <a:pt x="2405" y="22076"/>
                  </a:cubicBezTo>
                  <a:cubicBezTo>
                    <a:pt x="2525" y="22100"/>
                    <a:pt x="2536" y="22195"/>
                    <a:pt x="2501" y="22303"/>
                  </a:cubicBezTo>
                  <a:cubicBezTo>
                    <a:pt x="2217" y="22880"/>
                    <a:pt x="1736" y="23362"/>
                    <a:pt x="1057" y="23362"/>
                  </a:cubicBezTo>
                  <a:cubicBezTo>
                    <a:pt x="937" y="23362"/>
                    <a:pt x="811" y="23347"/>
                    <a:pt x="679" y="23315"/>
                  </a:cubicBezTo>
                  <a:cubicBezTo>
                    <a:pt x="536" y="23267"/>
                    <a:pt x="393" y="23231"/>
                    <a:pt x="262" y="23196"/>
                  </a:cubicBezTo>
                  <a:cubicBezTo>
                    <a:pt x="179" y="23160"/>
                    <a:pt x="143" y="23100"/>
                    <a:pt x="191" y="23017"/>
                  </a:cubicBezTo>
                  <a:cubicBezTo>
                    <a:pt x="369" y="22624"/>
                    <a:pt x="596" y="22303"/>
                    <a:pt x="965" y="22076"/>
                  </a:cubicBezTo>
                  <a:cubicBezTo>
                    <a:pt x="1191" y="21934"/>
                    <a:pt x="1453" y="21922"/>
                    <a:pt x="1727" y="21898"/>
                  </a:cubicBezTo>
                  <a:close/>
                  <a:moveTo>
                    <a:pt x="6751" y="22874"/>
                  </a:moveTo>
                  <a:lnTo>
                    <a:pt x="6751" y="22874"/>
                  </a:lnTo>
                  <a:cubicBezTo>
                    <a:pt x="7478" y="22922"/>
                    <a:pt x="8180" y="22969"/>
                    <a:pt x="8918" y="23017"/>
                  </a:cubicBezTo>
                  <a:cubicBezTo>
                    <a:pt x="8835" y="23291"/>
                    <a:pt x="8775" y="23589"/>
                    <a:pt x="8621" y="23850"/>
                  </a:cubicBezTo>
                  <a:cubicBezTo>
                    <a:pt x="8585" y="23886"/>
                    <a:pt x="8513" y="23910"/>
                    <a:pt x="8454" y="23910"/>
                  </a:cubicBezTo>
                  <a:cubicBezTo>
                    <a:pt x="8275" y="23910"/>
                    <a:pt x="8109" y="23886"/>
                    <a:pt x="7942" y="23874"/>
                  </a:cubicBezTo>
                  <a:cubicBezTo>
                    <a:pt x="7561" y="23862"/>
                    <a:pt x="7192" y="23827"/>
                    <a:pt x="6787" y="23803"/>
                  </a:cubicBezTo>
                  <a:cubicBezTo>
                    <a:pt x="6775" y="23505"/>
                    <a:pt x="6751" y="23208"/>
                    <a:pt x="6751" y="22874"/>
                  </a:cubicBezTo>
                  <a:close/>
                  <a:moveTo>
                    <a:pt x="26039" y="22874"/>
                  </a:moveTo>
                  <a:lnTo>
                    <a:pt x="26039" y="22874"/>
                  </a:lnTo>
                  <a:cubicBezTo>
                    <a:pt x="26027" y="23196"/>
                    <a:pt x="26016" y="23493"/>
                    <a:pt x="26004" y="23791"/>
                  </a:cubicBezTo>
                  <a:cubicBezTo>
                    <a:pt x="25825" y="23815"/>
                    <a:pt x="25658" y="23827"/>
                    <a:pt x="25504" y="23850"/>
                  </a:cubicBezTo>
                  <a:cubicBezTo>
                    <a:pt x="25170" y="23862"/>
                    <a:pt x="24813" y="23874"/>
                    <a:pt x="24468" y="23910"/>
                  </a:cubicBezTo>
                  <a:cubicBezTo>
                    <a:pt x="24415" y="23915"/>
                    <a:pt x="24371" y="23919"/>
                    <a:pt x="24333" y="23919"/>
                  </a:cubicBezTo>
                  <a:cubicBezTo>
                    <a:pt x="24195" y="23919"/>
                    <a:pt x="24150" y="23871"/>
                    <a:pt x="24075" y="23684"/>
                  </a:cubicBezTo>
                  <a:cubicBezTo>
                    <a:pt x="24003" y="23469"/>
                    <a:pt x="23944" y="23255"/>
                    <a:pt x="23872" y="23029"/>
                  </a:cubicBezTo>
                  <a:cubicBezTo>
                    <a:pt x="24599" y="22981"/>
                    <a:pt x="25313" y="22934"/>
                    <a:pt x="26039" y="22874"/>
                  </a:cubicBezTo>
                  <a:close/>
                  <a:moveTo>
                    <a:pt x="26539" y="23148"/>
                  </a:moveTo>
                  <a:cubicBezTo>
                    <a:pt x="26742" y="23208"/>
                    <a:pt x="26861" y="23350"/>
                    <a:pt x="26861" y="23577"/>
                  </a:cubicBezTo>
                  <a:cubicBezTo>
                    <a:pt x="26873" y="23803"/>
                    <a:pt x="26730" y="23993"/>
                    <a:pt x="26492" y="24065"/>
                  </a:cubicBezTo>
                  <a:cubicBezTo>
                    <a:pt x="26504" y="23755"/>
                    <a:pt x="26516" y="23458"/>
                    <a:pt x="26539" y="23148"/>
                  </a:cubicBezTo>
                  <a:close/>
                  <a:moveTo>
                    <a:pt x="6239" y="23136"/>
                  </a:moveTo>
                  <a:cubicBezTo>
                    <a:pt x="6263" y="23446"/>
                    <a:pt x="6275" y="23755"/>
                    <a:pt x="6287" y="24100"/>
                  </a:cubicBezTo>
                  <a:cubicBezTo>
                    <a:pt x="6096" y="23970"/>
                    <a:pt x="5918" y="23862"/>
                    <a:pt x="5906" y="23624"/>
                  </a:cubicBezTo>
                  <a:cubicBezTo>
                    <a:pt x="5894" y="23386"/>
                    <a:pt x="6013" y="23231"/>
                    <a:pt x="6239" y="23136"/>
                  </a:cubicBezTo>
                  <a:close/>
                  <a:moveTo>
                    <a:pt x="29218" y="18338"/>
                  </a:moveTo>
                  <a:cubicBezTo>
                    <a:pt x="29433" y="18588"/>
                    <a:pt x="29576" y="18874"/>
                    <a:pt x="29587" y="19183"/>
                  </a:cubicBezTo>
                  <a:cubicBezTo>
                    <a:pt x="29623" y="19648"/>
                    <a:pt x="29671" y="20124"/>
                    <a:pt x="29706" y="20588"/>
                  </a:cubicBezTo>
                  <a:cubicBezTo>
                    <a:pt x="29730" y="21076"/>
                    <a:pt x="29706" y="21564"/>
                    <a:pt x="29921" y="22029"/>
                  </a:cubicBezTo>
                  <a:cubicBezTo>
                    <a:pt x="29349" y="22231"/>
                    <a:pt x="28992" y="22696"/>
                    <a:pt x="28540" y="23077"/>
                  </a:cubicBezTo>
                  <a:cubicBezTo>
                    <a:pt x="28230" y="23327"/>
                    <a:pt x="27921" y="23589"/>
                    <a:pt x="27587" y="23850"/>
                  </a:cubicBezTo>
                  <a:cubicBezTo>
                    <a:pt x="27385" y="24005"/>
                    <a:pt x="27135" y="24089"/>
                    <a:pt x="26873" y="24100"/>
                  </a:cubicBezTo>
                  <a:cubicBezTo>
                    <a:pt x="26932" y="23946"/>
                    <a:pt x="27028" y="23791"/>
                    <a:pt x="27039" y="23624"/>
                  </a:cubicBezTo>
                  <a:cubicBezTo>
                    <a:pt x="27051" y="23458"/>
                    <a:pt x="26980" y="23291"/>
                    <a:pt x="26932" y="23112"/>
                  </a:cubicBezTo>
                  <a:cubicBezTo>
                    <a:pt x="26968" y="23100"/>
                    <a:pt x="27028" y="23077"/>
                    <a:pt x="27099" y="23053"/>
                  </a:cubicBezTo>
                  <a:cubicBezTo>
                    <a:pt x="27528" y="22922"/>
                    <a:pt x="27885" y="22696"/>
                    <a:pt x="28230" y="22422"/>
                  </a:cubicBezTo>
                  <a:cubicBezTo>
                    <a:pt x="28516" y="22160"/>
                    <a:pt x="28861" y="21981"/>
                    <a:pt x="29218" y="21862"/>
                  </a:cubicBezTo>
                  <a:cubicBezTo>
                    <a:pt x="29337" y="21826"/>
                    <a:pt x="29373" y="21731"/>
                    <a:pt x="29314" y="21612"/>
                  </a:cubicBezTo>
                  <a:cubicBezTo>
                    <a:pt x="29159" y="21255"/>
                    <a:pt x="29052" y="20886"/>
                    <a:pt x="29004" y="20493"/>
                  </a:cubicBezTo>
                  <a:cubicBezTo>
                    <a:pt x="28980" y="20255"/>
                    <a:pt x="28944" y="20005"/>
                    <a:pt x="28873" y="19767"/>
                  </a:cubicBezTo>
                  <a:cubicBezTo>
                    <a:pt x="28802" y="19528"/>
                    <a:pt x="28683" y="19302"/>
                    <a:pt x="28575" y="19088"/>
                  </a:cubicBezTo>
                  <a:cubicBezTo>
                    <a:pt x="29064" y="18909"/>
                    <a:pt x="29159" y="18814"/>
                    <a:pt x="29218" y="18338"/>
                  </a:cubicBezTo>
                  <a:close/>
                  <a:moveTo>
                    <a:pt x="3572" y="18326"/>
                  </a:moveTo>
                  <a:cubicBezTo>
                    <a:pt x="3572" y="18790"/>
                    <a:pt x="3822" y="19005"/>
                    <a:pt x="4191" y="19100"/>
                  </a:cubicBezTo>
                  <a:cubicBezTo>
                    <a:pt x="4072" y="19421"/>
                    <a:pt x="3953" y="19743"/>
                    <a:pt x="3858" y="20064"/>
                  </a:cubicBezTo>
                  <a:cubicBezTo>
                    <a:pt x="3810" y="20231"/>
                    <a:pt x="3822" y="20421"/>
                    <a:pt x="3775" y="20600"/>
                  </a:cubicBezTo>
                  <a:cubicBezTo>
                    <a:pt x="3691" y="20945"/>
                    <a:pt x="3584" y="21267"/>
                    <a:pt x="3477" y="21612"/>
                  </a:cubicBezTo>
                  <a:cubicBezTo>
                    <a:pt x="3441" y="21743"/>
                    <a:pt x="3453" y="21838"/>
                    <a:pt x="3584" y="21886"/>
                  </a:cubicBezTo>
                  <a:cubicBezTo>
                    <a:pt x="4001" y="22029"/>
                    <a:pt x="4358" y="22231"/>
                    <a:pt x="4691" y="22517"/>
                  </a:cubicBezTo>
                  <a:cubicBezTo>
                    <a:pt x="5013" y="22815"/>
                    <a:pt x="5418" y="22981"/>
                    <a:pt x="5834" y="23112"/>
                  </a:cubicBezTo>
                  <a:cubicBezTo>
                    <a:pt x="5858" y="23124"/>
                    <a:pt x="5882" y="23124"/>
                    <a:pt x="5906" y="23148"/>
                  </a:cubicBezTo>
                  <a:cubicBezTo>
                    <a:pt x="5680" y="23469"/>
                    <a:pt x="5668" y="23803"/>
                    <a:pt x="5954" y="24100"/>
                  </a:cubicBezTo>
                  <a:cubicBezTo>
                    <a:pt x="5924" y="24106"/>
                    <a:pt x="5892" y="24109"/>
                    <a:pt x="5858" y="24109"/>
                  </a:cubicBezTo>
                  <a:cubicBezTo>
                    <a:pt x="5667" y="24109"/>
                    <a:pt x="5405" y="24026"/>
                    <a:pt x="5203" y="23874"/>
                  </a:cubicBezTo>
                  <a:cubicBezTo>
                    <a:pt x="4930" y="23672"/>
                    <a:pt x="4656" y="23458"/>
                    <a:pt x="4406" y="23231"/>
                  </a:cubicBezTo>
                  <a:cubicBezTo>
                    <a:pt x="4156" y="23029"/>
                    <a:pt x="3918" y="22803"/>
                    <a:pt x="3679" y="22576"/>
                  </a:cubicBezTo>
                  <a:cubicBezTo>
                    <a:pt x="3417" y="22338"/>
                    <a:pt x="3167" y="22148"/>
                    <a:pt x="2846" y="22029"/>
                  </a:cubicBezTo>
                  <a:cubicBezTo>
                    <a:pt x="3120" y="21398"/>
                    <a:pt x="3036" y="20731"/>
                    <a:pt x="3096" y="20100"/>
                  </a:cubicBezTo>
                  <a:cubicBezTo>
                    <a:pt x="3120" y="19743"/>
                    <a:pt x="3156" y="19374"/>
                    <a:pt x="3215" y="19040"/>
                  </a:cubicBezTo>
                  <a:cubicBezTo>
                    <a:pt x="3239" y="18767"/>
                    <a:pt x="3382" y="18552"/>
                    <a:pt x="3572" y="18326"/>
                  </a:cubicBezTo>
                  <a:close/>
                  <a:moveTo>
                    <a:pt x="6799" y="24005"/>
                  </a:moveTo>
                  <a:cubicBezTo>
                    <a:pt x="7085" y="24005"/>
                    <a:pt x="7347" y="24029"/>
                    <a:pt x="7632" y="24029"/>
                  </a:cubicBezTo>
                  <a:cubicBezTo>
                    <a:pt x="7906" y="24053"/>
                    <a:pt x="8168" y="24065"/>
                    <a:pt x="8466" y="24100"/>
                  </a:cubicBezTo>
                  <a:cubicBezTo>
                    <a:pt x="8418" y="24160"/>
                    <a:pt x="8394" y="24208"/>
                    <a:pt x="8359" y="24243"/>
                  </a:cubicBezTo>
                  <a:cubicBezTo>
                    <a:pt x="8323" y="24291"/>
                    <a:pt x="8263" y="24339"/>
                    <a:pt x="8228" y="24386"/>
                  </a:cubicBezTo>
                  <a:cubicBezTo>
                    <a:pt x="8025" y="24684"/>
                    <a:pt x="7728" y="24708"/>
                    <a:pt x="7406" y="24743"/>
                  </a:cubicBezTo>
                  <a:cubicBezTo>
                    <a:pt x="7275" y="24755"/>
                    <a:pt x="7132" y="24767"/>
                    <a:pt x="6989" y="24767"/>
                  </a:cubicBezTo>
                  <a:cubicBezTo>
                    <a:pt x="6954" y="24767"/>
                    <a:pt x="6870" y="24720"/>
                    <a:pt x="6870" y="24696"/>
                  </a:cubicBezTo>
                  <a:cubicBezTo>
                    <a:pt x="6846" y="24470"/>
                    <a:pt x="6835" y="24243"/>
                    <a:pt x="6799" y="24005"/>
                  </a:cubicBezTo>
                  <a:close/>
                  <a:moveTo>
                    <a:pt x="25980" y="23993"/>
                  </a:moveTo>
                  <a:cubicBezTo>
                    <a:pt x="25956" y="24231"/>
                    <a:pt x="25944" y="24458"/>
                    <a:pt x="25944" y="24672"/>
                  </a:cubicBezTo>
                  <a:cubicBezTo>
                    <a:pt x="25926" y="24754"/>
                    <a:pt x="25900" y="24788"/>
                    <a:pt x="25846" y="24788"/>
                  </a:cubicBezTo>
                  <a:cubicBezTo>
                    <a:pt x="25830" y="24788"/>
                    <a:pt x="25811" y="24785"/>
                    <a:pt x="25789" y="24779"/>
                  </a:cubicBezTo>
                  <a:cubicBezTo>
                    <a:pt x="25492" y="24743"/>
                    <a:pt x="25194" y="24708"/>
                    <a:pt x="24896" y="24660"/>
                  </a:cubicBezTo>
                  <a:cubicBezTo>
                    <a:pt x="24873" y="24660"/>
                    <a:pt x="24849" y="24660"/>
                    <a:pt x="24837" y="24648"/>
                  </a:cubicBezTo>
                  <a:lnTo>
                    <a:pt x="24337" y="24148"/>
                  </a:lnTo>
                  <a:cubicBezTo>
                    <a:pt x="24337" y="24124"/>
                    <a:pt x="24349" y="24112"/>
                    <a:pt x="24349" y="24100"/>
                  </a:cubicBezTo>
                  <a:cubicBezTo>
                    <a:pt x="24884" y="24065"/>
                    <a:pt x="25432" y="24029"/>
                    <a:pt x="25980" y="23993"/>
                  </a:cubicBezTo>
                  <a:close/>
                  <a:moveTo>
                    <a:pt x="6335" y="24422"/>
                  </a:moveTo>
                  <a:cubicBezTo>
                    <a:pt x="6370" y="24779"/>
                    <a:pt x="6394" y="25124"/>
                    <a:pt x="6430" y="25458"/>
                  </a:cubicBezTo>
                  <a:cubicBezTo>
                    <a:pt x="6418" y="25458"/>
                    <a:pt x="6394" y="25470"/>
                    <a:pt x="6382" y="25470"/>
                  </a:cubicBezTo>
                  <a:cubicBezTo>
                    <a:pt x="6180" y="25363"/>
                    <a:pt x="6037" y="25184"/>
                    <a:pt x="5989" y="24958"/>
                  </a:cubicBezTo>
                  <a:cubicBezTo>
                    <a:pt x="5977" y="24743"/>
                    <a:pt x="6132" y="24589"/>
                    <a:pt x="6335" y="24422"/>
                  </a:cubicBezTo>
                  <a:close/>
                  <a:moveTo>
                    <a:pt x="26432" y="24422"/>
                  </a:moveTo>
                  <a:cubicBezTo>
                    <a:pt x="26635" y="24577"/>
                    <a:pt x="26789" y="24720"/>
                    <a:pt x="26778" y="24946"/>
                  </a:cubicBezTo>
                  <a:cubicBezTo>
                    <a:pt x="26754" y="25184"/>
                    <a:pt x="26599" y="25351"/>
                    <a:pt x="26397" y="25482"/>
                  </a:cubicBezTo>
                  <a:cubicBezTo>
                    <a:pt x="26385" y="25470"/>
                    <a:pt x="26373" y="25470"/>
                    <a:pt x="26361" y="25470"/>
                  </a:cubicBezTo>
                  <a:cubicBezTo>
                    <a:pt x="26373" y="25124"/>
                    <a:pt x="26397" y="24803"/>
                    <a:pt x="26432" y="24422"/>
                  </a:cubicBezTo>
                  <a:close/>
                  <a:moveTo>
                    <a:pt x="7680" y="24898"/>
                  </a:moveTo>
                  <a:lnTo>
                    <a:pt x="7680" y="24898"/>
                  </a:lnTo>
                  <a:cubicBezTo>
                    <a:pt x="7406" y="25196"/>
                    <a:pt x="7156" y="25470"/>
                    <a:pt x="6882" y="25755"/>
                  </a:cubicBezTo>
                  <a:cubicBezTo>
                    <a:pt x="6882" y="25494"/>
                    <a:pt x="6906" y="25291"/>
                    <a:pt x="6882" y="25077"/>
                  </a:cubicBezTo>
                  <a:cubicBezTo>
                    <a:pt x="6882" y="25005"/>
                    <a:pt x="6918" y="24958"/>
                    <a:pt x="7001" y="24958"/>
                  </a:cubicBezTo>
                  <a:cubicBezTo>
                    <a:pt x="7216" y="24946"/>
                    <a:pt x="7418" y="24922"/>
                    <a:pt x="7680" y="24898"/>
                  </a:cubicBezTo>
                  <a:close/>
                  <a:moveTo>
                    <a:pt x="12716" y="22326"/>
                  </a:moveTo>
                  <a:cubicBezTo>
                    <a:pt x="12716" y="22338"/>
                    <a:pt x="12740" y="22338"/>
                    <a:pt x="12752" y="22362"/>
                  </a:cubicBezTo>
                  <a:cubicBezTo>
                    <a:pt x="12740" y="22386"/>
                    <a:pt x="12752" y="22422"/>
                    <a:pt x="12740" y="22434"/>
                  </a:cubicBezTo>
                  <a:cubicBezTo>
                    <a:pt x="12478" y="23053"/>
                    <a:pt x="12478" y="23708"/>
                    <a:pt x="12514" y="24362"/>
                  </a:cubicBezTo>
                  <a:cubicBezTo>
                    <a:pt x="12526" y="24577"/>
                    <a:pt x="12514" y="24803"/>
                    <a:pt x="12514" y="25017"/>
                  </a:cubicBezTo>
                  <a:cubicBezTo>
                    <a:pt x="12514" y="25065"/>
                    <a:pt x="12490" y="25136"/>
                    <a:pt x="12454" y="25172"/>
                  </a:cubicBezTo>
                  <a:cubicBezTo>
                    <a:pt x="12371" y="25255"/>
                    <a:pt x="12288" y="25351"/>
                    <a:pt x="12192" y="25398"/>
                  </a:cubicBezTo>
                  <a:cubicBezTo>
                    <a:pt x="11942" y="25517"/>
                    <a:pt x="11692" y="25636"/>
                    <a:pt x="11430" y="25755"/>
                  </a:cubicBezTo>
                  <a:cubicBezTo>
                    <a:pt x="11395" y="25648"/>
                    <a:pt x="11383" y="25577"/>
                    <a:pt x="11395" y="25482"/>
                  </a:cubicBezTo>
                  <a:lnTo>
                    <a:pt x="11216" y="23791"/>
                  </a:lnTo>
                  <a:cubicBezTo>
                    <a:pt x="11216" y="23731"/>
                    <a:pt x="11216" y="23672"/>
                    <a:pt x="11204" y="23624"/>
                  </a:cubicBezTo>
                  <a:cubicBezTo>
                    <a:pt x="11157" y="23410"/>
                    <a:pt x="11157" y="23410"/>
                    <a:pt x="11371" y="23327"/>
                  </a:cubicBezTo>
                  <a:cubicBezTo>
                    <a:pt x="11823" y="23136"/>
                    <a:pt x="12228" y="22838"/>
                    <a:pt x="12585" y="22493"/>
                  </a:cubicBezTo>
                  <a:cubicBezTo>
                    <a:pt x="12633" y="22446"/>
                    <a:pt x="12681" y="22386"/>
                    <a:pt x="12716" y="22326"/>
                  </a:cubicBezTo>
                  <a:close/>
                  <a:moveTo>
                    <a:pt x="20051" y="22374"/>
                  </a:moveTo>
                  <a:lnTo>
                    <a:pt x="20051" y="22374"/>
                  </a:lnTo>
                  <a:cubicBezTo>
                    <a:pt x="20527" y="22815"/>
                    <a:pt x="21039" y="23208"/>
                    <a:pt x="21634" y="23434"/>
                  </a:cubicBezTo>
                  <a:cubicBezTo>
                    <a:pt x="21551" y="24208"/>
                    <a:pt x="21455" y="24958"/>
                    <a:pt x="21384" y="25755"/>
                  </a:cubicBezTo>
                  <a:cubicBezTo>
                    <a:pt x="21015" y="25601"/>
                    <a:pt x="20658" y="25494"/>
                    <a:pt x="20384" y="25243"/>
                  </a:cubicBezTo>
                  <a:cubicBezTo>
                    <a:pt x="20301" y="25160"/>
                    <a:pt x="20265" y="25077"/>
                    <a:pt x="20265" y="24958"/>
                  </a:cubicBezTo>
                  <a:cubicBezTo>
                    <a:pt x="20265" y="24481"/>
                    <a:pt x="20301" y="24005"/>
                    <a:pt x="20265" y="23529"/>
                  </a:cubicBezTo>
                  <a:cubicBezTo>
                    <a:pt x="20253" y="23208"/>
                    <a:pt x="20241" y="22874"/>
                    <a:pt x="20086" y="22565"/>
                  </a:cubicBezTo>
                  <a:cubicBezTo>
                    <a:pt x="20062" y="22505"/>
                    <a:pt x="20062" y="22446"/>
                    <a:pt x="20051" y="22374"/>
                  </a:cubicBezTo>
                  <a:close/>
                  <a:moveTo>
                    <a:pt x="25087" y="24898"/>
                  </a:moveTo>
                  <a:lnTo>
                    <a:pt x="25087" y="24898"/>
                  </a:lnTo>
                  <a:cubicBezTo>
                    <a:pt x="25349" y="24922"/>
                    <a:pt x="25563" y="24934"/>
                    <a:pt x="25789" y="24958"/>
                  </a:cubicBezTo>
                  <a:cubicBezTo>
                    <a:pt x="25837" y="24982"/>
                    <a:pt x="25885" y="25041"/>
                    <a:pt x="25885" y="25077"/>
                  </a:cubicBezTo>
                  <a:lnTo>
                    <a:pt x="25885" y="25755"/>
                  </a:lnTo>
                  <a:cubicBezTo>
                    <a:pt x="25611" y="25458"/>
                    <a:pt x="25373" y="25196"/>
                    <a:pt x="25087" y="24898"/>
                  </a:cubicBezTo>
                  <a:close/>
                  <a:moveTo>
                    <a:pt x="7906" y="25113"/>
                  </a:moveTo>
                  <a:lnTo>
                    <a:pt x="7906" y="25113"/>
                  </a:lnTo>
                  <a:cubicBezTo>
                    <a:pt x="7870" y="25363"/>
                    <a:pt x="7859" y="25577"/>
                    <a:pt x="7859" y="25779"/>
                  </a:cubicBezTo>
                  <a:cubicBezTo>
                    <a:pt x="7835" y="25863"/>
                    <a:pt x="7799" y="25898"/>
                    <a:pt x="7728" y="25898"/>
                  </a:cubicBezTo>
                  <a:lnTo>
                    <a:pt x="7049" y="25898"/>
                  </a:lnTo>
                  <a:cubicBezTo>
                    <a:pt x="7335" y="25636"/>
                    <a:pt x="7608" y="25398"/>
                    <a:pt x="7906" y="25113"/>
                  </a:cubicBezTo>
                  <a:close/>
                  <a:moveTo>
                    <a:pt x="24884" y="25113"/>
                  </a:moveTo>
                  <a:lnTo>
                    <a:pt x="24884" y="25113"/>
                  </a:lnTo>
                  <a:cubicBezTo>
                    <a:pt x="25170" y="25374"/>
                    <a:pt x="25432" y="25636"/>
                    <a:pt x="25730" y="25898"/>
                  </a:cubicBezTo>
                  <a:cubicBezTo>
                    <a:pt x="25480" y="25898"/>
                    <a:pt x="25265" y="25898"/>
                    <a:pt x="25063" y="25886"/>
                  </a:cubicBezTo>
                  <a:cubicBezTo>
                    <a:pt x="24968" y="25886"/>
                    <a:pt x="24944" y="25851"/>
                    <a:pt x="24944" y="25779"/>
                  </a:cubicBezTo>
                  <a:cubicBezTo>
                    <a:pt x="24920" y="25577"/>
                    <a:pt x="24896" y="25363"/>
                    <a:pt x="24884" y="25113"/>
                  </a:cubicBezTo>
                  <a:close/>
                  <a:moveTo>
                    <a:pt x="8704" y="24327"/>
                  </a:moveTo>
                  <a:cubicBezTo>
                    <a:pt x="8740" y="24898"/>
                    <a:pt x="8775" y="25458"/>
                    <a:pt x="8811" y="26005"/>
                  </a:cubicBezTo>
                  <a:cubicBezTo>
                    <a:pt x="8561" y="25970"/>
                    <a:pt x="8335" y="25958"/>
                    <a:pt x="8120" y="25946"/>
                  </a:cubicBezTo>
                  <a:cubicBezTo>
                    <a:pt x="8097" y="25946"/>
                    <a:pt x="8037" y="25875"/>
                    <a:pt x="8037" y="25839"/>
                  </a:cubicBezTo>
                  <a:cubicBezTo>
                    <a:pt x="8073" y="25529"/>
                    <a:pt x="8109" y="25220"/>
                    <a:pt x="8156" y="24898"/>
                  </a:cubicBezTo>
                  <a:cubicBezTo>
                    <a:pt x="8156" y="24886"/>
                    <a:pt x="8156" y="24874"/>
                    <a:pt x="8168" y="24862"/>
                  </a:cubicBezTo>
                  <a:lnTo>
                    <a:pt x="8704" y="24327"/>
                  </a:lnTo>
                  <a:close/>
                  <a:moveTo>
                    <a:pt x="24075" y="24327"/>
                  </a:moveTo>
                  <a:cubicBezTo>
                    <a:pt x="24134" y="24386"/>
                    <a:pt x="24182" y="24410"/>
                    <a:pt x="24230" y="24446"/>
                  </a:cubicBezTo>
                  <a:cubicBezTo>
                    <a:pt x="24277" y="24481"/>
                    <a:pt x="24313" y="24541"/>
                    <a:pt x="24361" y="24577"/>
                  </a:cubicBezTo>
                  <a:cubicBezTo>
                    <a:pt x="24658" y="24779"/>
                    <a:pt x="24694" y="25077"/>
                    <a:pt x="24718" y="25398"/>
                  </a:cubicBezTo>
                  <a:cubicBezTo>
                    <a:pt x="24718" y="25529"/>
                    <a:pt x="24730" y="25672"/>
                    <a:pt x="24753" y="25815"/>
                  </a:cubicBezTo>
                  <a:cubicBezTo>
                    <a:pt x="24765" y="25898"/>
                    <a:pt x="24730" y="25946"/>
                    <a:pt x="24646" y="25946"/>
                  </a:cubicBezTo>
                  <a:cubicBezTo>
                    <a:pt x="24432" y="25958"/>
                    <a:pt x="24218" y="25970"/>
                    <a:pt x="23980" y="26005"/>
                  </a:cubicBezTo>
                  <a:cubicBezTo>
                    <a:pt x="24015" y="25434"/>
                    <a:pt x="24051" y="24898"/>
                    <a:pt x="24075" y="24327"/>
                  </a:cubicBezTo>
                  <a:close/>
                  <a:moveTo>
                    <a:pt x="10942" y="23517"/>
                  </a:moveTo>
                  <a:cubicBezTo>
                    <a:pt x="10954" y="23589"/>
                    <a:pt x="10978" y="23684"/>
                    <a:pt x="11002" y="23755"/>
                  </a:cubicBezTo>
                  <a:lnTo>
                    <a:pt x="11180" y="25494"/>
                  </a:lnTo>
                  <a:cubicBezTo>
                    <a:pt x="11192" y="25601"/>
                    <a:pt x="11204" y="25708"/>
                    <a:pt x="11240" y="25839"/>
                  </a:cubicBezTo>
                  <a:cubicBezTo>
                    <a:pt x="10859" y="25910"/>
                    <a:pt x="10490" y="25994"/>
                    <a:pt x="10109" y="26065"/>
                  </a:cubicBezTo>
                  <a:cubicBezTo>
                    <a:pt x="10085" y="25755"/>
                    <a:pt x="10061" y="25482"/>
                    <a:pt x="10037" y="25232"/>
                  </a:cubicBezTo>
                  <a:cubicBezTo>
                    <a:pt x="10025" y="24815"/>
                    <a:pt x="10002" y="24410"/>
                    <a:pt x="9978" y="23993"/>
                  </a:cubicBezTo>
                  <a:cubicBezTo>
                    <a:pt x="9966" y="23862"/>
                    <a:pt x="10025" y="23791"/>
                    <a:pt x="10156" y="23755"/>
                  </a:cubicBezTo>
                  <a:cubicBezTo>
                    <a:pt x="10418" y="23696"/>
                    <a:pt x="10668" y="23612"/>
                    <a:pt x="10942" y="23517"/>
                  </a:cubicBezTo>
                  <a:close/>
                  <a:moveTo>
                    <a:pt x="21902" y="23542"/>
                  </a:moveTo>
                  <a:cubicBezTo>
                    <a:pt x="21932" y="23542"/>
                    <a:pt x="21975" y="23555"/>
                    <a:pt x="22039" y="23577"/>
                  </a:cubicBezTo>
                  <a:cubicBezTo>
                    <a:pt x="22253" y="23636"/>
                    <a:pt x="22456" y="23708"/>
                    <a:pt x="22682" y="23767"/>
                  </a:cubicBezTo>
                  <a:cubicBezTo>
                    <a:pt x="22765" y="23803"/>
                    <a:pt x="22813" y="23839"/>
                    <a:pt x="22813" y="23946"/>
                  </a:cubicBezTo>
                  <a:cubicBezTo>
                    <a:pt x="22801" y="24208"/>
                    <a:pt x="22801" y="24434"/>
                    <a:pt x="22789" y="24696"/>
                  </a:cubicBezTo>
                  <a:cubicBezTo>
                    <a:pt x="22753" y="25136"/>
                    <a:pt x="22706" y="25577"/>
                    <a:pt x="22682" y="26065"/>
                  </a:cubicBezTo>
                  <a:cubicBezTo>
                    <a:pt x="22277" y="25994"/>
                    <a:pt x="21920" y="25910"/>
                    <a:pt x="21598" y="25863"/>
                  </a:cubicBezTo>
                  <a:cubicBezTo>
                    <a:pt x="21610" y="25660"/>
                    <a:pt x="21634" y="25470"/>
                    <a:pt x="21658" y="25291"/>
                  </a:cubicBezTo>
                  <a:cubicBezTo>
                    <a:pt x="21694" y="24803"/>
                    <a:pt x="21753" y="24303"/>
                    <a:pt x="21801" y="23815"/>
                  </a:cubicBezTo>
                  <a:cubicBezTo>
                    <a:pt x="21813" y="23767"/>
                    <a:pt x="21813" y="23743"/>
                    <a:pt x="21813" y="23708"/>
                  </a:cubicBezTo>
                  <a:cubicBezTo>
                    <a:pt x="21836" y="23585"/>
                    <a:pt x="21849" y="23542"/>
                    <a:pt x="21902" y="23542"/>
                  </a:cubicBezTo>
                  <a:close/>
                  <a:moveTo>
                    <a:pt x="22991" y="23874"/>
                  </a:moveTo>
                  <a:cubicBezTo>
                    <a:pt x="23241" y="23981"/>
                    <a:pt x="23515" y="24065"/>
                    <a:pt x="23765" y="24172"/>
                  </a:cubicBezTo>
                  <a:cubicBezTo>
                    <a:pt x="23825" y="24184"/>
                    <a:pt x="23872" y="24279"/>
                    <a:pt x="23872" y="24339"/>
                  </a:cubicBezTo>
                  <a:cubicBezTo>
                    <a:pt x="23884" y="24470"/>
                    <a:pt x="23872" y="24589"/>
                    <a:pt x="23861" y="24720"/>
                  </a:cubicBezTo>
                  <a:cubicBezTo>
                    <a:pt x="23837" y="25136"/>
                    <a:pt x="23813" y="25577"/>
                    <a:pt x="23777" y="26017"/>
                  </a:cubicBezTo>
                  <a:cubicBezTo>
                    <a:pt x="23480" y="26029"/>
                    <a:pt x="23182" y="26053"/>
                    <a:pt x="22860" y="26065"/>
                  </a:cubicBezTo>
                  <a:cubicBezTo>
                    <a:pt x="22896" y="25327"/>
                    <a:pt x="22944" y="24612"/>
                    <a:pt x="22991" y="23874"/>
                  </a:cubicBezTo>
                  <a:close/>
                  <a:moveTo>
                    <a:pt x="9775" y="23874"/>
                  </a:moveTo>
                  <a:cubicBezTo>
                    <a:pt x="9823" y="24624"/>
                    <a:pt x="9859" y="25339"/>
                    <a:pt x="9906" y="26077"/>
                  </a:cubicBezTo>
                  <a:cubicBezTo>
                    <a:pt x="9609" y="26065"/>
                    <a:pt x="9311" y="26053"/>
                    <a:pt x="9002" y="26029"/>
                  </a:cubicBezTo>
                  <a:cubicBezTo>
                    <a:pt x="8978" y="25613"/>
                    <a:pt x="8954" y="25220"/>
                    <a:pt x="8930" y="24827"/>
                  </a:cubicBezTo>
                  <a:cubicBezTo>
                    <a:pt x="8918" y="24660"/>
                    <a:pt x="8918" y="24517"/>
                    <a:pt x="8894" y="24362"/>
                  </a:cubicBezTo>
                  <a:cubicBezTo>
                    <a:pt x="8882" y="24267"/>
                    <a:pt x="8930" y="24184"/>
                    <a:pt x="9013" y="24160"/>
                  </a:cubicBezTo>
                  <a:cubicBezTo>
                    <a:pt x="9275" y="24065"/>
                    <a:pt x="9513" y="23970"/>
                    <a:pt x="9775" y="23874"/>
                  </a:cubicBezTo>
                  <a:close/>
                  <a:moveTo>
                    <a:pt x="7257" y="20331"/>
                  </a:moveTo>
                  <a:cubicBezTo>
                    <a:pt x="7278" y="20331"/>
                    <a:pt x="7300" y="20334"/>
                    <a:pt x="7323" y="20338"/>
                  </a:cubicBezTo>
                  <a:cubicBezTo>
                    <a:pt x="7204" y="20588"/>
                    <a:pt x="7085" y="20826"/>
                    <a:pt x="6977" y="21076"/>
                  </a:cubicBezTo>
                  <a:cubicBezTo>
                    <a:pt x="6608" y="21850"/>
                    <a:pt x="6501" y="22684"/>
                    <a:pt x="6573" y="23541"/>
                  </a:cubicBezTo>
                  <a:cubicBezTo>
                    <a:pt x="6608" y="23993"/>
                    <a:pt x="6680" y="24422"/>
                    <a:pt x="6692" y="24874"/>
                  </a:cubicBezTo>
                  <a:cubicBezTo>
                    <a:pt x="6716" y="25243"/>
                    <a:pt x="6739" y="25613"/>
                    <a:pt x="6632" y="25982"/>
                  </a:cubicBezTo>
                  <a:cubicBezTo>
                    <a:pt x="6603" y="26100"/>
                    <a:pt x="6647" y="26169"/>
                    <a:pt x="6737" y="26169"/>
                  </a:cubicBezTo>
                  <a:cubicBezTo>
                    <a:pt x="6756" y="26169"/>
                    <a:pt x="6776" y="26166"/>
                    <a:pt x="6799" y="26160"/>
                  </a:cubicBezTo>
                  <a:cubicBezTo>
                    <a:pt x="7017" y="26110"/>
                    <a:pt x="7235" y="26093"/>
                    <a:pt x="7453" y="26093"/>
                  </a:cubicBezTo>
                  <a:cubicBezTo>
                    <a:pt x="7652" y="26093"/>
                    <a:pt x="7850" y="26108"/>
                    <a:pt x="8049" y="26125"/>
                  </a:cubicBezTo>
                  <a:cubicBezTo>
                    <a:pt x="8611" y="26168"/>
                    <a:pt x="9167" y="26249"/>
                    <a:pt x="9726" y="26249"/>
                  </a:cubicBezTo>
                  <a:cubicBezTo>
                    <a:pt x="9936" y="26249"/>
                    <a:pt x="10147" y="26237"/>
                    <a:pt x="10359" y="26208"/>
                  </a:cubicBezTo>
                  <a:cubicBezTo>
                    <a:pt x="10752" y="26148"/>
                    <a:pt x="11145" y="26077"/>
                    <a:pt x="11514" y="25910"/>
                  </a:cubicBezTo>
                  <a:cubicBezTo>
                    <a:pt x="11823" y="25779"/>
                    <a:pt x="12145" y="25636"/>
                    <a:pt x="12454" y="25494"/>
                  </a:cubicBezTo>
                  <a:lnTo>
                    <a:pt x="12454" y="25494"/>
                  </a:lnTo>
                  <a:cubicBezTo>
                    <a:pt x="12502" y="25613"/>
                    <a:pt x="12454" y="25720"/>
                    <a:pt x="12335" y="25779"/>
                  </a:cubicBezTo>
                  <a:cubicBezTo>
                    <a:pt x="11919" y="25994"/>
                    <a:pt x="11502" y="26172"/>
                    <a:pt x="11026" y="26244"/>
                  </a:cubicBezTo>
                  <a:cubicBezTo>
                    <a:pt x="10576" y="26311"/>
                    <a:pt x="10127" y="26340"/>
                    <a:pt x="9677" y="26340"/>
                  </a:cubicBezTo>
                  <a:cubicBezTo>
                    <a:pt x="9329" y="26340"/>
                    <a:pt x="8981" y="26322"/>
                    <a:pt x="8632" y="26291"/>
                  </a:cubicBezTo>
                  <a:cubicBezTo>
                    <a:pt x="8109" y="26244"/>
                    <a:pt x="7585" y="26232"/>
                    <a:pt x="7073" y="26208"/>
                  </a:cubicBezTo>
                  <a:cubicBezTo>
                    <a:pt x="6870" y="26208"/>
                    <a:pt x="6680" y="26267"/>
                    <a:pt x="6501" y="26303"/>
                  </a:cubicBezTo>
                  <a:cubicBezTo>
                    <a:pt x="6537" y="26136"/>
                    <a:pt x="6596" y="25946"/>
                    <a:pt x="6596" y="25767"/>
                  </a:cubicBezTo>
                  <a:cubicBezTo>
                    <a:pt x="6573" y="25208"/>
                    <a:pt x="6561" y="24660"/>
                    <a:pt x="6501" y="24112"/>
                  </a:cubicBezTo>
                  <a:cubicBezTo>
                    <a:pt x="6442" y="23422"/>
                    <a:pt x="6442" y="22755"/>
                    <a:pt x="6513" y="22088"/>
                  </a:cubicBezTo>
                  <a:cubicBezTo>
                    <a:pt x="6573" y="21529"/>
                    <a:pt x="6727" y="20993"/>
                    <a:pt x="7025" y="20481"/>
                  </a:cubicBezTo>
                  <a:cubicBezTo>
                    <a:pt x="7083" y="20375"/>
                    <a:pt x="7164" y="20331"/>
                    <a:pt x="7257" y="20331"/>
                  </a:cubicBezTo>
                  <a:close/>
                  <a:moveTo>
                    <a:pt x="25581" y="20344"/>
                  </a:moveTo>
                  <a:cubicBezTo>
                    <a:pt x="25663" y="20344"/>
                    <a:pt x="25733" y="20393"/>
                    <a:pt x="25777" y="20481"/>
                  </a:cubicBezTo>
                  <a:cubicBezTo>
                    <a:pt x="25980" y="20898"/>
                    <a:pt x="26158" y="21314"/>
                    <a:pt x="26242" y="21791"/>
                  </a:cubicBezTo>
                  <a:cubicBezTo>
                    <a:pt x="26361" y="22600"/>
                    <a:pt x="26361" y="23386"/>
                    <a:pt x="26277" y="24184"/>
                  </a:cubicBezTo>
                  <a:cubicBezTo>
                    <a:pt x="26242" y="24708"/>
                    <a:pt x="26218" y="25232"/>
                    <a:pt x="26206" y="25755"/>
                  </a:cubicBezTo>
                  <a:cubicBezTo>
                    <a:pt x="26206" y="25946"/>
                    <a:pt x="26266" y="26136"/>
                    <a:pt x="26301" y="26327"/>
                  </a:cubicBezTo>
                  <a:cubicBezTo>
                    <a:pt x="26021" y="26227"/>
                    <a:pt x="25741" y="26193"/>
                    <a:pt x="25464" y="26193"/>
                  </a:cubicBezTo>
                  <a:cubicBezTo>
                    <a:pt x="25211" y="26193"/>
                    <a:pt x="24962" y="26221"/>
                    <a:pt x="24718" y="26256"/>
                  </a:cubicBezTo>
                  <a:cubicBezTo>
                    <a:pt x="24178" y="26323"/>
                    <a:pt x="23634" y="26372"/>
                    <a:pt x="23090" y="26372"/>
                  </a:cubicBezTo>
                  <a:cubicBezTo>
                    <a:pt x="22771" y="26372"/>
                    <a:pt x="22452" y="26355"/>
                    <a:pt x="22134" y="26315"/>
                  </a:cubicBezTo>
                  <a:cubicBezTo>
                    <a:pt x="21551" y="26244"/>
                    <a:pt x="21003" y="26089"/>
                    <a:pt x="20491" y="25791"/>
                  </a:cubicBezTo>
                  <a:cubicBezTo>
                    <a:pt x="20360" y="25720"/>
                    <a:pt x="20324" y="25613"/>
                    <a:pt x="20348" y="25494"/>
                  </a:cubicBezTo>
                  <a:lnTo>
                    <a:pt x="20348" y="25494"/>
                  </a:lnTo>
                  <a:cubicBezTo>
                    <a:pt x="20598" y="25613"/>
                    <a:pt x="20848" y="25720"/>
                    <a:pt x="21086" y="25839"/>
                  </a:cubicBezTo>
                  <a:cubicBezTo>
                    <a:pt x="21712" y="26137"/>
                    <a:pt x="22377" y="26264"/>
                    <a:pt x="23068" y="26264"/>
                  </a:cubicBezTo>
                  <a:cubicBezTo>
                    <a:pt x="23231" y="26264"/>
                    <a:pt x="23396" y="26257"/>
                    <a:pt x="23563" y="26244"/>
                  </a:cubicBezTo>
                  <a:cubicBezTo>
                    <a:pt x="24003" y="26208"/>
                    <a:pt x="24432" y="26136"/>
                    <a:pt x="24884" y="26125"/>
                  </a:cubicBezTo>
                  <a:cubicBezTo>
                    <a:pt x="25054" y="26125"/>
                    <a:pt x="25223" y="26115"/>
                    <a:pt x="25391" y="26115"/>
                  </a:cubicBezTo>
                  <a:cubicBezTo>
                    <a:pt x="25602" y="26115"/>
                    <a:pt x="25810" y="26130"/>
                    <a:pt x="26016" y="26196"/>
                  </a:cubicBezTo>
                  <a:cubicBezTo>
                    <a:pt x="26033" y="26202"/>
                    <a:pt x="26050" y="26204"/>
                    <a:pt x="26065" y="26204"/>
                  </a:cubicBezTo>
                  <a:cubicBezTo>
                    <a:pt x="26147" y="26204"/>
                    <a:pt x="26202" y="26133"/>
                    <a:pt x="26182" y="26053"/>
                  </a:cubicBezTo>
                  <a:cubicBezTo>
                    <a:pt x="26027" y="25458"/>
                    <a:pt x="26099" y="24874"/>
                    <a:pt x="26158" y="24279"/>
                  </a:cubicBezTo>
                  <a:cubicBezTo>
                    <a:pt x="26218" y="23672"/>
                    <a:pt x="26301" y="23077"/>
                    <a:pt x="26206" y="22457"/>
                  </a:cubicBezTo>
                  <a:cubicBezTo>
                    <a:pt x="26147" y="22076"/>
                    <a:pt x="26075" y="21672"/>
                    <a:pt x="25908" y="21303"/>
                  </a:cubicBezTo>
                  <a:cubicBezTo>
                    <a:pt x="25777" y="20993"/>
                    <a:pt x="25623" y="20671"/>
                    <a:pt x="25492" y="20362"/>
                  </a:cubicBezTo>
                  <a:cubicBezTo>
                    <a:pt x="25522" y="20350"/>
                    <a:pt x="25552" y="20344"/>
                    <a:pt x="25581" y="20344"/>
                  </a:cubicBezTo>
                  <a:close/>
                  <a:moveTo>
                    <a:pt x="20348" y="25946"/>
                  </a:moveTo>
                  <a:cubicBezTo>
                    <a:pt x="20527" y="26017"/>
                    <a:pt x="20682" y="26089"/>
                    <a:pt x="20836" y="26172"/>
                  </a:cubicBezTo>
                  <a:cubicBezTo>
                    <a:pt x="20721" y="26376"/>
                    <a:pt x="20580" y="26487"/>
                    <a:pt x="20379" y="26487"/>
                  </a:cubicBezTo>
                  <a:cubicBezTo>
                    <a:pt x="20309" y="26487"/>
                    <a:pt x="20232" y="26474"/>
                    <a:pt x="20146" y="26446"/>
                  </a:cubicBezTo>
                  <a:cubicBezTo>
                    <a:pt x="20205" y="26303"/>
                    <a:pt x="20289" y="26125"/>
                    <a:pt x="20348" y="25946"/>
                  </a:cubicBezTo>
                  <a:close/>
                  <a:moveTo>
                    <a:pt x="12442" y="25946"/>
                  </a:moveTo>
                  <a:cubicBezTo>
                    <a:pt x="12514" y="26113"/>
                    <a:pt x="12573" y="26291"/>
                    <a:pt x="12633" y="26446"/>
                  </a:cubicBezTo>
                  <a:cubicBezTo>
                    <a:pt x="12547" y="26476"/>
                    <a:pt x="12468" y="26491"/>
                    <a:pt x="12395" y="26491"/>
                  </a:cubicBezTo>
                  <a:cubicBezTo>
                    <a:pt x="12203" y="26491"/>
                    <a:pt x="12051" y="26388"/>
                    <a:pt x="11930" y="26172"/>
                  </a:cubicBezTo>
                  <a:cubicBezTo>
                    <a:pt x="12097" y="26089"/>
                    <a:pt x="12264" y="26017"/>
                    <a:pt x="12442" y="25946"/>
                  </a:cubicBezTo>
                  <a:close/>
                  <a:moveTo>
                    <a:pt x="26385" y="25660"/>
                  </a:moveTo>
                  <a:cubicBezTo>
                    <a:pt x="26623" y="25791"/>
                    <a:pt x="26849" y="25934"/>
                    <a:pt x="26968" y="26136"/>
                  </a:cubicBezTo>
                  <a:cubicBezTo>
                    <a:pt x="27051" y="26267"/>
                    <a:pt x="27028" y="26410"/>
                    <a:pt x="26920" y="26470"/>
                  </a:cubicBezTo>
                  <a:cubicBezTo>
                    <a:pt x="26886" y="26493"/>
                    <a:pt x="26842" y="26503"/>
                    <a:pt x="26796" y="26503"/>
                  </a:cubicBezTo>
                  <a:cubicBezTo>
                    <a:pt x="26698" y="26503"/>
                    <a:pt x="26592" y="26455"/>
                    <a:pt x="26551" y="26375"/>
                  </a:cubicBezTo>
                  <a:cubicBezTo>
                    <a:pt x="26444" y="26172"/>
                    <a:pt x="26349" y="25934"/>
                    <a:pt x="26385" y="25660"/>
                  </a:cubicBezTo>
                  <a:close/>
                  <a:moveTo>
                    <a:pt x="6382" y="25660"/>
                  </a:moveTo>
                  <a:lnTo>
                    <a:pt x="6382" y="25660"/>
                  </a:lnTo>
                  <a:cubicBezTo>
                    <a:pt x="6418" y="25946"/>
                    <a:pt x="6335" y="26148"/>
                    <a:pt x="6215" y="26363"/>
                  </a:cubicBezTo>
                  <a:cubicBezTo>
                    <a:pt x="6173" y="26456"/>
                    <a:pt x="6058" y="26507"/>
                    <a:pt x="5956" y="26507"/>
                  </a:cubicBezTo>
                  <a:cubicBezTo>
                    <a:pt x="5916" y="26507"/>
                    <a:pt x="5877" y="26499"/>
                    <a:pt x="5846" y="26482"/>
                  </a:cubicBezTo>
                  <a:cubicBezTo>
                    <a:pt x="5727" y="26410"/>
                    <a:pt x="5715" y="26291"/>
                    <a:pt x="5799" y="26136"/>
                  </a:cubicBezTo>
                  <a:cubicBezTo>
                    <a:pt x="5942" y="25910"/>
                    <a:pt x="6156" y="25791"/>
                    <a:pt x="6382" y="25660"/>
                  </a:cubicBezTo>
                  <a:close/>
                  <a:moveTo>
                    <a:pt x="14752" y="23196"/>
                  </a:moveTo>
                  <a:cubicBezTo>
                    <a:pt x="14788" y="23553"/>
                    <a:pt x="14812" y="23862"/>
                    <a:pt x="14847" y="24160"/>
                  </a:cubicBezTo>
                  <a:cubicBezTo>
                    <a:pt x="14907" y="24470"/>
                    <a:pt x="15014" y="24779"/>
                    <a:pt x="15109" y="25077"/>
                  </a:cubicBezTo>
                  <a:cubicBezTo>
                    <a:pt x="14526" y="25541"/>
                    <a:pt x="13919" y="26029"/>
                    <a:pt x="13300" y="26529"/>
                  </a:cubicBezTo>
                  <a:cubicBezTo>
                    <a:pt x="13157" y="26148"/>
                    <a:pt x="12978" y="25839"/>
                    <a:pt x="12966" y="25458"/>
                  </a:cubicBezTo>
                  <a:cubicBezTo>
                    <a:pt x="12966" y="25351"/>
                    <a:pt x="12990" y="25267"/>
                    <a:pt x="13062" y="25196"/>
                  </a:cubicBezTo>
                  <a:cubicBezTo>
                    <a:pt x="13407" y="24874"/>
                    <a:pt x="13764" y="24541"/>
                    <a:pt x="14074" y="24184"/>
                  </a:cubicBezTo>
                  <a:cubicBezTo>
                    <a:pt x="14300" y="23946"/>
                    <a:pt x="14526" y="23708"/>
                    <a:pt x="14645" y="23386"/>
                  </a:cubicBezTo>
                  <a:cubicBezTo>
                    <a:pt x="14669" y="23327"/>
                    <a:pt x="14705" y="23267"/>
                    <a:pt x="14752" y="23196"/>
                  </a:cubicBezTo>
                  <a:close/>
                  <a:moveTo>
                    <a:pt x="18026" y="23196"/>
                  </a:moveTo>
                  <a:cubicBezTo>
                    <a:pt x="18050" y="23231"/>
                    <a:pt x="18062" y="23255"/>
                    <a:pt x="18086" y="23279"/>
                  </a:cubicBezTo>
                  <a:cubicBezTo>
                    <a:pt x="18336" y="23886"/>
                    <a:pt x="18800" y="24339"/>
                    <a:pt x="19277" y="24779"/>
                  </a:cubicBezTo>
                  <a:cubicBezTo>
                    <a:pt x="19431" y="24934"/>
                    <a:pt x="19598" y="25101"/>
                    <a:pt x="19753" y="25255"/>
                  </a:cubicBezTo>
                  <a:cubicBezTo>
                    <a:pt x="19777" y="25291"/>
                    <a:pt x="19812" y="25363"/>
                    <a:pt x="19812" y="25410"/>
                  </a:cubicBezTo>
                  <a:cubicBezTo>
                    <a:pt x="19812" y="25529"/>
                    <a:pt x="19812" y="25648"/>
                    <a:pt x="19777" y="25755"/>
                  </a:cubicBezTo>
                  <a:cubicBezTo>
                    <a:pt x="19693" y="26005"/>
                    <a:pt x="19586" y="26256"/>
                    <a:pt x="19479" y="26553"/>
                  </a:cubicBezTo>
                  <a:cubicBezTo>
                    <a:pt x="18860" y="26053"/>
                    <a:pt x="18265" y="25577"/>
                    <a:pt x="17645" y="25077"/>
                  </a:cubicBezTo>
                  <a:cubicBezTo>
                    <a:pt x="17919" y="24505"/>
                    <a:pt x="18003" y="23862"/>
                    <a:pt x="18026" y="23196"/>
                  </a:cubicBezTo>
                  <a:close/>
                  <a:moveTo>
                    <a:pt x="11740" y="26291"/>
                  </a:moveTo>
                  <a:lnTo>
                    <a:pt x="11740" y="26291"/>
                  </a:lnTo>
                  <a:cubicBezTo>
                    <a:pt x="11799" y="26482"/>
                    <a:pt x="11669" y="26732"/>
                    <a:pt x="11478" y="26779"/>
                  </a:cubicBezTo>
                  <a:cubicBezTo>
                    <a:pt x="11467" y="26781"/>
                    <a:pt x="11455" y="26782"/>
                    <a:pt x="11444" y="26782"/>
                  </a:cubicBezTo>
                  <a:cubicBezTo>
                    <a:pt x="11370" y="26782"/>
                    <a:pt x="11291" y="26751"/>
                    <a:pt x="11240" y="26720"/>
                  </a:cubicBezTo>
                  <a:cubicBezTo>
                    <a:pt x="11133" y="26648"/>
                    <a:pt x="11037" y="26541"/>
                    <a:pt x="10954" y="26446"/>
                  </a:cubicBezTo>
                  <a:cubicBezTo>
                    <a:pt x="11216" y="26386"/>
                    <a:pt x="11490" y="26351"/>
                    <a:pt x="11740" y="26291"/>
                  </a:cubicBezTo>
                  <a:close/>
                  <a:moveTo>
                    <a:pt x="21027" y="26291"/>
                  </a:moveTo>
                  <a:cubicBezTo>
                    <a:pt x="21301" y="26327"/>
                    <a:pt x="21551" y="26386"/>
                    <a:pt x="21860" y="26434"/>
                  </a:cubicBezTo>
                  <a:cubicBezTo>
                    <a:pt x="21777" y="26529"/>
                    <a:pt x="21694" y="26589"/>
                    <a:pt x="21622" y="26648"/>
                  </a:cubicBezTo>
                  <a:cubicBezTo>
                    <a:pt x="21556" y="26715"/>
                    <a:pt x="21474" y="26797"/>
                    <a:pt x="21371" y="26797"/>
                  </a:cubicBezTo>
                  <a:cubicBezTo>
                    <a:pt x="21345" y="26797"/>
                    <a:pt x="21318" y="26791"/>
                    <a:pt x="21289" y="26779"/>
                  </a:cubicBezTo>
                  <a:cubicBezTo>
                    <a:pt x="21134" y="26720"/>
                    <a:pt x="21039" y="26589"/>
                    <a:pt x="21015" y="26398"/>
                  </a:cubicBezTo>
                  <a:cubicBezTo>
                    <a:pt x="21015" y="26375"/>
                    <a:pt x="21027" y="26327"/>
                    <a:pt x="21027" y="26291"/>
                  </a:cubicBezTo>
                  <a:close/>
                  <a:moveTo>
                    <a:pt x="25444" y="26375"/>
                  </a:moveTo>
                  <a:cubicBezTo>
                    <a:pt x="25444" y="26386"/>
                    <a:pt x="25468" y="26410"/>
                    <a:pt x="25468" y="26422"/>
                  </a:cubicBezTo>
                  <a:cubicBezTo>
                    <a:pt x="25349" y="26613"/>
                    <a:pt x="25170" y="26767"/>
                    <a:pt x="24956" y="26803"/>
                  </a:cubicBezTo>
                  <a:cubicBezTo>
                    <a:pt x="24940" y="26805"/>
                    <a:pt x="24925" y="26806"/>
                    <a:pt x="24911" y="26806"/>
                  </a:cubicBezTo>
                  <a:cubicBezTo>
                    <a:pt x="24710" y="26806"/>
                    <a:pt x="24575" y="26658"/>
                    <a:pt x="24420" y="26470"/>
                  </a:cubicBezTo>
                  <a:cubicBezTo>
                    <a:pt x="24777" y="26434"/>
                    <a:pt x="25123" y="26410"/>
                    <a:pt x="25444" y="26375"/>
                  </a:cubicBezTo>
                  <a:close/>
                  <a:moveTo>
                    <a:pt x="7311" y="26375"/>
                  </a:moveTo>
                  <a:cubicBezTo>
                    <a:pt x="7680" y="26410"/>
                    <a:pt x="8001" y="26422"/>
                    <a:pt x="8347" y="26470"/>
                  </a:cubicBezTo>
                  <a:cubicBezTo>
                    <a:pt x="8250" y="26663"/>
                    <a:pt x="8066" y="26808"/>
                    <a:pt x="7899" y="26808"/>
                  </a:cubicBezTo>
                  <a:cubicBezTo>
                    <a:pt x="7882" y="26808"/>
                    <a:pt x="7864" y="26807"/>
                    <a:pt x="7847" y="26803"/>
                  </a:cubicBezTo>
                  <a:cubicBezTo>
                    <a:pt x="7620" y="26744"/>
                    <a:pt x="7442" y="26625"/>
                    <a:pt x="7311" y="26375"/>
                  </a:cubicBezTo>
                  <a:close/>
                  <a:moveTo>
                    <a:pt x="8751" y="26494"/>
                  </a:moveTo>
                  <a:cubicBezTo>
                    <a:pt x="9049" y="26517"/>
                    <a:pt x="9347" y="26541"/>
                    <a:pt x="9644" y="26553"/>
                  </a:cubicBezTo>
                  <a:cubicBezTo>
                    <a:pt x="9585" y="26779"/>
                    <a:pt x="9418" y="26887"/>
                    <a:pt x="9192" y="26887"/>
                  </a:cubicBezTo>
                  <a:cubicBezTo>
                    <a:pt x="8990" y="26887"/>
                    <a:pt x="8799" y="26732"/>
                    <a:pt x="8740" y="26506"/>
                  </a:cubicBezTo>
                  <a:lnTo>
                    <a:pt x="8751" y="26494"/>
                  </a:lnTo>
                  <a:close/>
                  <a:moveTo>
                    <a:pt x="24015" y="26494"/>
                  </a:moveTo>
                  <a:cubicBezTo>
                    <a:pt x="24027" y="26494"/>
                    <a:pt x="24027" y="26506"/>
                    <a:pt x="24051" y="26506"/>
                  </a:cubicBezTo>
                  <a:cubicBezTo>
                    <a:pt x="23991" y="26720"/>
                    <a:pt x="23813" y="26863"/>
                    <a:pt x="23634" y="26887"/>
                  </a:cubicBezTo>
                  <a:cubicBezTo>
                    <a:pt x="23621" y="26887"/>
                    <a:pt x="23608" y="26888"/>
                    <a:pt x="23596" y="26888"/>
                  </a:cubicBezTo>
                  <a:cubicBezTo>
                    <a:pt x="23379" y="26888"/>
                    <a:pt x="23235" y="26789"/>
                    <a:pt x="23122" y="26553"/>
                  </a:cubicBezTo>
                  <a:cubicBezTo>
                    <a:pt x="23420" y="26541"/>
                    <a:pt x="23741" y="26529"/>
                    <a:pt x="24015" y="26494"/>
                  </a:cubicBezTo>
                  <a:close/>
                  <a:moveTo>
                    <a:pt x="10835" y="26482"/>
                  </a:moveTo>
                  <a:cubicBezTo>
                    <a:pt x="10740" y="26803"/>
                    <a:pt x="10585" y="26958"/>
                    <a:pt x="10311" y="26970"/>
                  </a:cubicBezTo>
                  <a:cubicBezTo>
                    <a:pt x="10293" y="26972"/>
                    <a:pt x="10276" y="26973"/>
                    <a:pt x="10260" y="26973"/>
                  </a:cubicBezTo>
                  <a:cubicBezTo>
                    <a:pt x="10010" y="26973"/>
                    <a:pt x="9980" y="26721"/>
                    <a:pt x="9835" y="26553"/>
                  </a:cubicBezTo>
                  <a:cubicBezTo>
                    <a:pt x="10180" y="26529"/>
                    <a:pt x="10502" y="26494"/>
                    <a:pt x="10835" y="26482"/>
                  </a:cubicBezTo>
                  <a:close/>
                  <a:moveTo>
                    <a:pt x="21967" y="26482"/>
                  </a:moveTo>
                  <a:lnTo>
                    <a:pt x="21967" y="26482"/>
                  </a:lnTo>
                  <a:cubicBezTo>
                    <a:pt x="22277" y="26506"/>
                    <a:pt x="22610" y="26529"/>
                    <a:pt x="22944" y="26553"/>
                  </a:cubicBezTo>
                  <a:cubicBezTo>
                    <a:pt x="22809" y="26721"/>
                    <a:pt x="22770" y="26973"/>
                    <a:pt x="22508" y="26973"/>
                  </a:cubicBezTo>
                  <a:cubicBezTo>
                    <a:pt x="22492" y="26973"/>
                    <a:pt x="22474" y="26972"/>
                    <a:pt x="22456" y="26970"/>
                  </a:cubicBezTo>
                  <a:cubicBezTo>
                    <a:pt x="22194" y="26946"/>
                    <a:pt x="22039" y="26791"/>
                    <a:pt x="21967" y="26482"/>
                  </a:cubicBezTo>
                  <a:close/>
                  <a:moveTo>
                    <a:pt x="25765" y="26403"/>
                  </a:moveTo>
                  <a:cubicBezTo>
                    <a:pt x="25984" y="26403"/>
                    <a:pt x="26168" y="26482"/>
                    <a:pt x="26361" y="26553"/>
                  </a:cubicBezTo>
                  <a:cubicBezTo>
                    <a:pt x="26492" y="26613"/>
                    <a:pt x="26539" y="26803"/>
                    <a:pt x="26480" y="26922"/>
                  </a:cubicBezTo>
                  <a:cubicBezTo>
                    <a:pt x="26431" y="26992"/>
                    <a:pt x="26367" y="27029"/>
                    <a:pt x="26293" y="27029"/>
                  </a:cubicBezTo>
                  <a:cubicBezTo>
                    <a:pt x="26240" y="27029"/>
                    <a:pt x="26182" y="27010"/>
                    <a:pt x="26123" y="26970"/>
                  </a:cubicBezTo>
                  <a:cubicBezTo>
                    <a:pt x="25896" y="26839"/>
                    <a:pt x="25789" y="26625"/>
                    <a:pt x="25646" y="26410"/>
                  </a:cubicBezTo>
                  <a:cubicBezTo>
                    <a:pt x="25687" y="26405"/>
                    <a:pt x="25726" y="26403"/>
                    <a:pt x="25765" y="26403"/>
                  </a:cubicBezTo>
                  <a:close/>
                  <a:moveTo>
                    <a:pt x="7022" y="26403"/>
                  </a:moveTo>
                  <a:cubicBezTo>
                    <a:pt x="7061" y="26403"/>
                    <a:pt x="7102" y="26405"/>
                    <a:pt x="7144" y="26410"/>
                  </a:cubicBezTo>
                  <a:cubicBezTo>
                    <a:pt x="6989" y="26625"/>
                    <a:pt x="6870" y="26851"/>
                    <a:pt x="6668" y="26970"/>
                  </a:cubicBezTo>
                  <a:cubicBezTo>
                    <a:pt x="6600" y="27012"/>
                    <a:pt x="6539" y="27031"/>
                    <a:pt x="6486" y="27031"/>
                  </a:cubicBezTo>
                  <a:cubicBezTo>
                    <a:pt x="6418" y="27031"/>
                    <a:pt x="6363" y="27000"/>
                    <a:pt x="6323" y="26946"/>
                  </a:cubicBezTo>
                  <a:cubicBezTo>
                    <a:pt x="6251" y="26839"/>
                    <a:pt x="6311" y="26625"/>
                    <a:pt x="6430" y="26565"/>
                  </a:cubicBezTo>
                  <a:cubicBezTo>
                    <a:pt x="6602" y="26484"/>
                    <a:pt x="6792" y="26403"/>
                    <a:pt x="7022" y="26403"/>
                  </a:cubicBezTo>
                  <a:close/>
                  <a:moveTo>
                    <a:pt x="16455" y="5586"/>
                  </a:moveTo>
                  <a:cubicBezTo>
                    <a:pt x="16455" y="5586"/>
                    <a:pt x="16479" y="5586"/>
                    <a:pt x="16479" y="5598"/>
                  </a:cubicBezTo>
                  <a:cubicBezTo>
                    <a:pt x="16610" y="6110"/>
                    <a:pt x="16895" y="6539"/>
                    <a:pt x="17133" y="7003"/>
                  </a:cubicBezTo>
                  <a:cubicBezTo>
                    <a:pt x="17372" y="7467"/>
                    <a:pt x="17634" y="7944"/>
                    <a:pt x="17753" y="8468"/>
                  </a:cubicBezTo>
                  <a:cubicBezTo>
                    <a:pt x="17860" y="8932"/>
                    <a:pt x="17907" y="9408"/>
                    <a:pt x="17848" y="9884"/>
                  </a:cubicBezTo>
                  <a:cubicBezTo>
                    <a:pt x="17848" y="9932"/>
                    <a:pt x="17848" y="9992"/>
                    <a:pt x="17860" y="10027"/>
                  </a:cubicBezTo>
                  <a:cubicBezTo>
                    <a:pt x="17873" y="10080"/>
                    <a:pt x="17908" y="10107"/>
                    <a:pt x="17946" y="10107"/>
                  </a:cubicBezTo>
                  <a:cubicBezTo>
                    <a:pt x="17978" y="10107"/>
                    <a:pt x="18012" y="10089"/>
                    <a:pt x="18038" y="10051"/>
                  </a:cubicBezTo>
                  <a:cubicBezTo>
                    <a:pt x="18110" y="9908"/>
                    <a:pt x="18217" y="9789"/>
                    <a:pt x="18276" y="9646"/>
                  </a:cubicBezTo>
                  <a:cubicBezTo>
                    <a:pt x="18527" y="9051"/>
                    <a:pt x="18979" y="8622"/>
                    <a:pt x="19431" y="8194"/>
                  </a:cubicBezTo>
                  <a:cubicBezTo>
                    <a:pt x="19693" y="7944"/>
                    <a:pt x="19908" y="7694"/>
                    <a:pt x="20146" y="7456"/>
                  </a:cubicBezTo>
                  <a:cubicBezTo>
                    <a:pt x="20146" y="7670"/>
                    <a:pt x="20170" y="7896"/>
                    <a:pt x="20146" y="8099"/>
                  </a:cubicBezTo>
                  <a:cubicBezTo>
                    <a:pt x="20134" y="8658"/>
                    <a:pt x="20110" y="9242"/>
                    <a:pt x="20074" y="9813"/>
                  </a:cubicBezTo>
                  <a:cubicBezTo>
                    <a:pt x="20062" y="9884"/>
                    <a:pt x="20027" y="9980"/>
                    <a:pt x="20015" y="10051"/>
                  </a:cubicBezTo>
                  <a:cubicBezTo>
                    <a:pt x="19943" y="10289"/>
                    <a:pt x="19872" y="10539"/>
                    <a:pt x="19812" y="10777"/>
                  </a:cubicBezTo>
                  <a:cubicBezTo>
                    <a:pt x="19789" y="10801"/>
                    <a:pt x="19812" y="10885"/>
                    <a:pt x="19836" y="10896"/>
                  </a:cubicBezTo>
                  <a:cubicBezTo>
                    <a:pt x="19851" y="10907"/>
                    <a:pt x="19871" y="10910"/>
                    <a:pt x="19891" y="10910"/>
                  </a:cubicBezTo>
                  <a:cubicBezTo>
                    <a:pt x="19918" y="10910"/>
                    <a:pt x="19947" y="10903"/>
                    <a:pt x="19967" y="10896"/>
                  </a:cubicBezTo>
                  <a:cubicBezTo>
                    <a:pt x="20003" y="10885"/>
                    <a:pt x="20015" y="10849"/>
                    <a:pt x="20051" y="10825"/>
                  </a:cubicBezTo>
                  <a:cubicBezTo>
                    <a:pt x="20539" y="10206"/>
                    <a:pt x="21134" y="9777"/>
                    <a:pt x="21860" y="9527"/>
                  </a:cubicBezTo>
                  <a:cubicBezTo>
                    <a:pt x="22396" y="9349"/>
                    <a:pt x="22944" y="9170"/>
                    <a:pt x="23480" y="8991"/>
                  </a:cubicBezTo>
                  <a:cubicBezTo>
                    <a:pt x="23682" y="8932"/>
                    <a:pt x="23872" y="8837"/>
                    <a:pt x="24075" y="8753"/>
                  </a:cubicBezTo>
                  <a:lnTo>
                    <a:pt x="24075" y="8801"/>
                  </a:lnTo>
                  <a:cubicBezTo>
                    <a:pt x="23825" y="9230"/>
                    <a:pt x="23718" y="9718"/>
                    <a:pt x="23575" y="10194"/>
                  </a:cubicBezTo>
                  <a:cubicBezTo>
                    <a:pt x="23349" y="10896"/>
                    <a:pt x="23122" y="11575"/>
                    <a:pt x="22646" y="12147"/>
                  </a:cubicBezTo>
                  <a:cubicBezTo>
                    <a:pt x="22444" y="12373"/>
                    <a:pt x="22217" y="12575"/>
                    <a:pt x="22015" y="12790"/>
                  </a:cubicBezTo>
                  <a:cubicBezTo>
                    <a:pt x="21979" y="12813"/>
                    <a:pt x="21932" y="12849"/>
                    <a:pt x="21920" y="12885"/>
                  </a:cubicBezTo>
                  <a:cubicBezTo>
                    <a:pt x="21908" y="12921"/>
                    <a:pt x="21908" y="12980"/>
                    <a:pt x="21920" y="13004"/>
                  </a:cubicBezTo>
                  <a:cubicBezTo>
                    <a:pt x="21932" y="13028"/>
                    <a:pt x="21991" y="13040"/>
                    <a:pt x="22027" y="13040"/>
                  </a:cubicBezTo>
                  <a:cubicBezTo>
                    <a:pt x="22170" y="13004"/>
                    <a:pt x="22325" y="12992"/>
                    <a:pt x="22456" y="12932"/>
                  </a:cubicBezTo>
                  <a:cubicBezTo>
                    <a:pt x="22920" y="12741"/>
                    <a:pt x="23404" y="12696"/>
                    <a:pt x="23894" y="12696"/>
                  </a:cubicBezTo>
                  <a:cubicBezTo>
                    <a:pt x="24045" y="12696"/>
                    <a:pt x="24197" y="12701"/>
                    <a:pt x="24349" y="12706"/>
                  </a:cubicBezTo>
                  <a:cubicBezTo>
                    <a:pt x="24464" y="12714"/>
                    <a:pt x="24578" y="12717"/>
                    <a:pt x="24686" y="12717"/>
                  </a:cubicBezTo>
                  <a:cubicBezTo>
                    <a:pt x="24904" y="12717"/>
                    <a:pt x="25103" y="12706"/>
                    <a:pt x="25254" y="12706"/>
                  </a:cubicBezTo>
                  <a:cubicBezTo>
                    <a:pt x="25182" y="12813"/>
                    <a:pt x="25051" y="12992"/>
                    <a:pt x="24896" y="13159"/>
                  </a:cubicBezTo>
                  <a:cubicBezTo>
                    <a:pt x="24706" y="13361"/>
                    <a:pt x="24492" y="13563"/>
                    <a:pt x="24289" y="13754"/>
                  </a:cubicBezTo>
                  <a:cubicBezTo>
                    <a:pt x="24063" y="13956"/>
                    <a:pt x="23837" y="14159"/>
                    <a:pt x="23599" y="14349"/>
                  </a:cubicBezTo>
                  <a:cubicBezTo>
                    <a:pt x="23515" y="14421"/>
                    <a:pt x="23384" y="14468"/>
                    <a:pt x="23277" y="14528"/>
                  </a:cubicBezTo>
                  <a:cubicBezTo>
                    <a:pt x="23110" y="14611"/>
                    <a:pt x="22932" y="14718"/>
                    <a:pt x="22765" y="14826"/>
                  </a:cubicBezTo>
                  <a:cubicBezTo>
                    <a:pt x="22741" y="14849"/>
                    <a:pt x="22706" y="14897"/>
                    <a:pt x="22706" y="14933"/>
                  </a:cubicBezTo>
                  <a:cubicBezTo>
                    <a:pt x="22706" y="14957"/>
                    <a:pt x="22753" y="15004"/>
                    <a:pt x="22789" y="15016"/>
                  </a:cubicBezTo>
                  <a:cubicBezTo>
                    <a:pt x="22813" y="15028"/>
                    <a:pt x="22872" y="15028"/>
                    <a:pt x="22920" y="15028"/>
                  </a:cubicBezTo>
                  <a:cubicBezTo>
                    <a:pt x="23072" y="15011"/>
                    <a:pt x="23224" y="15002"/>
                    <a:pt x="23375" y="15002"/>
                  </a:cubicBezTo>
                  <a:cubicBezTo>
                    <a:pt x="23960" y="15002"/>
                    <a:pt x="24536" y="15130"/>
                    <a:pt x="25075" y="15385"/>
                  </a:cubicBezTo>
                  <a:cubicBezTo>
                    <a:pt x="25599" y="15647"/>
                    <a:pt x="26099" y="15909"/>
                    <a:pt x="26623" y="16159"/>
                  </a:cubicBezTo>
                  <a:cubicBezTo>
                    <a:pt x="26813" y="16254"/>
                    <a:pt x="27016" y="16326"/>
                    <a:pt x="27194" y="16397"/>
                  </a:cubicBezTo>
                  <a:cubicBezTo>
                    <a:pt x="26897" y="16540"/>
                    <a:pt x="26575" y="16695"/>
                    <a:pt x="26266" y="16850"/>
                  </a:cubicBezTo>
                  <a:cubicBezTo>
                    <a:pt x="25885" y="17040"/>
                    <a:pt x="25492" y="17231"/>
                    <a:pt x="25087" y="17433"/>
                  </a:cubicBezTo>
                  <a:cubicBezTo>
                    <a:pt x="24541" y="17691"/>
                    <a:pt x="23965" y="17811"/>
                    <a:pt x="23364" y="17811"/>
                  </a:cubicBezTo>
                  <a:cubicBezTo>
                    <a:pt x="23217" y="17811"/>
                    <a:pt x="23069" y="17804"/>
                    <a:pt x="22920" y="17790"/>
                  </a:cubicBezTo>
                  <a:cubicBezTo>
                    <a:pt x="22905" y="17783"/>
                    <a:pt x="22889" y="17780"/>
                    <a:pt x="22873" y="17780"/>
                  </a:cubicBezTo>
                  <a:cubicBezTo>
                    <a:pt x="22837" y="17780"/>
                    <a:pt x="22798" y="17794"/>
                    <a:pt x="22765" y="17802"/>
                  </a:cubicBezTo>
                  <a:cubicBezTo>
                    <a:pt x="22682" y="17850"/>
                    <a:pt x="22682" y="17921"/>
                    <a:pt x="22753" y="17981"/>
                  </a:cubicBezTo>
                  <a:cubicBezTo>
                    <a:pt x="22872" y="18064"/>
                    <a:pt x="23003" y="18159"/>
                    <a:pt x="23146" y="18219"/>
                  </a:cubicBezTo>
                  <a:cubicBezTo>
                    <a:pt x="23753" y="18481"/>
                    <a:pt x="24194" y="18933"/>
                    <a:pt x="24634" y="19398"/>
                  </a:cubicBezTo>
                  <a:cubicBezTo>
                    <a:pt x="24873" y="19648"/>
                    <a:pt x="25123" y="19874"/>
                    <a:pt x="25361" y="20112"/>
                  </a:cubicBezTo>
                  <a:lnTo>
                    <a:pt x="24670" y="20112"/>
                  </a:lnTo>
                  <a:cubicBezTo>
                    <a:pt x="24337" y="20088"/>
                    <a:pt x="23991" y="20088"/>
                    <a:pt x="23646" y="20088"/>
                  </a:cubicBezTo>
                  <a:cubicBezTo>
                    <a:pt x="23539" y="20088"/>
                    <a:pt x="23456" y="20076"/>
                    <a:pt x="23349" y="20076"/>
                  </a:cubicBezTo>
                  <a:cubicBezTo>
                    <a:pt x="22920" y="20076"/>
                    <a:pt x="22527" y="19850"/>
                    <a:pt x="22098" y="19790"/>
                  </a:cubicBezTo>
                  <a:cubicBezTo>
                    <a:pt x="22039" y="19790"/>
                    <a:pt x="21967" y="19814"/>
                    <a:pt x="21908" y="19826"/>
                  </a:cubicBezTo>
                  <a:cubicBezTo>
                    <a:pt x="21932" y="19898"/>
                    <a:pt x="21956" y="19993"/>
                    <a:pt x="21991" y="20029"/>
                  </a:cubicBezTo>
                  <a:cubicBezTo>
                    <a:pt x="22229" y="20290"/>
                    <a:pt x="22491" y="20529"/>
                    <a:pt x="22706" y="20791"/>
                  </a:cubicBezTo>
                  <a:cubicBezTo>
                    <a:pt x="23122" y="21291"/>
                    <a:pt x="23325" y="21910"/>
                    <a:pt x="23515" y="22517"/>
                  </a:cubicBezTo>
                  <a:cubicBezTo>
                    <a:pt x="23634" y="22874"/>
                    <a:pt x="23741" y="23231"/>
                    <a:pt x="23861" y="23589"/>
                  </a:cubicBezTo>
                  <a:cubicBezTo>
                    <a:pt x="23920" y="23755"/>
                    <a:pt x="23991" y="23910"/>
                    <a:pt x="24063" y="24065"/>
                  </a:cubicBezTo>
                  <a:lnTo>
                    <a:pt x="24051" y="24089"/>
                  </a:lnTo>
                  <a:cubicBezTo>
                    <a:pt x="23325" y="23708"/>
                    <a:pt x="22515" y="23577"/>
                    <a:pt x="21753" y="23279"/>
                  </a:cubicBezTo>
                  <a:cubicBezTo>
                    <a:pt x="21074" y="23017"/>
                    <a:pt x="20491" y="22600"/>
                    <a:pt x="20027" y="22029"/>
                  </a:cubicBezTo>
                  <a:cubicBezTo>
                    <a:pt x="20003" y="21981"/>
                    <a:pt x="19955" y="21945"/>
                    <a:pt x="19908" y="21922"/>
                  </a:cubicBezTo>
                  <a:cubicBezTo>
                    <a:pt x="19887" y="21914"/>
                    <a:pt x="19867" y="21910"/>
                    <a:pt x="19850" y="21910"/>
                  </a:cubicBezTo>
                  <a:cubicBezTo>
                    <a:pt x="19790" y="21910"/>
                    <a:pt x="19755" y="21957"/>
                    <a:pt x="19765" y="22041"/>
                  </a:cubicBezTo>
                  <a:cubicBezTo>
                    <a:pt x="19789" y="22195"/>
                    <a:pt x="19812" y="22362"/>
                    <a:pt x="19872" y="22493"/>
                  </a:cubicBezTo>
                  <a:cubicBezTo>
                    <a:pt x="20110" y="23100"/>
                    <a:pt x="20086" y="23731"/>
                    <a:pt x="20074" y="24362"/>
                  </a:cubicBezTo>
                  <a:cubicBezTo>
                    <a:pt x="20062" y="24708"/>
                    <a:pt x="20074" y="25053"/>
                    <a:pt x="20074" y="25291"/>
                  </a:cubicBezTo>
                  <a:cubicBezTo>
                    <a:pt x="19967" y="25196"/>
                    <a:pt x="19789" y="25065"/>
                    <a:pt x="19634" y="24922"/>
                  </a:cubicBezTo>
                  <a:cubicBezTo>
                    <a:pt x="19419" y="24708"/>
                    <a:pt x="19229" y="24505"/>
                    <a:pt x="19015" y="24291"/>
                  </a:cubicBezTo>
                  <a:cubicBezTo>
                    <a:pt x="18896" y="24160"/>
                    <a:pt x="18800" y="24017"/>
                    <a:pt x="18681" y="23910"/>
                  </a:cubicBezTo>
                  <a:cubicBezTo>
                    <a:pt x="18360" y="23589"/>
                    <a:pt x="18265" y="23160"/>
                    <a:pt x="18003" y="22827"/>
                  </a:cubicBezTo>
                  <a:cubicBezTo>
                    <a:pt x="17979" y="22779"/>
                    <a:pt x="17907" y="22755"/>
                    <a:pt x="17860" y="22719"/>
                  </a:cubicBezTo>
                  <a:cubicBezTo>
                    <a:pt x="17824" y="22779"/>
                    <a:pt x="17788" y="22850"/>
                    <a:pt x="17788" y="22910"/>
                  </a:cubicBezTo>
                  <a:cubicBezTo>
                    <a:pt x="17765" y="23279"/>
                    <a:pt x="17788" y="23648"/>
                    <a:pt x="17753" y="24005"/>
                  </a:cubicBezTo>
                  <a:cubicBezTo>
                    <a:pt x="17693" y="24648"/>
                    <a:pt x="17384" y="25208"/>
                    <a:pt x="17098" y="25779"/>
                  </a:cubicBezTo>
                  <a:cubicBezTo>
                    <a:pt x="16860" y="26256"/>
                    <a:pt x="16562" y="26696"/>
                    <a:pt x="16419" y="27220"/>
                  </a:cubicBezTo>
                  <a:cubicBezTo>
                    <a:pt x="16419" y="27244"/>
                    <a:pt x="16395" y="27244"/>
                    <a:pt x="16383" y="27256"/>
                  </a:cubicBezTo>
                  <a:cubicBezTo>
                    <a:pt x="16217" y="26708"/>
                    <a:pt x="15919" y="26244"/>
                    <a:pt x="15740" y="25767"/>
                  </a:cubicBezTo>
                  <a:cubicBezTo>
                    <a:pt x="15431" y="25160"/>
                    <a:pt x="15121" y="24529"/>
                    <a:pt x="15074" y="23815"/>
                  </a:cubicBezTo>
                  <a:cubicBezTo>
                    <a:pt x="15062" y="23529"/>
                    <a:pt x="15074" y="23243"/>
                    <a:pt x="15074" y="22969"/>
                  </a:cubicBezTo>
                  <a:cubicBezTo>
                    <a:pt x="15074" y="22922"/>
                    <a:pt x="15074" y="22862"/>
                    <a:pt x="15062" y="22815"/>
                  </a:cubicBezTo>
                  <a:cubicBezTo>
                    <a:pt x="15038" y="22791"/>
                    <a:pt x="15002" y="22743"/>
                    <a:pt x="14967" y="22743"/>
                  </a:cubicBezTo>
                  <a:cubicBezTo>
                    <a:pt x="14943" y="22743"/>
                    <a:pt x="14883" y="22767"/>
                    <a:pt x="14859" y="22803"/>
                  </a:cubicBezTo>
                  <a:cubicBezTo>
                    <a:pt x="14728" y="23005"/>
                    <a:pt x="14621" y="23243"/>
                    <a:pt x="14490" y="23458"/>
                  </a:cubicBezTo>
                  <a:cubicBezTo>
                    <a:pt x="14359" y="23660"/>
                    <a:pt x="14205" y="23862"/>
                    <a:pt x="14062" y="24053"/>
                  </a:cubicBezTo>
                  <a:cubicBezTo>
                    <a:pt x="13907" y="24231"/>
                    <a:pt x="13752" y="24374"/>
                    <a:pt x="13585" y="24541"/>
                  </a:cubicBezTo>
                  <a:cubicBezTo>
                    <a:pt x="13312" y="24815"/>
                    <a:pt x="13050" y="25089"/>
                    <a:pt x="12776" y="25363"/>
                  </a:cubicBezTo>
                  <a:lnTo>
                    <a:pt x="12752" y="25386"/>
                  </a:lnTo>
                  <a:cubicBezTo>
                    <a:pt x="12752" y="24767"/>
                    <a:pt x="12740" y="24160"/>
                    <a:pt x="12764" y="23541"/>
                  </a:cubicBezTo>
                  <a:cubicBezTo>
                    <a:pt x="12776" y="23243"/>
                    <a:pt x="12812" y="22934"/>
                    <a:pt x="12931" y="22636"/>
                  </a:cubicBezTo>
                  <a:cubicBezTo>
                    <a:pt x="13014" y="22457"/>
                    <a:pt x="13050" y="22255"/>
                    <a:pt x="13097" y="22053"/>
                  </a:cubicBezTo>
                  <a:cubicBezTo>
                    <a:pt x="13109" y="22017"/>
                    <a:pt x="13097" y="21957"/>
                    <a:pt x="13062" y="21934"/>
                  </a:cubicBezTo>
                  <a:cubicBezTo>
                    <a:pt x="13048" y="21920"/>
                    <a:pt x="13021" y="21914"/>
                    <a:pt x="12995" y="21914"/>
                  </a:cubicBezTo>
                  <a:cubicBezTo>
                    <a:pt x="12976" y="21914"/>
                    <a:pt x="12957" y="21917"/>
                    <a:pt x="12942" y="21922"/>
                  </a:cubicBezTo>
                  <a:cubicBezTo>
                    <a:pt x="12919" y="21922"/>
                    <a:pt x="12883" y="21969"/>
                    <a:pt x="12859" y="21993"/>
                  </a:cubicBezTo>
                  <a:cubicBezTo>
                    <a:pt x="12383" y="22612"/>
                    <a:pt x="11764" y="23041"/>
                    <a:pt x="11026" y="23291"/>
                  </a:cubicBezTo>
                  <a:cubicBezTo>
                    <a:pt x="10490" y="23469"/>
                    <a:pt x="9966" y="23636"/>
                    <a:pt x="9430" y="23815"/>
                  </a:cubicBezTo>
                  <a:cubicBezTo>
                    <a:pt x="9228" y="23874"/>
                    <a:pt x="9025" y="23981"/>
                    <a:pt x="8823" y="24053"/>
                  </a:cubicBezTo>
                  <a:lnTo>
                    <a:pt x="8823" y="24041"/>
                  </a:lnTo>
                  <a:cubicBezTo>
                    <a:pt x="9073" y="23565"/>
                    <a:pt x="9192" y="23029"/>
                    <a:pt x="9359" y="22505"/>
                  </a:cubicBezTo>
                  <a:cubicBezTo>
                    <a:pt x="9621" y="21660"/>
                    <a:pt x="9966" y="20850"/>
                    <a:pt x="10633" y="20243"/>
                  </a:cubicBezTo>
                  <a:cubicBezTo>
                    <a:pt x="10716" y="20171"/>
                    <a:pt x="10811" y="20112"/>
                    <a:pt x="10895" y="20017"/>
                  </a:cubicBezTo>
                  <a:cubicBezTo>
                    <a:pt x="10942" y="19981"/>
                    <a:pt x="10954" y="19886"/>
                    <a:pt x="10978" y="19826"/>
                  </a:cubicBezTo>
                  <a:cubicBezTo>
                    <a:pt x="10924" y="19817"/>
                    <a:pt x="10876" y="19794"/>
                    <a:pt x="10831" y="19794"/>
                  </a:cubicBezTo>
                  <a:cubicBezTo>
                    <a:pt x="10816" y="19794"/>
                    <a:pt x="10802" y="19797"/>
                    <a:pt x="10787" y="19802"/>
                  </a:cubicBezTo>
                  <a:cubicBezTo>
                    <a:pt x="10549" y="19850"/>
                    <a:pt x="10311" y="19945"/>
                    <a:pt x="10061" y="20005"/>
                  </a:cubicBezTo>
                  <a:cubicBezTo>
                    <a:pt x="9835" y="20052"/>
                    <a:pt x="9609" y="20076"/>
                    <a:pt x="9394" y="20100"/>
                  </a:cubicBezTo>
                  <a:cubicBezTo>
                    <a:pt x="9303" y="20104"/>
                    <a:pt x="9213" y="20105"/>
                    <a:pt x="9124" y="20105"/>
                  </a:cubicBezTo>
                  <a:cubicBezTo>
                    <a:pt x="8945" y="20105"/>
                    <a:pt x="8767" y="20100"/>
                    <a:pt x="8585" y="20100"/>
                  </a:cubicBezTo>
                  <a:lnTo>
                    <a:pt x="7513" y="20100"/>
                  </a:lnTo>
                  <a:cubicBezTo>
                    <a:pt x="7930" y="19683"/>
                    <a:pt x="8347" y="19267"/>
                    <a:pt x="8775" y="18862"/>
                  </a:cubicBezTo>
                  <a:cubicBezTo>
                    <a:pt x="9002" y="18647"/>
                    <a:pt x="9252" y="18445"/>
                    <a:pt x="9549" y="18314"/>
                  </a:cubicBezTo>
                  <a:cubicBezTo>
                    <a:pt x="9752" y="18231"/>
                    <a:pt x="9930" y="18100"/>
                    <a:pt x="10109" y="17993"/>
                  </a:cubicBezTo>
                  <a:cubicBezTo>
                    <a:pt x="10192" y="17945"/>
                    <a:pt x="10180" y="17862"/>
                    <a:pt x="10085" y="17814"/>
                  </a:cubicBezTo>
                  <a:cubicBezTo>
                    <a:pt x="10049" y="17802"/>
                    <a:pt x="9990" y="17802"/>
                    <a:pt x="9942" y="17802"/>
                  </a:cubicBezTo>
                  <a:cubicBezTo>
                    <a:pt x="9784" y="17818"/>
                    <a:pt x="9627" y="17826"/>
                    <a:pt x="9472" y="17826"/>
                  </a:cubicBezTo>
                  <a:cubicBezTo>
                    <a:pt x="8925" y="17826"/>
                    <a:pt x="8397" y="17724"/>
                    <a:pt x="7906" y="17493"/>
                  </a:cubicBezTo>
                  <a:cubicBezTo>
                    <a:pt x="7394" y="17266"/>
                    <a:pt x="6882" y="16992"/>
                    <a:pt x="6382" y="16742"/>
                  </a:cubicBezTo>
                  <a:cubicBezTo>
                    <a:pt x="6144" y="16611"/>
                    <a:pt x="5894" y="16504"/>
                    <a:pt x="5644" y="16385"/>
                  </a:cubicBezTo>
                  <a:cubicBezTo>
                    <a:pt x="6156" y="16242"/>
                    <a:pt x="6608" y="15945"/>
                    <a:pt x="7085" y="15707"/>
                  </a:cubicBezTo>
                  <a:cubicBezTo>
                    <a:pt x="7704" y="15385"/>
                    <a:pt x="8347" y="15064"/>
                    <a:pt x="9061" y="15016"/>
                  </a:cubicBezTo>
                  <a:cubicBezTo>
                    <a:pt x="9160" y="15012"/>
                    <a:pt x="9258" y="15011"/>
                    <a:pt x="9356" y="15011"/>
                  </a:cubicBezTo>
                  <a:cubicBezTo>
                    <a:pt x="9551" y="15011"/>
                    <a:pt x="9744" y="15016"/>
                    <a:pt x="9942" y="15016"/>
                  </a:cubicBezTo>
                  <a:cubicBezTo>
                    <a:pt x="9978" y="15016"/>
                    <a:pt x="10025" y="15016"/>
                    <a:pt x="10073" y="15004"/>
                  </a:cubicBezTo>
                  <a:cubicBezTo>
                    <a:pt x="10109" y="14992"/>
                    <a:pt x="10145" y="14945"/>
                    <a:pt x="10145" y="14909"/>
                  </a:cubicBezTo>
                  <a:cubicBezTo>
                    <a:pt x="10145" y="14885"/>
                    <a:pt x="10121" y="14826"/>
                    <a:pt x="10085" y="14814"/>
                  </a:cubicBezTo>
                  <a:cubicBezTo>
                    <a:pt x="9883" y="14671"/>
                    <a:pt x="9644" y="14576"/>
                    <a:pt x="9430" y="14433"/>
                  </a:cubicBezTo>
                  <a:cubicBezTo>
                    <a:pt x="9228" y="14302"/>
                    <a:pt x="9013" y="14159"/>
                    <a:pt x="8823" y="13992"/>
                  </a:cubicBezTo>
                  <a:cubicBezTo>
                    <a:pt x="8656" y="13861"/>
                    <a:pt x="8513" y="13706"/>
                    <a:pt x="8359" y="13563"/>
                  </a:cubicBezTo>
                  <a:cubicBezTo>
                    <a:pt x="8156" y="13349"/>
                    <a:pt x="7954" y="13123"/>
                    <a:pt x="7751" y="12921"/>
                  </a:cubicBezTo>
                  <a:cubicBezTo>
                    <a:pt x="7680" y="12849"/>
                    <a:pt x="7573" y="12766"/>
                    <a:pt x="7478" y="12694"/>
                  </a:cubicBezTo>
                  <a:cubicBezTo>
                    <a:pt x="7628" y="12694"/>
                    <a:pt x="7774" y="12689"/>
                    <a:pt x="7914" y="12689"/>
                  </a:cubicBezTo>
                  <a:cubicBezTo>
                    <a:pt x="7984" y="12689"/>
                    <a:pt x="8053" y="12690"/>
                    <a:pt x="8120" y="12694"/>
                  </a:cubicBezTo>
                  <a:cubicBezTo>
                    <a:pt x="8716" y="12706"/>
                    <a:pt x="9299" y="12742"/>
                    <a:pt x="9894" y="12766"/>
                  </a:cubicBezTo>
                  <a:cubicBezTo>
                    <a:pt x="9966" y="12766"/>
                    <a:pt x="10025" y="12801"/>
                    <a:pt x="10097" y="12813"/>
                  </a:cubicBezTo>
                  <a:cubicBezTo>
                    <a:pt x="10335" y="12885"/>
                    <a:pt x="10597" y="12968"/>
                    <a:pt x="10835" y="13028"/>
                  </a:cubicBezTo>
                  <a:cubicBezTo>
                    <a:pt x="10844" y="13031"/>
                    <a:pt x="10854" y="13032"/>
                    <a:pt x="10865" y="13032"/>
                  </a:cubicBezTo>
                  <a:cubicBezTo>
                    <a:pt x="10898" y="13032"/>
                    <a:pt x="10936" y="13019"/>
                    <a:pt x="10954" y="12992"/>
                  </a:cubicBezTo>
                  <a:cubicBezTo>
                    <a:pt x="10966" y="12968"/>
                    <a:pt x="10966" y="12909"/>
                    <a:pt x="10954" y="12861"/>
                  </a:cubicBezTo>
                  <a:cubicBezTo>
                    <a:pt x="10930" y="12825"/>
                    <a:pt x="10895" y="12801"/>
                    <a:pt x="10859" y="12766"/>
                  </a:cubicBezTo>
                  <a:cubicBezTo>
                    <a:pt x="10264" y="12290"/>
                    <a:pt x="9835" y="11694"/>
                    <a:pt x="9585" y="10980"/>
                  </a:cubicBezTo>
                  <a:cubicBezTo>
                    <a:pt x="9383" y="10432"/>
                    <a:pt x="9204" y="9884"/>
                    <a:pt x="9025" y="9337"/>
                  </a:cubicBezTo>
                  <a:cubicBezTo>
                    <a:pt x="8966" y="9134"/>
                    <a:pt x="8871" y="8944"/>
                    <a:pt x="8787" y="8741"/>
                  </a:cubicBezTo>
                  <a:lnTo>
                    <a:pt x="8823" y="8741"/>
                  </a:lnTo>
                  <a:cubicBezTo>
                    <a:pt x="9287" y="9003"/>
                    <a:pt x="9823" y="9111"/>
                    <a:pt x="10323" y="9277"/>
                  </a:cubicBezTo>
                  <a:cubicBezTo>
                    <a:pt x="10990" y="9492"/>
                    <a:pt x="11669" y="9706"/>
                    <a:pt x="12204" y="10182"/>
                  </a:cubicBezTo>
                  <a:cubicBezTo>
                    <a:pt x="12419" y="10373"/>
                    <a:pt x="12597" y="10587"/>
                    <a:pt x="12812" y="10789"/>
                  </a:cubicBezTo>
                  <a:cubicBezTo>
                    <a:pt x="12835" y="10825"/>
                    <a:pt x="12871" y="10861"/>
                    <a:pt x="12919" y="10885"/>
                  </a:cubicBezTo>
                  <a:cubicBezTo>
                    <a:pt x="12937" y="10891"/>
                    <a:pt x="12960" y="10894"/>
                    <a:pt x="12984" y="10894"/>
                  </a:cubicBezTo>
                  <a:cubicBezTo>
                    <a:pt x="13008" y="10894"/>
                    <a:pt x="13032" y="10891"/>
                    <a:pt x="13050" y="10885"/>
                  </a:cubicBezTo>
                  <a:cubicBezTo>
                    <a:pt x="13073" y="10861"/>
                    <a:pt x="13097" y="10789"/>
                    <a:pt x="13073" y="10766"/>
                  </a:cubicBezTo>
                  <a:cubicBezTo>
                    <a:pt x="13002" y="10527"/>
                    <a:pt x="12931" y="10289"/>
                    <a:pt x="12871" y="10051"/>
                  </a:cubicBezTo>
                  <a:cubicBezTo>
                    <a:pt x="12823" y="9813"/>
                    <a:pt x="12788" y="9575"/>
                    <a:pt x="12752" y="9313"/>
                  </a:cubicBezTo>
                  <a:cubicBezTo>
                    <a:pt x="12716" y="9099"/>
                    <a:pt x="12740" y="8872"/>
                    <a:pt x="12740" y="8646"/>
                  </a:cubicBezTo>
                  <a:lnTo>
                    <a:pt x="12740" y="7444"/>
                  </a:lnTo>
                  <a:lnTo>
                    <a:pt x="12752" y="7444"/>
                  </a:lnTo>
                  <a:cubicBezTo>
                    <a:pt x="13169" y="7872"/>
                    <a:pt x="13609" y="8289"/>
                    <a:pt x="14014" y="8741"/>
                  </a:cubicBezTo>
                  <a:cubicBezTo>
                    <a:pt x="14228" y="8956"/>
                    <a:pt x="14431" y="9194"/>
                    <a:pt x="14550" y="9492"/>
                  </a:cubicBezTo>
                  <a:cubicBezTo>
                    <a:pt x="14645" y="9694"/>
                    <a:pt x="14764" y="9849"/>
                    <a:pt x="14871" y="10027"/>
                  </a:cubicBezTo>
                  <a:cubicBezTo>
                    <a:pt x="14883" y="10063"/>
                    <a:pt x="14943" y="10087"/>
                    <a:pt x="14967" y="10087"/>
                  </a:cubicBezTo>
                  <a:cubicBezTo>
                    <a:pt x="15002" y="10087"/>
                    <a:pt x="15050" y="10051"/>
                    <a:pt x="15062" y="10015"/>
                  </a:cubicBezTo>
                  <a:cubicBezTo>
                    <a:pt x="15074" y="9992"/>
                    <a:pt x="15074" y="9944"/>
                    <a:pt x="15074" y="9896"/>
                  </a:cubicBezTo>
                  <a:cubicBezTo>
                    <a:pt x="14990" y="9122"/>
                    <a:pt x="15109" y="8384"/>
                    <a:pt x="15443" y="7682"/>
                  </a:cubicBezTo>
                  <a:cubicBezTo>
                    <a:pt x="15681" y="7182"/>
                    <a:pt x="15955" y="6682"/>
                    <a:pt x="16193" y="6194"/>
                  </a:cubicBezTo>
                  <a:cubicBezTo>
                    <a:pt x="16300" y="6003"/>
                    <a:pt x="16371" y="5789"/>
                    <a:pt x="16455" y="5586"/>
                  </a:cubicBezTo>
                  <a:close/>
                  <a:moveTo>
                    <a:pt x="12681" y="26672"/>
                  </a:moveTo>
                  <a:cubicBezTo>
                    <a:pt x="12823" y="26898"/>
                    <a:pt x="12978" y="27101"/>
                    <a:pt x="13121" y="27339"/>
                  </a:cubicBezTo>
                  <a:lnTo>
                    <a:pt x="12704" y="27339"/>
                  </a:lnTo>
                  <a:cubicBezTo>
                    <a:pt x="12550" y="27315"/>
                    <a:pt x="12490" y="27244"/>
                    <a:pt x="12490" y="27077"/>
                  </a:cubicBezTo>
                  <a:cubicBezTo>
                    <a:pt x="12490" y="26910"/>
                    <a:pt x="12514" y="26767"/>
                    <a:pt x="12681" y="26672"/>
                  </a:cubicBezTo>
                  <a:close/>
                  <a:moveTo>
                    <a:pt x="20074" y="26684"/>
                  </a:moveTo>
                  <a:cubicBezTo>
                    <a:pt x="20253" y="26756"/>
                    <a:pt x="20360" y="27077"/>
                    <a:pt x="20241" y="27244"/>
                  </a:cubicBezTo>
                  <a:cubicBezTo>
                    <a:pt x="20193" y="27303"/>
                    <a:pt x="20110" y="27327"/>
                    <a:pt x="20027" y="27339"/>
                  </a:cubicBezTo>
                  <a:cubicBezTo>
                    <a:pt x="19987" y="27347"/>
                    <a:pt x="19946" y="27350"/>
                    <a:pt x="19904" y="27350"/>
                  </a:cubicBezTo>
                  <a:cubicBezTo>
                    <a:pt x="19820" y="27350"/>
                    <a:pt x="19733" y="27339"/>
                    <a:pt x="19646" y="27339"/>
                  </a:cubicBezTo>
                  <a:cubicBezTo>
                    <a:pt x="19812" y="27101"/>
                    <a:pt x="19943" y="26898"/>
                    <a:pt x="20074" y="26684"/>
                  </a:cubicBezTo>
                  <a:close/>
                  <a:moveTo>
                    <a:pt x="17562" y="25279"/>
                  </a:moveTo>
                  <a:cubicBezTo>
                    <a:pt x="17645" y="25339"/>
                    <a:pt x="17741" y="25374"/>
                    <a:pt x="17800" y="25410"/>
                  </a:cubicBezTo>
                  <a:cubicBezTo>
                    <a:pt x="18241" y="25779"/>
                    <a:pt x="18693" y="26148"/>
                    <a:pt x="19134" y="26506"/>
                  </a:cubicBezTo>
                  <a:cubicBezTo>
                    <a:pt x="19205" y="26589"/>
                    <a:pt x="19300" y="26625"/>
                    <a:pt x="19408" y="26708"/>
                  </a:cubicBezTo>
                  <a:cubicBezTo>
                    <a:pt x="19193" y="27018"/>
                    <a:pt x="18991" y="27327"/>
                    <a:pt x="18765" y="27660"/>
                  </a:cubicBezTo>
                  <a:cubicBezTo>
                    <a:pt x="18634" y="27553"/>
                    <a:pt x="18527" y="27482"/>
                    <a:pt x="18419" y="27387"/>
                  </a:cubicBezTo>
                  <a:cubicBezTo>
                    <a:pt x="18038" y="27041"/>
                    <a:pt x="17645" y="26708"/>
                    <a:pt x="17264" y="26351"/>
                  </a:cubicBezTo>
                  <a:cubicBezTo>
                    <a:pt x="17086" y="26184"/>
                    <a:pt x="17086" y="26172"/>
                    <a:pt x="17205" y="25958"/>
                  </a:cubicBezTo>
                  <a:cubicBezTo>
                    <a:pt x="17324" y="25732"/>
                    <a:pt x="17431" y="25529"/>
                    <a:pt x="17562" y="25279"/>
                  </a:cubicBezTo>
                  <a:close/>
                  <a:moveTo>
                    <a:pt x="15180" y="25289"/>
                  </a:moveTo>
                  <a:cubicBezTo>
                    <a:pt x="15219" y="25289"/>
                    <a:pt x="15246" y="25333"/>
                    <a:pt x="15300" y="25434"/>
                  </a:cubicBezTo>
                  <a:cubicBezTo>
                    <a:pt x="15407" y="25648"/>
                    <a:pt x="15490" y="25839"/>
                    <a:pt x="15609" y="26029"/>
                  </a:cubicBezTo>
                  <a:cubicBezTo>
                    <a:pt x="15657" y="26125"/>
                    <a:pt x="15657" y="26184"/>
                    <a:pt x="15586" y="26256"/>
                  </a:cubicBezTo>
                  <a:cubicBezTo>
                    <a:pt x="15431" y="26410"/>
                    <a:pt x="15288" y="26553"/>
                    <a:pt x="15121" y="26708"/>
                  </a:cubicBezTo>
                  <a:cubicBezTo>
                    <a:pt x="14764" y="27018"/>
                    <a:pt x="14407" y="27327"/>
                    <a:pt x="14002" y="27672"/>
                  </a:cubicBezTo>
                  <a:cubicBezTo>
                    <a:pt x="13776" y="27339"/>
                    <a:pt x="13574" y="27029"/>
                    <a:pt x="13383" y="26720"/>
                  </a:cubicBezTo>
                  <a:cubicBezTo>
                    <a:pt x="13931" y="26267"/>
                    <a:pt x="14466" y="25827"/>
                    <a:pt x="15002" y="25398"/>
                  </a:cubicBezTo>
                  <a:cubicBezTo>
                    <a:pt x="15014" y="25398"/>
                    <a:pt x="15026" y="25374"/>
                    <a:pt x="15050" y="25363"/>
                  </a:cubicBezTo>
                  <a:cubicBezTo>
                    <a:pt x="15112" y="25316"/>
                    <a:pt x="15150" y="25289"/>
                    <a:pt x="15180" y="25289"/>
                  </a:cubicBezTo>
                  <a:close/>
                  <a:moveTo>
                    <a:pt x="11930" y="26589"/>
                  </a:moveTo>
                  <a:cubicBezTo>
                    <a:pt x="12073" y="26648"/>
                    <a:pt x="12216" y="26708"/>
                    <a:pt x="12347" y="26767"/>
                  </a:cubicBezTo>
                  <a:cubicBezTo>
                    <a:pt x="12228" y="27363"/>
                    <a:pt x="12383" y="27446"/>
                    <a:pt x="12764" y="27565"/>
                  </a:cubicBezTo>
                  <a:cubicBezTo>
                    <a:pt x="12597" y="27637"/>
                    <a:pt x="12466" y="27720"/>
                    <a:pt x="12323" y="27780"/>
                  </a:cubicBezTo>
                  <a:cubicBezTo>
                    <a:pt x="12097" y="27863"/>
                    <a:pt x="11895" y="27922"/>
                    <a:pt x="11669" y="27994"/>
                  </a:cubicBezTo>
                  <a:cubicBezTo>
                    <a:pt x="11633" y="27994"/>
                    <a:pt x="11561" y="27994"/>
                    <a:pt x="11549" y="27970"/>
                  </a:cubicBezTo>
                  <a:cubicBezTo>
                    <a:pt x="11347" y="27613"/>
                    <a:pt x="11180" y="27268"/>
                    <a:pt x="11073" y="26851"/>
                  </a:cubicBezTo>
                  <a:lnTo>
                    <a:pt x="11073" y="26851"/>
                  </a:lnTo>
                  <a:cubicBezTo>
                    <a:pt x="11217" y="26937"/>
                    <a:pt x="11335" y="26988"/>
                    <a:pt x="11445" y="26988"/>
                  </a:cubicBezTo>
                  <a:cubicBezTo>
                    <a:pt x="11608" y="26988"/>
                    <a:pt x="11752" y="26874"/>
                    <a:pt x="11930" y="26589"/>
                  </a:cubicBezTo>
                  <a:close/>
                  <a:moveTo>
                    <a:pt x="20824" y="26601"/>
                  </a:moveTo>
                  <a:cubicBezTo>
                    <a:pt x="20955" y="26708"/>
                    <a:pt x="21074" y="26851"/>
                    <a:pt x="21205" y="26946"/>
                  </a:cubicBezTo>
                  <a:cubicBezTo>
                    <a:pt x="21261" y="26983"/>
                    <a:pt x="21314" y="26998"/>
                    <a:pt x="21367" y="26998"/>
                  </a:cubicBezTo>
                  <a:cubicBezTo>
                    <a:pt x="21483" y="26998"/>
                    <a:pt x="21594" y="26925"/>
                    <a:pt x="21717" y="26851"/>
                  </a:cubicBezTo>
                  <a:lnTo>
                    <a:pt x="21717" y="26851"/>
                  </a:lnTo>
                  <a:cubicBezTo>
                    <a:pt x="21598" y="27268"/>
                    <a:pt x="21420" y="27625"/>
                    <a:pt x="21217" y="27970"/>
                  </a:cubicBezTo>
                  <a:cubicBezTo>
                    <a:pt x="21217" y="27982"/>
                    <a:pt x="21158" y="27994"/>
                    <a:pt x="21146" y="27994"/>
                  </a:cubicBezTo>
                  <a:cubicBezTo>
                    <a:pt x="20777" y="27875"/>
                    <a:pt x="20384" y="27756"/>
                    <a:pt x="20027" y="27553"/>
                  </a:cubicBezTo>
                  <a:cubicBezTo>
                    <a:pt x="20193" y="27494"/>
                    <a:pt x="20396" y="27458"/>
                    <a:pt x="20432" y="27268"/>
                  </a:cubicBezTo>
                  <a:cubicBezTo>
                    <a:pt x="20467" y="27101"/>
                    <a:pt x="20432" y="26946"/>
                    <a:pt x="20432" y="26767"/>
                  </a:cubicBezTo>
                  <a:cubicBezTo>
                    <a:pt x="20562" y="26708"/>
                    <a:pt x="20705" y="26648"/>
                    <a:pt x="20824" y="26601"/>
                  </a:cubicBezTo>
                  <a:close/>
                  <a:moveTo>
                    <a:pt x="13216" y="27458"/>
                  </a:moveTo>
                  <a:cubicBezTo>
                    <a:pt x="13419" y="27720"/>
                    <a:pt x="13633" y="27958"/>
                    <a:pt x="13871" y="28220"/>
                  </a:cubicBezTo>
                  <a:cubicBezTo>
                    <a:pt x="13729" y="28228"/>
                    <a:pt x="13592" y="28296"/>
                    <a:pt x="13463" y="28296"/>
                  </a:cubicBezTo>
                  <a:cubicBezTo>
                    <a:pt x="13385" y="28296"/>
                    <a:pt x="13311" y="28272"/>
                    <a:pt x="13240" y="28196"/>
                  </a:cubicBezTo>
                  <a:cubicBezTo>
                    <a:pt x="13050" y="27994"/>
                    <a:pt x="13050" y="27791"/>
                    <a:pt x="13216" y="27458"/>
                  </a:cubicBezTo>
                  <a:close/>
                  <a:moveTo>
                    <a:pt x="19562" y="27482"/>
                  </a:moveTo>
                  <a:cubicBezTo>
                    <a:pt x="19729" y="27684"/>
                    <a:pt x="19753" y="27922"/>
                    <a:pt x="19598" y="28137"/>
                  </a:cubicBezTo>
                  <a:cubicBezTo>
                    <a:pt x="19525" y="28250"/>
                    <a:pt x="19451" y="28304"/>
                    <a:pt x="19332" y="28304"/>
                  </a:cubicBezTo>
                  <a:cubicBezTo>
                    <a:pt x="19238" y="28304"/>
                    <a:pt x="19116" y="28271"/>
                    <a:pt x="18943" y="28208"/>
                  </a:cubicBezTo>
                  <a:cubicBezTo>
                    <a:pt x="19158" y="27958"/>
                    <a:pt x="19360" y="27720"/>
                    <a:pt x="19562" y="27482"/>
                  </a:cubicBezTo>
                  <a:close/>
                  <a:moveTo>
                    <a:pt x="15788" y="26363"/>
                  </a:moveTo>
                  <a:cubicBezTo>
                    <a:pt x="15907" y="26613"/>
                    <a:pt x="16014" y="26851"/>
                    <a:pt x="16145" y="27101"/>
                  </a:cubicBezTo>
                  <a:cubicBezTo>
                    <a:pt x="16193" y="27196"/>
                    <a:pt x="16157" y="27279"/>
                    <a:pt x="16086" y="27339"/>
                  </a:cubicBezTo>
                  <a:cubicBezTo>
                    <a:pt x="15979" y="27446"/>
                    <a:pt x="15860" y="27541"/>
                    <a:pt x="15740" y="27637"/>
                  </a:cubicBezTo>
                  <a:cubicBezTo>
                    <a:pt x="15443" y="27887"/>
                    <a:pt x="15145" y="28161"/>
                    <a:pt x="14836" y="28434"/>
                  </a:cubicBezTo>
                  <a:cubicBezTo>
                    <a:pt x="14597" y="28220"/>
                    <a:pt x="14371" y="28030"/>
                    <a:pt x="14157" y="27815"/>
                  </a:cubicBezTo>
                  <a:cubicBezTo>
                    <a:pt x="14693" y="27327"/>
                    <a:pt x="15228" y="26851"/>
                    <a:pt x="15788" y="26363"/>
                  </a:cubicBezTo>
                  <a:close/>
                  <a:moveTo>
                    <a:pt x="16991" y="26375"/>
                  </a:moveTo>
                  <a:cubicBezTo>
                    <a:pt x="17550" y="26851"/>
                    <a:pt x="18086" y="27327"/>
                    <a:pt x="18634" y="27815"/>
                  </a:cubicBezTo>
                  <a:cubicBezTo>
                    <a:pt x="18407" y="28018"/>
                    <a:pt x="18181" y="28220"/>
                    <a:pt x="17967" y="28434"/>
                  </a:cubicBezTo>
                  <a:cubicBezTo>
                    <a:pt x="17645" y="28161"/>
                    <a:pt x="17348" y="27899"/>
                    <a:pt x="17050" y="27637"/>
                  </a:cubicBezTo>
                  <a:cubicBezTo>
                    <a:pt x="16955" y="27541"/>
                    <a:pt x="16836" y="27446"/>
                    <a:pt x="16717" y="27339"/>
                  </a:cubicBezTo>
                  <a:cubicBezTo>
                    <a:pt x="16633" y="27279"/>
                    <a:pt x="16610" y="27208"/>
                    <a:pt x="16657" y="27101"/>
                  </a:cubicBezTo>
                  <a:cubicBezTo>
                    <a:pt x="16776" y="26863"/>
                    <a:pt x="16872" y="26625"/>
                    <a:pt x="16991" y="26375"/>
                  </a:cubicBezTo>
                  <a:close/>
                  <a:moveTo>
                    <a:pt x="18812" y="28339"/>
                  </a:moveTo>
                  <a:lnTo>
                    <a:pt x="18812" y="28339"/>
                  </a:lnTo>
                  <a:cubicBezTo>
                    <a:pt x="18896" y="28565"/>
                    <a:pt x="18872" y="28756"/>
                    <a:pt x="18693" y="28923"/>
                  </a:cubicBezTo>
                  <a:cubicBezTo>
                    <a:pt x="18596" y="29000"/>
                    <a:pt x="18495" y="29029"/>
                    <a:pt x="18386" y="29029"/>
                  </a:cubicBezTo>
                  <a:cubicBezTo>
                    <a:pt x="18296" y="29029"/>
                    <a:pt x="18201" y="29009"/>
                    <a:pt x="18098" y="28982"/>
                  </a:cubicBezTo>
                  <a:cubicBezTo>
                    <a:pt x="18336" y="28756"/>
                    <a:pt x="18574" y="28565"/>
                    <a:pt x="18812" y="28339"/>
                  </a:cubicBezTo>
                  <a:close/>
                  <a:moveTo>
                    <a:pt x="13978" y="28339"/>
                  </a:moveTo>
                  <a:lnTo>
                    <a:pt x="13978" y="28339"/>
                  </a:lnTo>
                  <a:cubicBezTo>
                    <a:pt x="14216" y="28553"/>
                    <a:pt x="14431" y="28756"/>
                    <a:pt x="14669" y="28970"/>
                  </a:cubicBezTo>
                  <a:cubicBezTo>
                    <a:pt x="14600" y="29016"/>
                    <a:pt x="14506" y="29037"/>
                    <a:pt x="14411" y="29037"/>
                  </a:cubicBezTo>
                  <a:cubicBezTo>
                    <a:pt x="14309" y="29037"/>
                    <a:pt x="14207" y="29013"/>
                    <a:pt x="14133" y="28970"/>
                  </a:cubicBezTo>
                  <a:cubicBezTo>
                    <a:pt x="13943" y="28815"/>
                    <a:pt x="13883" y="28649"/>
                    <a:pt x="13978" y="28339"/>
                  </a:cubicBezTo>
                  <a:close/>
                  <a:moveTo>
                    <a:pt x="16205" y="27470"/>
                  </a:moveTo>
                  <a:cubicBezTo>
                    <a:pt x="16217" y="27470"/>
                    <a:pt x="16241" y="27494"/>
                    <a:pt x="16252" y="27494"/>
                  </a:cubicBezTo>
                  <a:cubicBezTo>
                    <a:pt x="16252" y="27589"/>
                    <a:pt x="16241" y="27708"/>
                    <a:pt x="16252" y="27815"/>
                  </a:cubicBezTo>
                  <a:cubicBezTo>
                    <a:pt x="16312" y="28101"/>
                    <a:pt x="16205" y="28315"/>
                    <a:pt x="16038" y="28518"/>
                  </a:cubicBezTo>
                  <a:cubicBezTo>
                    <a:pt x="15895" y="28696"/>
                    <a:pt x="15740" y="28863"/>
                    <a:pt x="15586" y="29053"/>
                  </a:cubicBezTo>
                  <a:cubicBezTo>
                    <a:pt x="15383" y="28887"/>
                    <a:pt x="15193" y="28744"/>
                    <a:pt x="14967" y="28565"/>
                  </a:cubicBezTo>
                  <a:cubicBezTo>
                    <a:pt x="15383" y="28196"/>
                    <a:pt x="15800" y="27839"/>
                    <a:pt x="16205" y="27470"/>
                  </a:cubicBezTo>
                  <a:close/>
                  <a:moveTo>
                    <a:pt x="16574" y="27482"/>
                  </a:moveTo>
                  <a:cubicBezTo>
                    <a:pt x="16979" y="27839"/>
                    <a:pt x="17384" y="28196"/>
                    <a:pt x="17812" y="28565"/>
                  </a:cubicBezTo>
                  <a:cubicBezTo>
                    <a:pt x="17610" y="28744"/>
                    <a:pt x="17407" y="28887"/>
                    <a:pt x="17205" y="29065"/>
                  </a:cubicBezTo>
                  <a:cubicBezTo>
                    <a:pt x="17026" y="28851"/>
                    <a:pt x="16860" y="28625"/>
                    <a:pt x="16681" y="28411"/>
                  </a:cubicBezTo>
                  <a:cubicBezTo>
                    <a:pt x="16431" y="28137"/>
                    <a:pt x="16598" y="27803"/>
                    <a:pt x="16538" y="27506"/>
                  </a:cubicBezTo>
                  <a:cubicBezTo>
                    <a:pt x="16550" y="27494"/>
                    <a:pt x="16562" y="27494"/>
                    <a:pt x="16574" y="27482"/>
                  </a:cubicBezTo>
                  <a:close/>
                  <a:moveTo>
                    <a:pt x="10847" y="26863"/>
                  </a:moveTo>
                  <a:cubicBezTo>
                    <a:pt x="10883" y="26922"/>
                    <a:pt x="10895" y="26982"/>
                    <a:pt x="10907" y="27029"/>
                  </a:cubicBezTo>
                  <a:cubicBezTo>
                    <a:pt x="11037" y="27339"/>
                    <a:pt x="11192" y="27660"/>
                    <a:pt x="11323" y="27970"/>
                  </a:cubicBezTo>
                  <a:cubicBezTo>
                    <a:pt x="11371" y="28053"/>
                    <a:pt x="11395" y="28196"/>
                    <a:pt x="11478" y="28220"/>
                  </a:cubicBezTo>
                  <a:cubicBezTo>
                    <a:pt x="11493" y="28228"/>
                    <a:pt x="11511" y="28231"/>
                    <a:pt x="11529" y="28231"/>
                  </a:cubicBezTo>
                  <a:cubicBezTo>
                    <a:pt x="11599" y="28231"/>
                    <a:pt x="11686" y="28186"/>
                    <a:pt x="11752" y="28149"/>
                  </a:cubicBezTo>
                  <a:cubicBezTo>
                    <a:pt x="12109" y="28018"/>
                    <a:pt x="12454" y="27863"/>
                    <a:pt x="12812" y="27732"/>
                  </a:cubicBezTo>
                  <a:cubicBezTo>
                    <a:pt x="12823" y="27732"/>
                    <a:pt x="12835" y="27720"/>
                    <a:pt x="12871" y="27720"/>
                  </a:cubicBezTo>
                  <a:cubicBezTo>
                    <a:pt x="12871" y="28101"/>
                    <a:pt x="13002" y="28387"/>
                    <a:pt x="13407" y="28506"/>
                  </a:cubicBezTo>
                  <a:cubicBezTo>
                    <a:pt x="13121" y="28672"/>
                    <a:pt x="12847" y="28768"/>
                    <a:pt x="12526" y="28803"/>
                  </a:cubicBezTo>
                  <a:cubicBezTo>
                    <a:pt x="12038" y="28851"/>
                    <a:pt x="11561" y="28934"/>
                    <a:pt x="11097" y="29161"/>
                  </a:cubicBezTo>
                  <a:cubicBezTo>
                    <a:pt x="10918" y="28637"/>
                    <a:pt x="10597" y="28220"/>
                    <a:pt x="10264" y="27791"/>
                  </a:cubicBezTo>
                  <a:cubicBezTo>
                    <a:pt x="10109" y="27577"/>
                    <a:pt x="10014" y="27327"/>
                    <a:pt x="9906" y="27077"/>
                  </a:cubicBezTo>
                  <a:lnTo>
                    <a:pt x="9906" y="27077"/>
                  </a:lnTo>
                  <a:cubicBezTo>
                    <a:pt x="10033" y="27133"/>
                    <a:pt x="10151" y="27159"/>
                    <a:pt x="10261" y="27159"/>
                  </a:cubicBezTo>
                  <a:cubicBezTo>
                    <a:pt x="10482" y="27159"/>
                    <a:pt x="10672" y="27053"/>
                    <a:pt x="10847" y="26863"/>
                  </a:cubicBezTo>
                  <a:close/>
                  <a:moveTo>
                    <a:pt x="21932" y="26898"/>
                  </a:moveTo>
                  <a:cubicBezTo>
                    <a:pt x="22086" y="27060"/>
                    <a:pt x="22265" y="27162"/>
                    <a:pt x="22482" y="27162"/>
                  </a:cubicBezTo>
                  <a:cubicBezTo>
                    <a:pt x="22600" y="27162"/>
                    <a:pt x="22730" y="27132"/>
                    <a:pt x="22872" y="27065"/>
                  </a:cubicBezTo>
                  <a:lnTo>
                    <a:pt x="22872" y="27065"/>
                  </a:lnTo>
                  <a:cubicBezTo>
                    <a:pt x="22777" y="27363"/>
                    <a:pt x="22682" y="27637"/>
                    <a:pt x="22479" y="27863"/>
                  </a:cubicBezTo>
                  <a:cubicBezTo>
                    <a:pt x="22158" y="28256"/>
                    <a:pt x="21872" y="28672"/>
                    <a:pt x="21694" y="29161"/>
                  </a:cubicBezTo>
                  <a:cubicBezTo>
                    <a:pt x="21622" y="29125"/>
                    <a:pt x="21563" y="29101"/>
                    <a:pt x="21491" y="29065"/>
                  </a:cubicBezTo>
                  <a:cubicBezTo>
                    <a:pt x="21122" y="28934"/>
                    <a:pt x="20729" y="28851"/>
                    <a:pt x="20324" y="28815"/>
                  </a:cubicBezTo>
                  <a:cubicBezTo>
                    <a:pt x="19991" y="28792"/>
                    <a:pt x="19670" y="28684"/>
                    <a:pt x="19372" y="28506"/>
                  </a:cubicBezTo>
                  <a:cubicBezTo>
                    <a:pt x="19753" y="28387"/>
                    <a:pt x="19896" y="28101"/>
                    <a:pt x="19896" y="27720"/>
                  </a:cubicBezTo>
                  <a:cubicBezTo>
                    <a:pt x="19908" y="27720"/>
                    <a:pt x="19943" y="27720"/>
                    <a:pt x="19955" y="27732"/>
                  </a:cubicBezTo>
                  <a:cubicBezTo>
                    <a:pt x="20312" y="27863"/>
                    <a:pt x="20658" y="28018"/>
                    <a:pt x="21003" y="28149"/>
                  </a:cubicBezTo>
                  <a:cubicBezTo>
                    <a:pt x="21072" y="28168"/>
                    <a:pt x="21174" y="28229"/>
                    <a:pt x="21254" y="28229"/>
                  </a:cubicBezTo>
                  <a:cubicBezTo>
                    <a:pt x="21271" y="28229"/>
                    <a:pt x="21286" y="28226"/>
                    <a:pt x="21301" y="28220"/>
                  </a:cubicBezTo>
                  <a:cubicBezTo>
                    <a:pt x="21372" y="28208"/>
                    <a:pt x="21396" y="28053"/>
                    <a:pt x="21444" y="27970"/>
                  </a:cubicBezTo>
                  <a:lnTo>
                    <a:pt x="21932" y="26898"/>
                  </a:lnTo>
                  <a:close/>
                  <a:moveTo>
                    <a:pt x="16550" y="28589"/>
                  </a:moveTo>
                  <a:cubicBezTo>
                    <a:pt x="16717" y="28792"/>
                    <a:pt x="16872" y="28982"/>
                    <a:pt x="17074" y="29208"/>
                  </a:cubicBezTo>
                  <a:cubicBezTo>
                    <a:pt x="16872" y="29363"/>
                    <a:pt x="16681" y="29518"/>
                    <a:pt x="16514" y="29649"/>
                  </a:cubicBezTo>
                  <a:cubicBezTo>
                    <a:pt x="16514" y="29339"/>
                    <a:pt x="16514" y="28970"/>
                    <a:pt x="16502" y="28613"/>
                  </a:cubicBezTo>
                  <a:cubicBezTo>
                    <a:pt x="16514" y="28589"/>
                    <a:pt x="16538" y="28589"/>
                    <a:pt x="16550" y="28589"/>
                  </a:cubicBezTo>
                  <a:close/>
                  <a:moveTo>
                    <a:pt x="16252" y="28613"/>
                  </a:moveTo>
                  <a:lnTo>
                    <a:pt x="16252" y="29685"/>
                  </a:lnTo>
                  <a:cubicBezTo>
                    <a:pt x="16086" y="29530"/>
                    <a:pt x="15895" y="29363"/>
                    <a:pt x="15705" y="29220"/>
                  </a:cubicBezTo>
                  <a:cubicBezTo>
                    <a:pt x="15907" y="28982"/>
                    <a:pt x="16062" y="28803"/>
                    <a:pt x="16217" y="28613"/>
                  </a:cubicBezTo>
                  <a:close/>
                  <a:moveTo>
                    <a:pt x="14955" y="29173"/>
                  </a:moveTo>
                  <a:cubicBezTo>
                    <a:pt x="15240" y="29411"/>
                    <a:pt x="15490" y="29637"/>
                    <a:pt x="15776" y="29875"/>
                  </a:cubicBezTo>
                  <a:cubicBezTo>
                    <a:pt x="15674" y="29906"/>
                    <a:pt x="15580" y="29922"/>
                    <a:pt x="15492" y="29922"/>
                  </a:cubicBezTo>
                  <a:cubicBezTo>
                    <a:pt x="15344" y="29922"/>
                    <a:pt x="15212" y="29877"/>
                    <a:pt x="15086" y="29780"/>
                  </a:cubicBezTo>
                  <a:cubicBezTo>
                    <a:pt x="14907" y="29649"/>
                    <a:pt x="14907" y="29423"/>
                    <a:pt x="14955" y="29173"/>
                  </a:cubicBezTo>
                  <a:close/>
                  <a:moveTo>
                    <a:pt x="17848" y="29184"/>
                  </a:moveTo>
                  <a:lnTo>
                    <a:pt x="17848" y="29184"/>
                  </a:lnTo>
                  <a:cubicBezTo>
                    <a:pt x="17872" y="29434"/>
                    <a:pt x="17884" y="29649"/>
                    <a:pt x="17705" y="29792"/>
                  </a:cubicBezTo>
                  <a:cubicBezTo>
                    <a:pt x="17582" y="29892"/>
                    <a:pt x="17444" y="29932"/>
                    <a:pt x="17304" y="29932"/>
                  </a:cubicBezTo>
                  <a:cubicBezTo>
                    <a:pt x="17227" y="29932"/>
                    <a:pt x="17150" y="29920"/>
                    <a:pt x="17074" y="29899"/>
                  </a:cubicBezTo>
                  <a:cubicBezTo>
                    <a:pt x="17050" y="29887"/>
                    <a:pt x="17050" y="29875"/>
                    <a:pt x="17038" y="29863"/>
                  </a:cubicBezTo>
                  <a:cubicBezTo>
                    <a:pt x="17288" y="29637"/>
                    <a:pt x="17550" y="29423"/>
                    <a:pt x="17848" y="29184"/>
                  </a:cubicBezTo>
                  <a:close/>
                  <a:moveTo>
                    <a:pt x="24111" y="26851"/>
                  </a:moveTo>
                  <a:lnTo>
                    <a:pt x="24111" y="26851"/>
                  </a:lnTo>
                  <a:cubicBezTo>
                    <a:pt x="24099" y="27160"/>
                    <a:pt x="24015" y="27434"/>
                    <a:pt x="23837" y="27637"/>
                  </a:cubicBezTo>
                  <a:cubicBezTo>
                    <a:pt x="23456" y="28101"/>
                    <a:pt x="23063" y="28565"/>
                    <a:pt x="22682" y="29006"/>
                  </a:cubicBezTo>
                  <a:cubicBezTo>
                    <a:pt x="22432" y="29292"/>
                    <a:pt x="22158" y="29577"/>
                    <a:pt x="22039" y="29935"/>
                  </a:cubicBezTo>
                  <a:cubicBezTo>
                    <a:pt x="21753" y="29887"/>
                    <a:pt x="21491" y="29815"/>
                    <a:pt x="21217" y="29780"/>
                  </a:cubicBezTo>
                  <a:cubicBezTo>
                    <a:pt x="20896" y="29744"/>
                    <a:pt x="20586" y="29756"/>
                    <a:pt x="20265" y="29720"/>
                  </a:cubicBezTo>
                  <a:cubicBezTo>
                    <a:pt x="19896" y="29696"/>
                    <a:pt x="19527" y="29661"/>
                    <a:pt x="19158" y="29625"/>
                  </a:cubicBezTo>
                  <a:cubicBezTo>
                    <a:pt x="18836" y="29577"/>
                    <a:pt x="18574" y="29458"/>
                    <a:pt x="18324" y="29232"/>
                  </a:cubicBezTo>
                  <a:cubicBezTo>
                    <a:pt x="18765" y="29220"/>
                    <a:pt x="18991" y="28982"/>
                    <a:pt x="19074" y="28625"/>
                  </a:cubicBezTo>
                  <a:cubicBezTo>
                    <a:pt x="19158" y="28649"/>
                    <a:pt x="19205" y="28684"/>
                    <a:pt x="19265" y="28708"/>
                  </a:cubicBezTo>
                  <a:cubicBezTo>
                    <a:pt x="19670" y="28934"/>
                    <a:pt x="20086" y="29030"/>
                    <a:pt x="20539" y="29065"/>
                  </a:cubicBezTo>
                  <a:cubicBezTo>
                    <a:pt x="20908" y="29101"/>
                    <a:pt x="21265" y="29208"/>
                    <a:pt x="21610" y="29363"/>
                  </a:cubicBezTo>
                  <a:cubicBezTo>
                    <a:pt x="21652" y="29382"/>
                    <a:pt x="21690" y="29391"/>
                    <a:pt x="21724" y="29391"/>
                  </a:cubicBezTo>
                  <a:cubicBezTo>
                    <a:pt x="21796" y="29391"/>
                    <a:pt x="21848" y="29349"/>
                    <a:pt x="21872" y="29268"/>
                  </a:cubicBezTo>
                  <a:cubicBezTo>
                    <a:pt x="22003" y="28851"/>
                    <a:pt x="22229" y="28470"/>
                    <a:pt x="22515" y="28149"/>
                  </a:cubicBezTo>
                  <a:cubicBezTo>
                    <a:pt x="22801" y="27803"/>
                    <a:pt x="22956" y="27422"/>
                    <a:pt x="23099" y="27006"/>
                  </a:cubicBezTo>
                  <a:cubicBezTo>
                    <a:pt x="23110" y="26982"/>
                    <a:pt x="23110" y="26958"/>
                    <a:pt x="23122" y="26922"/>
                  </a:cubicBezTo>
                  <a:cubicBezTo>
                    <a:pt x="23285" y="27029"/>
                    <a:pt x="23440" y="27088"/>
                    <a:pt x="23594" y="27088"/>
                  </a:cubicBezTo>
                  <a:cubicBezTo>
                    <a:pt x="23765" y="27088"/>
                    <a:pt x="23935" y="27014"/>
                    <a:pt x="24111" y="26851"/>
                  </a:cubicBezTo>
                  <a:close/>
                  <a:moveTo>
                    <a:pt x="8692" y="26863"/>
                  </a:moveTo>
                  <a:lnTo>
                    <a:pt x="8692" y="26863"/>
                  </a:lnTo>
                  <a:cubicBezTo>
                    <a:pt x="8858" y="27011"/>
                    <a:pt x="9025" y="27079"/>
                    <a:pt x="9193" y="27079"/>
                  </a:cubicBezTo>
                  <a:cubicBezTo>
                    <a:pt x="9349" y="27079"/>
                    <a:pt x="9507" y="27020"/>
                    <a:pt x="9668" y="26910"/>
                  </a:cubicBezTo>
                  <a:cubicBezTo>
                    <a:pt x="9704" y="26982"/>
                    <a:pt x="9716" y="27041"/>
                    <a:pt x="9752" y="27125"/>
                  </a:cubicBezTo>
                  <a:cubicBezTo>
                    <a:pt x="9883" y="27553"/>
                    <a:pt x="10109" y="27910"/>
                    <a:pt x="10383" y="28256"/>
                  </a:cubicBezTo>
                  <a:cubicBezTo>
                    <a:pt x="10645" y="28530"/>
                    <a:pt x="10823" y="28875"/>
                    <a:pt x="10942" y="29232"/>
                  </a:cubicBezTo>
                  <a:cubicBezTo>
                    <a:pt x="10968" y="29316"/>
                    <a:pt x="11023" y="29365"/>
                    <a:pt x="11095" y="29365"/>
                  </a:cubicBezTo>
                  <a:cubicBezTo>
                    <a:pt x="11125" y="29365"/>
                    <a:pt x="11157" y="29357"/>
                    <a:pt x="11192" y="29339"/>
                  </a:cubicBezTo>
                  <a:cubicBezTo>
                    <a:pt x="11549" y="29161"/>
                    <a:pt x="11907" y="29053"/>
                    <a:pt x="12288" y="29030"/>
                  </a:cubicBezTo>
                  <a:cubicBezTo>
                    <a:pt x="12800" y="28994"/>
                    <a:pt x="13276" y="28827"/>
                    <a:pt x="13716" y="28577"/>
                  </a:cubicBezTo>
                  <a:cubicBezTo>
                    <a:pt x="13800" y="28982"/>
                    <a:pt x="14014" y="29232"/>
                    <a:pt x="14466" y="29232"/>
                  </a:cubicBezTo>
                  <a:cubicBezTo>
                    <a:pt x="14252" y="29423"/>
                    <a:pt x="14026" y="29565"/>
                    <a:pt x="13764" y="29589"/>
                  </a:cubicBezTo>
                  <a:cubicBezTo>
                    <a:pt x="13216" y="29649"/>
                    <a:pt x="12669" y="29696"/>
                    <a:pt x="12109" y="29744"/>
                  </a:cubicBezTo>
                  <a:cubicBezTo>
                    <a:pt x="11669" y="29768"/>
                    <a:pt x="11216" y="29756"/>
                    <a:pt x="10787" y="29958"/>
                  </a:cubicBezTo>
                  <a:cubicBezTo>
                    <a:pt x="10656" y="29589"/>
                    <a:pt x="10406" y="29304"/>
                    <a:pt x="10145" y="29030"/>
                  </a:cubicBezTo>
                  <a:cubicBezTo>
                    <a:pt x="9835" y="28684"/>
                    <a:pt x="9513" y="28339"/>
                    <a:pt x="9228" y="27982"/>
                  </a:cubicBezTo>
                  <a:cubicBezTo>
                    <a:pt x="9049" y="27756"/>
                    <a:pt x="8918" y="27518"/>
                    <a:pt x="8775" y="27268"/>
                  </a:cubicBezTo>
                  <a:cubicBezTo>
                    <a:pt x="8716" y="27148"/>
                    <a:pt x="8704" y="27018"/>
                    <a:pt x="8692" y="26863"/>
                  </a:cubicBezTo>
                  <a:close/>
                  <a:moveTo>
                    <a:pt x="12752" y="25601"/>
                  </a:moveTo>
                  <a:cubicBezTo>
                    <a:pt x="12835" y="25851"/>
                    <a:pt x="12931" y="26089"/>
                    <a:pt x="12978" y="26351"/>
                  </a:cubicBezTo>
                  <a:cubicBezTo>
                    <a:pt x="13300" y="27220"/>
                    <a:pt x="13859" y="27922"/>
                    <a:pt x="14574" y="28506"/>
                  </a:cubicBezTo>
                  <a:cubicBezTo>
                    <a:pt x="14883" y="28756"/>
                    <a:pt x="15205" y="28994"/>
                    <a:pt x="15490" y="29280"/>
                  </a:cubicBezTo>
                  <a:cubicBezTo>
                    <a:pt x="15764" y="29542"/>
                    <a:pt x="16062" y="29780"/>
                    <a:pt x="16241" y="30125"/>
                  </a:cubicBezTo>
                  <a:cubicBezTo>
                    <a:pt x="16258" y="30173"/>
                    <a:pt x="16297" y="30196"/>
                    <a:pt x="16339" y="30196"/>
                  </a:cubicBezTo>
                  <a:cubicBezTo>
                    <a:pt x="16380" y="30196"/>
                    <a:pt x="16425" y="30173"/>
                    <a:pt x="16455" y="30125"/>
                  </a:cubicBezTo>
                  <a:cubicBezTo>
                    <a:pt x="16681" y="29744"/>
                    <a:pt x="16991" y="29458"/>
                    <a:pt x="17324" y="29184"/>
                  </a:cubicBezTo>
                  <a:cubicBezTo>
                    <a:pt x="17919" y="28684"/>
                    <a:pt x="18574" y="28220"/>
                    <a:pt x="19038" y="27577"/>
                  </a:cubicBezTo>
                  <a:cubicBezTo>
                    <a:pt x="19253" y="27279"/>
                    <a:pt x="19455" y="26958"/>
                    <a:pt x="19610" y="26613"/>
                  </a:cubicBezTo>
                  <a:cubicBezTo>
                    <a:pt x="19765" y="26291"/>
                    <a:pt x="19872" y="25958"/>
                    <a:pt x="19991" y="25613"/>
                  </a:cubicBezTo>
                  <a:cubicBezTo>
                    <a:pt x="20086" y="25660"/>
                    <a:pt x="20134" y="25767"/>
                    <a:pt x="20110" y="25875"/>
                  </a:cubicBezTo>
                  <a:cubicBezTo>
                    <a:pt x="19967" y="26303"/>
                    <a:pt x="19848" y="26732"/>
                    <a:pt x="19550" y="27089"/>
                  </a:cubicBezTo>
                  <a:cubicBezTo>
                    <a:pt x="19241" y="27458"/>
                    <a:pt x="18943" y="27863"/>
                    <a:pt x="18598" y="28220"/>
                  </a:cubicBezTo>
                  <a:cubicBezTo>
                    <a:pt x="18276" y="28565"/>
                    <a:pt x="17884" y="28851"/>
                    <a:pt x="17526" y="29173"/>
                  </a:cubicBezTo>
                  <a:cubicBezTo>
                    <a:pt x="17217" y="29458"/>
                    <a:pt x="16907" y="29756"/>
                    <a:pt x="16598" y="30066"/>
                  </a:cubicBezTo>
                  <a:cubicBezTo>
                    <a:pt x="16491" y="30173"/>
                    <a:pt x="16443" y="30304"/>
                    <a:pt x="16371" y="30423"/>
                  </a:cubicBezTo>
                  <a:cubicBezTo>
                    <a:pt x="16276" y="30292"/>
                    <a:pt x="16205" y="30125"/>
                    <a:pt x="16086" y="30006"/>
                  </a:cubicBezTo>
                  <a:cubicBezTo>
                    <a:pt x="15681" y="29625"/>
                    <a:pt x="15288" y="29232"/>
                    <a:pt x="14847" y="28875"/>
                  </a:cubicBezTo>
                  <a:cubicBezTo>
                    <a:pt x="14336" y="28446"/>
                    <a:pt x="13859" y="27970"/>
                    <a:pt x="13419" y="27434"/>
                  </a:cubicBezTo>
                  <a:cubicBezTo>
                    <a:pt x="13062" y="26970"/>
                    <a:pt x="12788" y="26482"/>
                    <a:pt x="12633" y="25910"/>
                  </a:cubicBezTo>
                  <a:cubicBezTo>
                    <a:pt x="12609" y="25779"/>
                    <a:pt x="12633" y="25696"/>
                    <a:pt x="12752" y="25601"/>
                  </a:cubicBezTo>
                  <a:close/>
                  <a:moveTo>
                    <a:pt x="16919" y="30018"/>
                  </a:moveTo>
                  <a:cubicBezTo>
                    <a:pt x="16979" y="30280"/>
                    <a:pt x="17038" y="30518"/>
                    <a:pt x="16991" y="30768"/>
                  </a:cubicBezTo>
                  <a:cubicBezTo>
                    <a:pt x="16957" y="30903"/>
                    <a:pt x="16870" y="30995"/>
                    <a:pt x="16760" y="30995"/>
                  </a:cubicBezTo>
                  <a:cubicBezTo>
                    <a:pt x="16754" y="30995"/>
                    <a:pt x="16747" y="30995"/>
                    <a:pt x="16741" y="30994"/>
                  </a:cubicBezTo>
                  <a:cubicBezTo>
                    <a:pt x="16622" y="30970"/>
                    <a:pt x="16491" y="30828"/>
                    <a:pt x="16514" y="30697"/>
                  </a:cubicBezTo>
                  <a:cubicBezTo>
                    <a:pt x="16574" y="30435"/>
                    <a:pt x="16693" y="30220"/>
                    <a:pt x="16919" y="30018"/>
                  </a:cubicBezTo>
                  <a:close/>
                  <a:moveTo>
                    <a:pt x="15860" y="30018"/>
                  </a:moveTo>
                  <a:cubicBezTo>
                    <a:pt x="16086" y="30196"/>
                    <a:pt x="16181" y="30423"/>
                    <a:pt x="16252" y="30649"/>
                  </a:cubicBezTo>
                  <a:cubicBezTo>
                    <a:pt x="16300" y="30792"/>
                    <a:pt x="16193" y="30958"/>
                    <a:pt x="16062" y="30994"/>
                  </a:cubicBezTo>
                  <a:cubicBezTo>
                    <a:pt x="16052" y="30995"/>
                    <a:pt x="16042" y="30995"/>
                    <a:pt x="16032" y="30995"/>
                  </a:cubicBezTo>
                  <a:cubicBezTo>
                    <a:pt x="15906" y="30995"/>
                    <a:pt x="15821" y="30923"/>
                    <a:pt x="15788" y="30768"/>
                  </a:cubicBezTo>
                  <a:cubicBezTo>
                    <a:pt x="15740" y="30518"/>
                    <a:pt x="15800" y="30280"/>
                    <a:pt x="15860" y="30018"/>
                  </a:cubicBezTo>
                  <a:close/>
                  <a:moveTo>
                    <a:pt x="10623" y="30254"/>
                  </a:moveTo>
                  <a:cubicBezTo>
                    <a:pt x="10689" y="30254"/>
                    <a:pt x="10726" y="30304"/>
                    <a:pt x="10764" y="30423"/>
                  </a:cubicBezTo>
                  <a:cubicBezTo>
                    <a:pt x="10823" y="30637"/>
                    <a:pt x="10847" y="30851"/>
                    <a:pt x="10895" y="31078"/>
                  </a:cubicBezTo>
                  <a:cubicBezTo>
                    <a:pt x="10907" y="31673"/>
                    <a:pt x="10645" y="32101"/>
                    <a:pt x="10145" y="32387"/>
                  </a:cubicBezTo>
                  <a:cubicBezTo>
                    <a:pt x="10025" y="32459"/>
                    <a:pt x="9906" y="32542"/>
                    <a:pt x="9787" y="32602"/>
                  </a:cubicBezTo>
                  <a:cubicBezTo>
                    <a:pt x="9763" y="32614"/>
                    <a:pt x="9741" y="32621"/>
                    <a:pt x="9721" y="32621"/>
                  </a:cubicBezTo>
                  <a:cubicBezTo>
                    <a:pt x="9684" y="32621"/>
                    <a:pt x="9656" y="32597"/>
                    <a:pt x="9633" y="32542"/>
                  </a:cubicBezTo>
                  <a:cubicBezTo>
                    <a:pt x="9216" y="31685"/>
                    <a:pt x="9597" y="30661"/>
                    <a:pt x="10466" y="30304"/>
                  </a:cubicBezTo>
                  <a:cubicBezTo>
                    <a:pt x="10533" y="30272"/>
                    <a:pt x="10583" y="30254"/>
                    <a:pt x="10623" y="30254"/>
                  </a:cubicBezTo>
                  <a:close/>
                  <a:moveTo>
                    <a:pt x="22171" y="30260"/>
                  </a:moveTo>
                  <a:cubicBezTo>
                    <a:pt x="22204" y="30260"/>
                    <a:pt x="22240" y="30271"/>
                    <a:pt x="22277" y="30292"/>
                  </a:cubicBezTo>
                  <a:cubicBezTo>
                    <a:pt x="22979" y="30637"/>
                    <a:pt x="23503" y="31256"/>
                    <a:pt x="23277" y="32125"/>
                  </a:cubicBezTo>
                  <a:cubicBezTo>
                    <a:pt x="23229" y="32268"/>
                    <a:pt x="23206" y="32399"/>
                    <a:pt x="23158" y="32542"/>
                  </a:cubicBezTo>
                  <a:cubicBezTo>
                    <a:pt x="23133" y="32600"/>
                    <a:pt x="23108" y="32635"/>
                    <a:pt x="23064" y="32635"/>
                  </a:cubicBezTo>
                  <a:cubicBezTo>
                    <a:pt x="23044" y="32635"/>
                    <a:pt x="23020" y="32628"/>
                    <a:pt x="22991" y="32613"/>
                  </a:cubicBezTo>
                  <a:cubicBezTo>
                    <a:pt x="22372" y="32328"/>
                    <a:pt x="21860" y="31899"/>
                    <a:pt x="21908" y="31089"/>
                  </a:cubicBezTo>
                  <a:cubicBezTo>
                    <a:pt x="21908" y="31078"/>
                    <a:pt x="21896" y="31078"/>
                    <a:pt x="21872" y="31078"/>
                  </a:cubicBezTo>
                  <a:cubicBezTo>
                    <a:pt x="21932" y="30839"/>
                    <a:pt x="21979" y="30613"/>
                    <a:pt x="22039" y="30375"/>
                  </a:cubicBezTo>
                  <a:cubicBezTo>
                    <a:pt x="22062" y="30297"/>
                    <a:pt x="22111" y="30260"/>
                    <a:pt x="22171" y="30260"/>
                  </a:cubicBezTo>
                  <a:close/>
                  <a:moveTo>
                    <a:pt x="9703" y="1"/>
                  </a:moveTo>
                  <a:cubicBezTo>
                    <a:pt x="9601" y="1"/>
                    <a:pt x="9519" y="65"/>
                    <a:pt x="9478" y="181"/>
                  </a:cubicBezTo>
                  <a:cubicBezTo>
                    <a:pt x="9394" y="419"/>
                    <a:pt x="9311" y="657"/>
                    <a:pt x="9287" y="907"/>
                  </a:cubicBezTo>
                  <a:cubicBezTo>
                    <a:pt x="9240" y="1348"/>
                    <a:pt x="9311" y="1741"/>
                    <a:pt x="9621" y="2074"/>
                  </a:cubicBezTo>
                  <a:cubicBezTo>
                    <a:pt x="9894" y="2372"/>
                    <a:pt x="10192" y="2657"/>
                    <a:pt x="10609" y="2753"/>
                  </a:cubicBezTo>
                  <a:cubicBezTo>
                    <a:pt x="10597" y="2812"/>
                    <a:pt x="10585" y="2872"/>
                    <a:pt x="10549" y="2919"/>
                  </a:cubicBezTo>
                  <a:cubicBezTo>
                    <a:pt x="10406" y="3134"/>
                    <a:pt x="10264" y="3348"/>
                    <a:pt x="10109" y="3550"/>
                  </a:cubicBezTo>
                  <a:cubicBezTo>
                    <a:pt x="9775" y="3931"/>
                    <a:pt x="9418" y="4300"/>
                    <a:pt x="9097" y="4693"/>
                  </a:cubicBezTo>
                  <a:cubicBezTo>
                    <a:pt x="8775" y="5051"/>
                    <a:pt x="8537" y="5455"/>
                    <a:pt x="8501" y="5943"/>
                  </a:cubicBezTo>
                  <a:cubicBezTo>
                    <a:pt x="8501" y="6003"/>
                    <a:pt x="8466" y="6063"/>
                    <a:pt x="8454" y="6134"/>
                  </a:cubicBezTo>
                  <a:cubicBezTo>
                    <a:pt x="8299" y="5979"/>
                    <a:pt x="8136" y="5825"/>
                    <a:pt x="7940" y="5825"/>
                  </a:cubicBezTo>
                  <a:cubicBezTo>
                    <a:pt x="7910" y="5825"/>
                    <a:pt x="7879" y="5828"/>
                    <a:pt x="7847" y="5836"/>
                  </a:cubicBezTo>
                  <a:cubicBezTo>
                    <a:pt x="7620" y="5884"/>
                    <a:pt x="7430" y="6027"/>
                    <a:pt x="7204" y="6134"/>
                  </a:cubicBezTo>
                  <a:cubicBezTo>
                    <a:pt x="7192" y="6110"/>
                    <a:pt x="7144" y="6027"/>
                    <a:pt x="7097" y="5991"/>
                  </a:cubicBezTo>
                  <a:cubicBezTo>
                    <a:pt x="6977" y="5884"/>
                    <a:pt x="6870" y="5753"/>
                    <a:pt x="6739" y="5658"/>
                  </a:cubicBezTo>
                  <a:cubicBezTo>
                    <a:pt x="6666" y="5611"/>
                    <a:pt x="6577" y="5579"/>
                    <a:pt x="6487" y="5579"/>
                  </a:cubicBezTo>
                  <a:cubicBezTo>
                    <a:pt x="6416" y="5579"/>
                    <a:pt x="6343" y="5599"/>
                    <a:pt x="6275" y="5646"/>
                  </a:cubicBezTo>
                  <a:cubicBezTo>
                    <a:pt x="6120" y="5729"/>
                    <a:pt x="6061" y="5884"/>
                    <a:pt x="6096" y="6063"/>
                  </a:cubicBezTo>
                  <a:cubicBezTo>
                    <a:pt x="6120" y="6074"/>
                    <a:pt x="6096" y="6086"/>
                    <a:pt x="6096" y="6122"/>
                  </a:cubicBezTo>
                  <a:lnTo>
                    <a:pt x="6025" y="6122"/>
                  </a:lnTo>
                  <a:cubicBezTo>
                    <a:pt x="6001" y="6119"/>
                    <a:pt x="5978" y="6117"/>
                    <a:pt x="5955" y="6117"/>
                  </a:cubicBezTo>
                  <a:cubicBezTo>
                    <a:pt x="5672" y="6117"/>
                    <a:pt x="5487" y="6382"/>
                    <a:pt x="5608" y="6658"/>
                  </a:cubicBezTo>
                  <a:cubicBezTo>
                    <a:pt x="5680" y="6825"/>
                    <a:pt x="5834" y="6956"/>
                    <a:pt x="5954" y="7086"/>
                  </a:cubicBezTo>
                  <a:cubicBezTo>
                    <a:pt x="6013" y="7146"/>
                    <a:pt x="6084" y="7194"/>
                    <a:pt x="6156" y="7241"/>
                  </a:cubicBezTo>
                  <a:cubicBezTo>
                    <a:pt x="5715" y="7801"/>
                    <a:pt x="5703" y="7979"/>
                    <a:pt x="6120" y="8468"/>
                  </a:cubicBezTo>
                  <a:cubicBezTo>
                    <a:pt x="6013" y="8491"/>
                    <a:pt x="5942" y="8503"/>
                    <a:pt x="5930" y="8587"/>
                  </a:cubicBezTo>
                  <a:cubicBezTo>
                    <a:pt x="5573" y="8634"/>
                    <a:pt x="5263" y="8789"/>
                    <a:pt x="4977" y="9003"/>
                  </a:cubicBezTo>
                  <a:cubicBezTo>
                    <a:pt x="4727" y="9206"/>
                    <a:pt x="4477" y="9408"/>
                    <a:pt x="4239" y="9623"/>
                  </a:cubicBezTo>
                  <a:cubicBezTo>
                    <a:pt x="3929" y="9884"/>
                    <a:pt x="3644" y="10170"/>
                    <a:pt x="3334" y="10420"/>
                  </a:cubicBezTo>
                  <a:cubicBezTo>
                    <a:pt x="3179" y="10539"/>
                    <a:pt x="3001" y="10611"/>
                    <a:pt x="2822" y="10718"/>
                  </a:cubicBezTo>
                  <a:cubicBezTo>
                    <a:pt x="2644" y="10170"/>
                    <a:pt x="2298" y="9813"/>
                    <a:pt x="1870" y="9527"/>
                  </a:cubicBezTo>
                  <a:cubicBezTo>
                    <a:pt x="1786" y="9468"/>
                    <a:pt x="1667" y="9420"/>
                    <a:pt x="1548" y="9396"/>
                  </a:cubicBezTo>
                  <a:cubicBezTo>
                    <a:pt x="1399" y="9362"/>
                    <a:pt x="1252" y="9346"/>
                    <a:pt x="1106" y="9346"/>
                  </a:cubicBezTo>
                  <a:cubicBezTo>
                    <a:pt x="797" y="9346"/>
                    <a:pt x="498" y="9418"/>
                    <a:pt x="215" y="9539"/>
                  </a:cubicBezTo>
                  <a:cubicBezTo>
                    <a:pt x="60" y="9623"/>
                    <a:pt x="0" y="9765"/>
                    <a:pt x="72" y="9920"/>
                  </a:cubicBezTo>
                  <a:cubicBezTo>
                    <a:pt x="143" y="10063"/>
                    <a:pt x="215" y="10218"/>
                    <a:pt x="310" y="10349"/>
                  </a:cubicBezTo>
                  <a:cubicBezTo>
                    <a:pt x="619" y="10864"/>
                    <a:pt x="1060" y="11148"/>
                    <a:pt x="1676" y="11148"/>
                  </a:cubicBezTo>
                  <a:cubicBezTo>
                    <a:pt x="1700" y="11148"/>
                    <a:pt x="1725" y="11147"/>
                    <a:pt x="1751" y="11147"/>
                  </a:cubicBezTo>
                  <a:cubicBezTo>
                    <a:pt x="2084" y="11147"/>
                    <a:pt x="2405" y="11111"/>
                    <a:pt x="2703" y="10932"/>
                  </a:cubicBezTo>
                  <a:cubicBezTo>
                    <a:pt x="2870" y="11230"/>
                    <a:pt x="2894" y="11528"/>
                    <a:pt x="2917" y="11825"/>
                  </a:cubicBezTo>
                  <a:cubicBezTo>
                    <a:pt x="2941" y="12373"/>
                    <a:pt x="2977" y="12909"/>
                    <a:pt x="3013" y="13456"/>
                  </a:cubicBezTo>
                  <a:cubicBezTo>
                    <a:pt x="3048" y="13885"/>
                    <a:pt x="3167" y="14302"/>
                    <a:pt x="3453" y="14659"/>
                  </a:cubicBezTo>
                  <a:cubicBezTo>
                    <a:pt x="3489" y="14706"/>
                    <a:pt x="3525" y="14766"/>
                    <a:pt x="3572" y="14837"/>
                  </a:cubicBezTo>
                  <a:cubicBezTo>
                    <a:pt x="3310" y="14837"/>
                    <a:pt x="3060" y="14861"/>
                    <a:pt x="2929" y="15064"/>
                  </a:cubicBezTo>
                  <a:cubicBezTo>
                    <a:pt x="2810" y="15242"/>
                    <a:pt x="2763" y="15480"/>
                    <a:pt x="2691" y="15719"/>
                  </a:cubicBezTo>
                  <a:cubicBezTo>
                    <a:pt x="2644" y="15707"/>
                    <a:pt x="2584" y="15695"/>
                    <a:pt x="2513" y="15695"/>
                  </a:cubicBezTo>
                  <a:cubicBezTo>
                    <a:pt x="2428" y="15695"/>
                    <a:pt x="2341" y="15690"/>
                    <a:pt x="2255" y="15690"/>
                  </a:cubicBezTo>
                  <a:cubicBezTo>
                    <a:pt x="2147" y="15690"/>
                    <a:pt x="2040" y="15697"/>
                    <a:pt x="1941" y="15730"/>
                  </a:cubicBezTo>
                  <a:cubicBezTo>
                    <a:pt x="1620" y="15838"/>
                    <a:pt x="1572" y="16207"/>
                    <a:pt x="1846" y="16421"/>
                  </a:cubicBezTo>
                  <a:cubicBezTo>
                    <a:pt x="1870" y="16433"/>
                    <a:pt x="1905" y="16445"/>
                    <a:pt x="1941" y="16469"/>
                  </a:cubicBezTo>
                  <a:cubicBezTo>
                    <a:pt x="1703" y="16600"/>
                    <a:pt x="1620" y="16766"/>
                    <a:pt x="1691" y="16969"/>
                  </a:cubicBezTo>
                  <a:cubicBezTo>
                    <a:pt x="1751" y="17171"/>
                    <a:pt x="1941" y="17254"/>
                    <a:pt x="2144" y="17266"/>
                  </a:cubicBezTo>
                  <a:cubicBezTo>
                    <a:pt x="2182" y="17270"/>
                    <a:pt x="2219" y="17271"/>
                    <a:pt x="2256" y="17271"/>
                  </a:cubicBezTo>
                  <a:cubicBezTo>
                    <a:pt x="2345" y="17271"/>
                    <a:pt x="2432" y="17263"/>
                    <a:pt x="2525" y="17254"/>
                  </a:cubicBezTo>
                  <a:cubicBezTo>
                    <a:pt x="2596" y="17254"/>
                    <a:pt x="2655" y="17231"/>
                    <a:pt x="2739" y="17219"/>
                  </a:cubicBezTo>
                  <a:lnTo>
                    <a:pt x="2739" y="17219"/>
                  </a:lnTo>
                  <a:cubicBezTo>
                    <a:pt x="2716" y="17764"/>
                    <a:pt x="2921" y="18114"/>
                    <a:pt x="3488" y="18114"/>
                  </a:cubicBezTo>
                  <a:cubicBezTo>
                    <a:pt x="3515" y="18114"/>
                    <a:pt x="3543" y="18113"/>
                    <a:pt x="3572" y="18112"/>
                  </a:cubicBezTo>
                  <a:lnTo>
                    <a:pt x="3572" y="18112"/>
                  </a:lnTo>
                  <a:cubicBezTo>
                    <a:pt x="3489" y="18231"/>
                    <a:pt x="3406" y="18326"/>
                    <a:pt x="3358" y="18421"/>
                  </a:cubicBezTo>
                  <a:cubicBezTo>
                    <a:pt x="3251" y="18636"/>
                    <a:pt x="3132" y="18862"/>
                    <a:pt x="3072" y="19076"/>
                  </a:cubicBezTo>
                  <a:cubicBezTo>
                    <a:pt x="3001" y="19374"/>
                    <a:pt x="2989" y="19695"/>
                    <a:pt x="2953" y="20005"/>
                  </a:cubicBezTo>
                  <a:cubicBezTo>
                    <a:pt x="2929" y="20493"/>
                    <a:pt x="2917" y="20993"/>
                    <a:pt x="2870" y="21481"/>
                  </a:cubicBezTo>
                  <a:cubicBezTo>
                    <a:pt x="2858" y="21660"/>
                    <a:pt x="2775" y="21838"/>
                    <a:pt x="2715" y="22029"/>
                  </a:cubicBezTo>
                  <a:cubicBezTo>
                    <a:pt x="2401" y="21856"/>
                    <a:pt x="2098" y="21787"/>
                    <a:pt x="1792" y="21787"/>
                  </a:cubicBezTo>
                  <a:cubicBezTo>
                    <a:pt x="1633" y="21787"/>
                    <a:pt x="1473" y="21806"/>
                    <a:pt x="1310" y="21838"/>
                  </a:cubicBezTo>
                  <a:cubicBezTo>
                    <a:pt x="1167" y="21862"/>
                    <a:pt x="1012" y="21922"/>
                    <a:pt x="893" y="22005"/>
                  </a:cubicBezTo>
                  <a:cubicBezTo>
                    <a:pt x="500" y="22243"/>
                    <a:pt x="250" y="22612"/>
                    <a:pt x="72" y="23029"/>
                  </a:cubicBezTo>
                  <a:cubicBezTo>
                    <a:pt x="12" y="23196"/>
                    <a:pt x="60" y="23338"/>
                    <a:pt x="239" y="23398"/>
                  </a:cubicBezTo>
                  <a:cubicBezTo>
                    <a:pt x="477" y="23469"/>
                    <a:pt x="715" y="23553"/>
                    <a:pt x="965" y="23577"/>
                  </a:cubicBezTo>
                  <a:cubicBezTo>
                    <a:pt x="1043" y="23585"/>
                    <a:pt x="1120" y="23590"/>
                    <a:pt x="1196" y="23590"/>
                  </a:cubicBezTo>
                  <a:cubicBezTo>
                    <a:pt x="1538" y="23590"/>
                    <a:pt x="1857" y="23494"/>
                    <a:pt x="2120" y="23231"/>
                  </a:cubicBezTo>
                  <a:cubicBezTo>
                    <a:pt x="2417" y="22969"/>
                    <a:pt x="2691" y="22672"/>
                    <a:pt x="2798" y="22255"/>
                  </a:cubicBezTo>
                  <a:cubicBezTo>
                    <a:pt x="2858" y="22267"/>
                    <a:pt x="2917" y="22279"/>
                    <a:pt x="2953" y="22315"/>
                  </a:cubicBezTo>
                  <a:cubicBezTo>
                    <a:pt x="3167" y="22457"/>
                    <a:pt x="3394" y="22600"/>
                    <a:pt x="3584" y="22755"/>
                  </a:cubicBezTo>
                  <a:lnTo>
                    <a:pt x="4739" y="23791"/>
                  </a:lnTo>
                  <a:cubicBezTo>
                    <a:pt x="5084" y="24089"/>
                    <a:pt x="5477" y="24327"/>
                    <a:pt x="5954" y="24362"/>
                  </a:cubicBezTo>
                  <a:cubicBezTo>
                    <a:pt x="6013" y="24362"/>
                    <a:pt x="6073" y="24398"/>
                    <a:pt x="6156" y="24410"/>
                  </a:cubicBezTo>
                  <a:cubicBezTo>
                    <a:pt x="5965" y="24601"/>
                    <a:pt x="5799" y="24803"/>
                    <a:pt x="5858" y="25041"/>
                  </a:cubicBezTo>
                  <a:cubicBezTo>
                    <a:pt x="5906" y="25243"/>
                    <a:pt x="6049" y="25458"/>
                    <a:pt x="6156" y="25660"/>
                  </a:cubicBezTo>
                  <a:cubicBezTo>
                    <a:pt x="6108" y="25696"/>
                    <a:pt x="6049" y="25732"/>
                    <a:pt x="5977" y="25791"/>
                  </a:cubicBezTo>
                  <a:cubicBezTo>
                    <a:pt x="5811" y="25910"/>
                    <a:pt x="5680" y="26065"/>
                    <a:pt x="5620" y="26256"/>
                  </a:cubicBezTo>
                  <a:cubicBezTo>
                    <a:pt x="5552" y="26539"/>
                    <a:pt x="5733" y="26769"/>
                    <a:pt x="6008" y="26769"/>
                  </a:cubicBezTo>
                  <a:cubicBezTo>
                    <a:pt x="6021" y="26769"/>
                    <a:pt x="6035" y="26769"/>
                    <a:pt x="6049" y="26767"/>
                  </a:cubicBezTo>
                  <a:lnTo>
                    <a:pt x="6156" y="26767"/>
                  </a:lnTo>
                  <a:lnTo>
                    <a:pt x="6156" y="26827"/>
                  </a:lnTo>
                  <a:cubicBezTo>
                    <a:pt x="6118" y="27089"/>
                    <a:pt x="6294" y="27292"/>
                    <a:pt x="6527" y="27292"/>
                  </a:cubicBezTo>
                  <a:cubicBezTo>
                    <a:pt x="6591" y="27292"/>
                    <a:pt x="6658" y="27277"/>
                    <a:pt x="6727" y="27244"/>
                  </a:cubicBezTo>
                  <a:cubicBezTo>
                    <a:pt x="6870" y="27160"/>
                    <a:pt x="6989" y="27018"/>
                    <a:pt x="7120" y="26898"/>
                  </a:cubicBezTo>
                  <a:cubicBezTo>
                    <a:pt x="7180" y="26839"/>
                    <a:pt x="7227" y="26767"/>
                    <a:pt x="7275" y="26684"/>
                  </a:cubicBezTo>
                  <a:cubicBezTo>
                    <a:pt x="7466" y="26839"/>
                    <a:pt x="7644" y="27018"/>
                    <a:pt x="7882" y="27029"/>
                  </a:cubicBezTo>
                  <a:cubicBezTo>
                    <a:pt x="7905" y="27033"/>
                    <a:pt x="7928" y="27034"/>
                    <a:pt x="7951" y="27034"/>
                  </a:cubicBezTo>
                  <a:cubicBezTo>
                    <a:pt x="8170" y="27034"/>
                    <a:pt x="8351" y="26883"/>
                    <a:pt x="8513" y="26732"/>
                  </a:cubicBezTo>
                  <a:cubicBezTo>
                    <a:pt x="8537" y="26827"/>
                    <a:pt x="8549" y="26910"/>
                    <a:pt x="8573" y="26982"/>
                  </a:cubicBezTo>
                  <a:cubicBezTo>
                    <a:pt x="8609" y="27339"/>
                    <a:pt x="8751" y="27660"/>
                    <a:pt x="8966" y="27922"/>
                  </a:cubicBezTo>
                  <a:cubicBezTo>
                    <a:pt x="9192" y="28184"/>
                    <a:pt x="9418" y="28470"/>
                    <a:pt x="9656" y="28744"/>
                  </a:cubicBezTo>
                  <a:cubicBezTo>
                    <a:pt x="9894" y="29030"/>
                    <a:pt x="10145" y="29292"/>
                    <a:pt x="10383" y="29577"/>
                  </a:cubicBezTo>
                  <a:cubicBezTo>
                    <a:pt x="10502" y="29720"/>
                    <a:pt x="10573" y="29899"/>
                    <a:pt x="10680" y="30077"/>
                  </a:cubicBezTo>
                  <a:cubicBezTo>
                    <a:pt x="10133" y="30244"/>
                    <a:pt x="9775" y="30601"/>
                    <a:pt x="9490" y="31030"/>
                  </a:cubicBezTo>
                  <a:cubicBezTo>
                    <a:pt x="9430" y="31137"/>
                    <a:pt x="9383" y="31256"/>
                    <a:pt x="9359" y="31375"/>
                  </a:cubicBezTo>
                  <a:cubicBezTo>
                    <a:pt x="9252" y="31816"/>
                    <a:pt x="9347" y="32256"/>
                    <a:pt x="9502" y="32673"/>
                  </a:cubicBezTo>
                  <a:cubicBezTo>
                    <a:pt x="9543" y="32789"/>
                    <a:pt x="9631" y="32853"/>
                    <a:pt x="9737" y="32853"/>
                  </a:cubicBezTo>
                  <a:cubicBezTo>
                    <a:pt x="9783" y="32853"/>
                    <a:pt x="9832" y="32841"/>
                    <a:pt x="9883" y="32816"/>
                  </a:cubicBezTo>
                  <a:cubicBezTo>
                    <a:pt x="10085" y="32721"/>
                    <a:pt x="10311" y="32613"/>
                    <a:pt x="10490" y="32459"/>
                  </a:cubicBezTo>
                  <a:cubicBezTo>
                    <a:pt x="10835" y="32197"/>
                    <a:pt x="11073" y="31863"/>
                    <a:pt x="11097" y="31411"/>
                  </a:cubicBezTo>
                  <a:cubicBezTo>
                    <a:pt x="11109" y="30982"/>
                    <a:pt x="11097" y="30589"/>
                    <a:pt x="10871" y="30196"/>
                  </a:cubicBezTo>
                  <a:cubicBezTo>
                    <a:pt x="10930" y="30173"/>
                    <a:pt x="10978" y="30137"/>
                    <a:pt x="11037" y="30125"/>
                  </a:cubicBezTo>
                  <a:cubicBezTo>
                    <a:pt x="11276" y="30066"/>
                    <a:pt x="11514" y="30006"/>
                    <a:pt x="11764" y="29994"/>
                  </a:cubicBezTo>
                  <a:cubicBezTo>
                    <a:pt x="12395" y="29935"/>
                    <a:pt x="13014" y="29899"/>
                    <a:pt x="13645" y="29839"/>
                  </a:cubicBezTo>
                  <a:cubicBezTo>
                    <a:pt x="13978" y="29815"/>
                    <a:pt x="14276" y="29696"/>
                    <a:pt x="14538" y="29482"/>
                  </a:cubicBezTo>
                  <a:cubicBezTo>
                    <a:pt x="14609" y="29423"/>
                    <a:pt x="14681" y="29375"/>
                    <a:pt x="14788" y="29327"/>
                  </a:cubicBezTo>
                  <a:lnTo>
                    <a:pt x="14788" y="29327"/>
                  </a:lnTo>
                  <a:cubicBezTo>
                    <a:pt x="14776" y="29970"/>
                    <a:pt x="15145" y="30161"/>
                    <a:pt x="15681" y="30161"/>
                  </a:cubicBezTo>
                  <a:cubicBezTo>
                    <a:pt x="15669" y="30292"/>
                    <a:pt x="15621" y="30411"/>
                    <a:pt x="15645" y="30530"/>
                  </a:cubicBezTo>
                  <a:cubicBezTo>
                    <a:pt x="15657" y="30697"/>
                    <a:pt x="15669" y="30875"/>
                    <a:pt x="15729" y="31006"/>
                  </a:cubicBezTo>
                  <a:cubicBezTo>
                    <a:pt x="15793" y="31148"/>
                    <a:pt x="15921" y="31220"/>
                    <a:pt x="16055" y="31220"/>
                  </a:cubicBezTo>
                  <a:cubicBezTo>
                    <a:pt x="16167" y="31220"/>
                    <a:pt x="16284" y="31169"/>
                    <a:pt x="16371" y="31066"/>
                  </a:cubicBezTo>
                  <a:cubicBezTo>
                    <a:pt x="16383" y="31030"/>
                    <a:pt x="16419" y="31006"/>
                    <a:pt x="16443" y="30970"/>
                  </a:cubicBezTo>
                  <a:cubicBezTo>
                    <a:pt x="16530" y="31126"/>
                    <a:pt x="16641" y="31210"/>
                    <a:pt x="16795" y="31210"/>
                  </a:cubicBezTo>
                  <a:cubicBezTo>
                    <a:pt x="16830" y="31210"/>
                    <a:pt x="16868" y="31205"/>
                    <a:pt x="16907" y="31197"/>
                  </a:cubicBezTo>
                  <a:cubicBezTo>
                    <a:pt x="17098" y="31149"/>
                    <a:pt x="17193" y="30994"/>
                    <a:pt x="17217" y="30816"/>
                  </a:cubicBezTo>
                  <a:cubicBezTo>
                    <a:pt x="17229" y="30661"/>
                    <a:pt x="17217" y="30530"/>
                    <a:pt x="17217" y="30375"/>
                  </a:cubicBezTo>
                  <a:cubicBezTo>
                    <a:pt x="17217" y="30304"/>
                    <a:pt x="17205" y="30244"/>
                    <a:pt x="17193" y="30173"/>
                  </a:cubicBezTo>
                  <a:cubicBezTo>
                    <a:pt x="17967" y="30042"/>
                    <a:pt x="17979" y="30018"/>
                    <a:pt x="18098" y="29339"/>
                  </a:cubicBezTo>
                  <a:cubicBezTo>
                    <a:pt x="18181" y="29411"/>
                    <a:pt x="18276" y="29482"/>
                    <a:pt x="18384" y="29530"/>
                  </a:cubicBezTo>
                  <a:cubicBezTo>
                    <a:pt x="18598" y="29637"/>
                    <a:pt x="18812" y="29756"/>
                    <a:pt x="19050" y="29815"/>
                  </a:cubicBezTo>
                  <a:cubicBezTo>
                    <a:pt x="19348" y="29887"/>
                    <a:pt x="19658" y="29899"/>
                    <a:pt x="19967" y="29935"/>
                  </a:cubicBezTo>
                  <a:cubicBezTo>
                    <a:pt x="20467" y="29958"/>
                    <a:pt x="20955" y="29970"/>
                    <a:pt x="21444" y="30018"/>
                  </a:cubicBezTo>
                  <a:cubicBezTo>
                    <a:pt x="21634" y="30030"/>
                    <a:pt x="21801" y="30125"/>
                    <a:pt x="21991" y="30173"/>
                  </a:cubicBezTo>
                  <a:cubicBezTo>
                    <a:pt x="21741" y="30673"/>
                    <a:pt x="21729" y="31161"/>
                    <a:pt x="21836" y="31673"/>
                  </a:cubicBezTo>
                  <a:cubicBezTo>
                    <a:pt x="21848" y="31792"/>
                    <a:pt x="21908" y="31899"/>
                    <a:pt x="21967" y="32006"/>
                  </a:cubicBezTo>
                  <a:cubicBezTo>
                    <a:pt x="22217" y="32387"/>
                    <a:pt x="22587" y="32637"/>
                    <a:pt x="23003" y="32816"/>
                  </a:cubicBezTo>
                  <a:cubicBezTo>
                    <a:pt x="23050" y="32841"/>
                    <a:pt x="23096" y="32853"/>
                    <a:pt x="23139" y="32853"/>
                  </a:cubicBezTo>
                  <a:cubicBezTo>
                    <a:pt x="23237" y="32853"/>
                    <a:pt x="23319" y="32789"/>
                    <a:pt x="23360" y="32673"/>
                  </a:cubicBezTo>
                  <a:cubicBezTo>
                    <a:pt x="23420" y="32506"/>
                    <a:pt x="23468" y="32340"/>
                    <a:pt x="23515" y="32161"/>
                  </a:cubicBezTo>
                  <a:cubicBezTo>
                    <a:pt x="23634" y="31601"/>
                    <a:pt x="23527" y="31078"/>
                    <a:pt x="23099" y="30661"/>
                  </a:cubicBezTo>
                  <a:cubicBezTo>
                    <a:pt x="22848" y="30411"/>
                    <a:pt x="22575" y="30185"/>
                    <a:pt x="22206" y="30101"/>
                  </a:cubicBezTo>
                  <a:cubicBezTo>
                    <a:pt x="22229" y="30018"/>
                    <a:pt x="22253" y="29958"/>
                    <a:pt x="22277" y="29923"/>
                  </a:cubicBezTo>
                  <a:cubicBezTo>
                    <a:pt x="22408" y="29708"/>
                    <a:pt x="22551" y="29494"/>
                    <a:pt x="22706" y="29304"/>
                  </a:cubicBezTo>
                  <a:lnTo>
                    <a:pt x="23741" y="28149"/>
                  </a:lnTo>
                  <a:cubicBezTo>
                    <a:pt x="24039" y="27791"/>
                    <a:pt x="24277" y="27399"/>
                    <a:pt x="24313" y="26922"/>
                  </a:cubicBezTo>
                  <a:lnTo>
                    <a:pt x="24361" y="26744"/>
                  </a:lnTo>
                  <a:cubicBezTo>
                    <a:pt x="24642" y="26933"/>
                    <a:pt x="24793" y="27031"/>
                    <a:pt x="24944" y="27031"/>
                  </a:cubicBezTo>
                  <a:cubicBezTo>
                    <a:pt x="25105" y="27031"/>
                    <a:pt x="25266" y="26918"/>
                    <a:pt x="25587" y="26684"/>
                  </a:cubicBezTo>
                  <a:cubicBezTo>
                    <a:pt x="25623" y="26756"/>
                    <a:pt x="25682" y="26839"/>
                    <a:pt x="25742" y="26910"/>
                  </a:cubicBezTo>
                  <a:cubicBezTo>
                    <a:pt x="25861" y="27077"/>
                    <a:pt x="26004" y="27208"/>
                    <a:pt x="26206" y="27256"/>
                  </a:cubicBezTo>
                  <a:cubicBezTo>
                    <a:pt x="26244" y="27265"/>
                    <a:pt x="26281" y="27270"/>
                    <a:pt x="26316" y="27270"/>
                  </a:cubicBezTo>
                  <a:cubicBezTo>
                    <a:pt x="26550" y="27270"/>
                    <a:pt x="26725" y="27077"/>
                    <a:pt x="26694" y="26839"/>
                  </a:cubicBezTo>
                  <a:lnTo>
                    <a:pt x="26694" y="26720"/>
                  </a:lnTo>
                  <a:cubicBezTo>
                    <a:pt x="26748" y="26731"/>
                    <a:pt x="26798" y="26737"/>
                    <a:pt x="26844" y="26737"/>
                  </a:cubicBezTo>
                  <a:cubicBezTo>
                    <a:pt x="26996" y="26737"/>
                    <a:pt x="27112" y="26675"/>
                    <a:pt x="27194" y="26529"/>
                  </a:cubicBezTo>
                  <a:cubicBezTo>
                    <a:pt x="27278" y="26327"/>
                    <a:pt x="27218" y="26136"/>
                    <a:pt x="27087" y="25994"/>
                  </a:cubicBezTo>
                  <a:cubicBezTo>
                    <a:pt x="26992" y="25886"/>
                    <a:pt x="26873" y="25791"/>
                    <a:pt x="26766" y="25708"/>
                  </a:cubicBezTo>
                  <a:cubicBezTo>
                    <a:pt x="26742" y="25672"/>
                    <a:pt x="26682" y="25648"/>
                    <a:pt x="26635" y="25601"/>
                  </a:cubicBezTo>
                  <a:cubicBezTo>
                    <a:pt x="27051" y="25196"/>
                    <a:pt x="27147" y="24791"/>
                    <a:pt x="26682" y="24374"/>
                  </a:cubicBezTo>
                  <a:cubicBezTo>
                    <a:pt x="26789" y="24362"/>
                    <a:pt x="26861" y="24351"/>
                    <a:pt x="26932" y="24339"/>
                  </a:cubicBezTo>
                  <a:cubicBezTo>
                    <a:pt x="27301" y="24291"/>
                    <a:pt x="27623" y="24148"/>
                    <a:pt x="27897" y="23922"/>
                  </a:cubicBezTo>
                  <a:cubicBezTo>
                    <a:pt x="28182" y="23696"/>
                    <a:pt x="28456" y="23469"/>
                    <a:pt x="28718" y="23231"/>
                  </a:cubicBezTo>
                  <a:cubicBezTo>
                    <a:pt x="29004" y="22993"/>
                    <a:pt x="29278" y="22731"/>
                    <a:pt x="29552" y="22505"/>
                  </a:cubicBezTo>
                  <a:cubicBezTo>
                    <a:pt x="29706" y="22386"/>
                    <a:pt x="29885" y="22315"/>
                    <a:pt x="30064" y="22207"/>
                  </a:cubicBezTo>
                  <a:cubicBezTo>
                    <a:pt x="30218" y="22755"/>
                    <a:pt x="30576" y="23112"/>
                    <a:pt x="31016" y="23398"/>
                  </a:cubicBezTo>
                  <a:cubicBezTo>
                    <a:pt x="31100" y="23458"/>
                    <a:pt x="31219" y="23505"/>
                    <a:pt x="31338" y="23529"/>
                  </a:cubicBezTo>
                  <a:cubicBezTo>
                    <a:pt x="31481" y="23562"/>
                    <a:pt x="31620" y="23577"/>
                    <a:pt x="31757" y="23577"/>
                  </a:cubicBezTo>
                  <a:cubicBezTo>
                    <a:pt x="32065" y="23577"/>
                    <a:pt x="32359" y="23501"/>
                    <a:pt x="32647" y="23386"/>
                  </a:cubicBezTo>
                  <a:cubicBezTo>
                    <a:pt x="32814" y="23327"/>
                    <a:pt x="32874" y="23172"/>
                    <a:pt x="32802" y="23017"/>
                  </a:cubicBezTo>
                  <a:cubicBezTo>
                    <a:pt x="32695" y="22803"/>
                    <a:pt x="32588" y="22576"/>
                    <a:pt x="32445" y="22398"/>
                  </a:cubicBezTo>
                  <a:cubicBezTo>
                    <a:pt x="32159" y="22053"/>
                    <a:pt x="31826" y="21826"/>
                    <a:pt x="31373" y="21791"/>
                  </a:cubicBezTo>
                  <a:cubicBezTo>
                    <a:pt x="31309" y="21789"/>
                    <a:pt x="31245" y="21788"/>
                    <a:pt x="31181" y="21788"/>
                  </a:cubicBezTo>
                  <a:cubicBezTo>
                    <a:pt x="30832" y="21788"/>
                    <a:pt x="30491" y="21826"/>
                    <a:pt x="30159" y="22017"/>
                  </a:cubicBezTo>
                  <a:cubicBezTo>
                    <a:pt x="30135" y="21957"/>
                    <a:pt x="30099" y="21910"/>
                    <a:pt x="30087" y="21850"/>
                  </a:cubicBezTo>
                  <a:cubicBezTo>
                    <a:pt x="30040" y="21612"/>
                    <a:pt x="29980" y="21374"/>
                    <a:pt x="29968" y="21124"/>
                  </a:cubicBezTo>
                  <a:cubicBezTo>
                    <a:pt x="29921" y="20636"/>
                    <a:pt x="29909" y="20124"/>
                    <a:pt x="29885" y="19636"/>
                  </a:cubicBezTo>
                  <a:cubicBezTo>
                    <a:pt x="29849" y="19124"/>
                    <a:pt x="29730" y="18636"/>
                    <a:pt x="29385" y="18231"/>
                  </a:cubicBezTo>
                  <a:cubicBezTo>
                    <a:pt x="29361" y="18207"/>
                    <a:pt x="29349" y="18159"/>
                    <a:pt x="29314" y="18112"/>
                  </a:cubicBezTo>
                  <a:cubicBezTo>
                    <a:pt x="29921" y="18076"/>
                    <a:pt x="30028" y="17969"/>
                    <a:pt x="30147" y="17219"/>
                  </a:cubicBezTo>
                  <a:cubicBezTo>
                    <a:pt x="30207" y="17243"/>
                    <a:pt x="30266" y="17254"/>
                    <a:pt x="30326" y="17254"/>
                  </a:cubicBezTo>
                  <a:cubicBezTo>
                    <a:pt x="30435" y="17263"/>
                    <a:pt x="30539" y="17271"/>
                    <a:pt x="30640" y="17271"/>
                  </a:cubicBezTo>
                  <a:cubicBezTo>
                    <a:pt x="30682" y="17271"/>
                    <a:pt x="30724" y="17270"/>
                    <a:pt x="30766" y="17266"/>
                  </a:cubicBezTo>
                  <a:cubicBezTo>
                    <a:pt x="30957" y="17254"/>
                    <a:pt x="31111" y="17159"/>
                    <a:pt x="31171" y="16969"/>
                  </a:cubicBezTo>
                  <a:cubicBezTo>
                    <a:pt x="31242" y="16778"/>
                    <a:pt x="31147" y="16623"/>
                    <a:pt x="30980" y="16504"/>
                  </a:cubicBezTo>
                  <a:cubicBezTo>
                    <a:pt x="30980" y="16504"/>
                    <a:pt x="30969" y="16492"/>
                    <a:pt x="30969" y="16481"/>
                  </a:cubicBezTo>
                  <a:lnTo>
                    <a:pt x="31016" y="16433"/>
                  </a:lnTo>
                  <a:cubicBezTo>
                    <a:pt x="31147" y="16326"/>
                    <a:pt x="31207" y="16195"/>
                    <a:pt x="31171" y="16028"/>
                  </a:cubicBezTo>
                  <a:cubicBezTo>
                    <a:pt x="31159" y="15873"/>
                    <a:pt x="31040" y="15766"/>
                    <a:pt x="30897" y="15719"/>
                  </a:cubicBezTo>
                  <a:cubicBezTo>
                    <a:pt x="30766" y="15671"/>
                    <a:pt x="30611" y="15671"/>
                    <a:pt x="30468" y="15671"/>
                  </a:cubicBezTo>
                  <a:cubicBezTo>
                    <a:pt x="30361" y="15671"/>
                    <a:pt x="30254" y="15695"/>
                    <a:pt x="30195" y="15707"/>
                  </a:cubicBezTo>
                  <a:cubicBezTo>
                    <a:pt x="30111" y="15468"/>
                    <a:pt x="30076" y="15242"/>
                    <a:pt x="29957" y="15052"/>
                  </a:cubicBezTo>
                  <a:cubicBezTo>
                    <a:pt x="29826" y="14837"/>
                    <a:pt x="29552" y="14826"/>
                    <a:pt x="29302" y="14814"/>
                  </a:cubicBezTo>
                  <a:cubicBezTo>
                    <a:pt x="29361" y="14718"/>
                    <a:pt x="29397" y="14647"/>
                    <a:pt x="29456" y="14587"/>
                  </a:cubicBezTo>
                  <a:cubicBezTo>
                    <a:pt x="29671" y="14302"/>
                    <a:pt x="29790" y="13992"/>
                    <a:pt x="29826" y="13635"/>
                  </a:cubicBezTo>
                  <a:cubicBezTo>
                    <a:pt x="29873" y="13028"/>
                    <a:pt x="29897" y="12420"/>
                    <a:pt x="29957" y="11801"/>
                  </a:cubicBezTo>
                  <a:cubicBezTo>
                    <a:pt x="29968" y="11551"/>
                    <a:pt x="30052" y="11301"/>
                    <a:pt x="30087" y="11051"/>
                  </a:cubicBezTo>
                  <a:cubicBezTo>
                    <a:pt x="30087" y="11004"/>
                    <a:pt x="30135" y="10956"/>
                    <a:pt x="30147" y="10908"/>
                  </a:cubicBezTo>
                  <a:cubicBezTo>
                    <a:pt x="30456" y="11073"/>
                    <a:pt x="30760" y="11139"/>
                    <a:pt x="31067" y="11139"/>
                  </a:cubicBezTo>
                  <a:cubicBezTo>
                    <a:pt x="31270" y="11139"/>
                    <a:pt x="31475" y="11110"/>
                    <a:pt x="31683" y="11063"/>
                  </a:cubicBezTo>
                  <a:cubicBezTo>
                    <a:pt x="31790" y="11027"/>
                    <a:pt x="31873" y="10992"/>
                    <a:pt x="31969" y="10932"/>
                  </a:cubicBezTo>
                  <a:cubicBezTo>
                    <a:pt x="32350" y="10670"/>
                    <a:pt x="32600" y="10301"/>
                    <a:pt x="32778" y="9884"/>
                  </a:cubicBezTo>
                  <a:cubicBezTo>
                    <a:pt x="32838" y="9742"/>
                    <a:pt x="32778" y="9587"/>
                    <a:pt x="32624" y="9527"/>
                  </a:cubicBezTo>
                  <a:cubicBezTo>
                    <a:pt x="32469" y="9468"/>
                    <a:pt x="32326" y="9444"/>
                    <a:pt x="32159" y="9396"/>
                  </a:cubicBezTo>
                  <a:cubicBezTo>
                    <a:pt x="32002" y="9356"/>
                    <a:pt x="31850" y="9336"/>
                    <a:pt x="31703" y="9336"/>
                  </a:cubicBezTo>
                  <a:cubicBezTo>
                    <a:pt x="31280" y="9336"/>
                    <a:pt x="30899" y="9501"/>
                    <a:pt x="30564" y="9837"/>
                  </a:cubicBezTo>
                  <a:cubicBezTo>
                    <a:pt x="30326" y="10075"/>
                    <a:pt x="30123" y="10349"/>
                    <a:pt x="30040" y="10670"/>
                  </a:cubicBezTo>
                  <a:cubicBezTo>
                    <a:pt x="29802" y="10611"/>
                    <a:pt x="29564" y="10468"/>
                    <a:pt x="29266" y="10194"/>
                  </a:cubicBezTo>
                  <a:cubicBezTo>
                    <a:pt x="28885" y="9837"/>
                    <a:pt x="28480" y="9503"/>
                    <a:pt x="28099" y="9158"/>
                  </a:cubicBezTo>
                  <a:cubicBezTo>
                    <a:pt x="27742" y="8849"/>
                    <a:pt x="27349" y="8610"/>
                    <a:pt x="26861" y="8563"/>
                  </a:cubicBezTo>
                  <a:cubicBezTo>
                    <a:pt x="26801" y="8563"/>
                    <a:pt x="26742" y="8527"/>
                    <a:pt x="26670" y="8515"/>
                  </a:cubicBezTo>
                  <a:cubicBezTo>
                    <a:pt x="26849" y="8337"/>
                    <a:pt x="26980" y="8158"/>
                    <a:pt x="26968" y="7908"/>
                  </a:cubicBezTo>
                  <a:cubicBezTo>
                    <a:pt x="26944" y="7658"/>
                    <a:pt x="26766" y="7491"/>
                    <a:pt x="26623" y="7301"/>
                  </a:cubicBezTo>
                  <a:cubicBezTo>
                    <a:pt x="26670" y="7253"/>
                    <a:pt x="26730" y="7217"/>
                    <a:pt x="26766" y="7182"/>
                  </a:cubicBezTo>
                  <a:cubicBezTo>
                    <a:pt x="26885" y="7075"/>
                    <a:pt x="27028" y="6967"/>
                    <a:pt x="27111" y="6836"/>
                  </a:cubicBezTo>
                  <a:cubicBezTo>
                    <a:pt x="27218" y="6682"/>
                    <a:pt x="27242" y="6503"/>
                    <a:pt x="27147" y="6348"/>
                  </a:cubicBezTo>
                  <a:cubicBezTo>
                    <a:pt x="27063" y="6219"/>
                    <a:pt x="26958" y="6154"/>
                    <a:pt x="26826" y="6154"/>
                  </a:cubicBezTo>
                  <a:cubicBezTo>
                    <a:pt x="26788" y="6154"/>
                    <a:pt x="26748" y="6159"/>
                    <a:pt x="26706" y="6170"/>
                  </a:cubicBezTo>
                  <a:cubicBezTo>
                    <a:pt x="26694" y="6170"/>
                    <a:pt x="26682" y="6146"/>
                    <a:pt x="26670" y="6146"/>
                  </a:cubicBezTo>
                  <a:lnTo>
                    <a:pt x="26670" y="6074"/>
                  </a:lnTo>
                  <a:cubicBezTo>
                    <a:pt x="26689" y="5817"/>
                    <a:pt x="26525" y="5620"/>
                    <a:pt x="26293" y="5620"/>
                  </a:cubicBezTo>
                  <a:cubicBezTo>
                    <a:pt x="26236" y="5620"/>
                    <a:pt x="26174" y="5632"/>
                    <a:pt x="26111" y="5658"/>
                  </a:cubicBezTo>
                  <a:cubicBezTo>
                    <a:pt x="25968" y="5729"/>
                    <a:pt x="25849" y="5872"/>
                    <a:pt x="25718" y="5991"/>
                  </a:cubicBezTo>
                  <a:cubicBezTo>
                    <a:pt x="25635" y="6051"/>
                    <a:pt x="25611" y="6122"/>
                    <a:pt x="25551" y="6194"/>
                  </a:cubicBezTo>
                  <a:cubicBezTo>
                    <a:pt x="25243" y="5965"/>
                    <a:pt x="25081" y="5855"/>
                    <a:pt x="24916" y="5855"/>
                  </a:cubicBezTo>
                  <a:cubicBezTo>
                    <a:pt x="24763" y="5855"/>
                    <a:pt x="24606" y="5950"/>
                    <a:pt x="24325" y="6134"/>
                  </a:cubicBezTo>
                  <a:lnTo>
                    <a:pt x="24313" y="6134"/>
                  </a:lnTo>
                  <a:cubicBezTo>
                    <a:pt x="24301" y="6074"/>
                    <a:pt x="24265" y="6015"/>
                    <a:pt x="24265" y="5955"/>
                  </a:cubicBezTo>
                  <a:cubicBezTo>
                    <a:pt x="24230" y="5551"/>
                    <a:pt x="24063" y="5193"/>
                    <a:pt x="23789" y="4884"/>
                  </a:cubicBezTo>
                  <a:lnTo>
                    <a:pt x="22682" y="3586"/>
                  </a:lnTo>
                  <a:cubicBezTo>
                    <a:pt x="22515" y="3396"/>
                    <a:pt x="22384" y="3169"/>
                    <a:pt x="22229" y="2955"/>
                  </a:cubicBezTo>
                  <a:cubicBezTo>
                    <a:pt x="22206" y="2907"/>
                    <a:pt x="22182" y="2848"/>
                    <a:pt x="22170" y="2800"/>
                  </a:cubicBezTo>
                  <a:cubicBezTo>
                    <a:pt x="22694" y="2634"/>
                    <a:pt x="23051" y="2300"/>
                    <a:pt x="23337" y="1860"/>
                  </a:cubicBezTo>
                  <a:cubicBezTo>
                    <a:pt x="23396" y="1764"/>
                    <a:pt x="23432" y="1645"/>
                    <a:pt x="23468" y="1526"/>
                  </a:cubicBezTo>
                  <a:cubicBezTo>
                    <a:pt x="23575" y="1062"/>
                    <a:pt x="23491" y="633"/>
                    <a:pt x="23313" y="217"/>
                  </a:cubicBezTo>
                  <a:cubicBezTo>
                    <a:pt x="23270" y="97"/>
                    <a:pt x="23184" y="32"/>
                    <a:pt x="23081" y="32"/>
                  </a:cubicBezTo>
                  <a:cubicBezTo>
                    <a:pt x="23041" y="32"/>
                    <a:pt x="22999" y="42"/>
                    <a:pt x="22956" y="62"/>
                  </a:cubicBezTo>
                  <a:cubicBezTo>
                    <a:pt x="22741" y="169"/>
                    <a:pt x="22515" y="288"/>
                    <a:pt x="22325" y="431"/>
                  </a:cubicBezTo>
                  <a:cubicBezTo>
                    <a:pt x="21979" y="717"/>
                    <a:pt x="21741" y="1062"/>
                    <a:pt x="21729" y="1526"/>
                  </a:cubicBezTo>
                  <a:cubicBezTo>
                    <a:pt x="21705" y="1943"/>
                    <a:pt x="21729" y="2324"/>
                    <a:pt x="21944" y="2693"/>
                  </a:cubicBezTo>
                  <a:cubicBezTo>
                    <a:pt x="21670" y="2860"/>
                    <a:pt x="21372" y="2896"/>
                    <a:pt x="21074" y="2907"/>
                  </a:cubicBezTo>
                  <a:cubicBezTo>
                    <a:pt x="20539" y="2931"/>
                    <a:pt x="20003" y="2967"/>
                    <a:pt x="19467" y="3015"/>
                  </a:cubicBezTo>
                  <a:cubicBezTo>
                    <a:pt x="19003" y="3038"/>
                    <a:pt x="18574" y="3157"/>
                    <a:pt x="18217" y="3455"/>
                  </a:cubicBezTo>
                  <a:cubicBezTo>
                    <a:pt x="18169" y="3491"/>
                    <a:pt x="18122" y="3515"/>
                    <a:pt x="18050" y="3562"/>
                  </a:cubicBezTo>
                  <a:cubicBezTo>
                    <a:pt x="18050" y="3312"/>
                    <a:pt x="18038" y="3050"/>
                    <a:pt x="17824" y="2919"/>
                  </a:cubicBezTo>
                  <a:cubicBezTo>
                    <a:pt x="17645" y="2800"/>
                    <a:pt x="17407" y="2753"/>
                    <a:pt x="17169" y="2681"/>
                  </a:cubicBezTo>
                  <a:cubicBezTo>
                    <a:pt x="17181" y="2657"/>
                    <a:pt x="17205" y="2574"/>
                    <a:pt x="17205" y="2515"/>
                  </a:cubicBezTo>
                  <a:cubicBezTo>
                    <a:pt x="17205" y="2360"/>
                    <a:pt x="17217" y="2181"/>
                    <a:pt x="17181" y="2014"/>
                  </a:cubicBezTo>
                  <a:cubicBezTo>
                    <a:pt x="17157" y="1848"/>
                    <a:pt x="17050" y="1717"/>
                    <a:pt x="16872" y="1681"/>
                  </a:cubicBezTo>
                  <a:cubicBezTo>
                    <a:pt x="16846" y="1678"/>
                    <a:pt x="16821" y="1676"/>
                    <a:pt x="16798" y="1676"/>
                  </a:cubicBezTo>
                  <a:cubicBezTo>
                    <a:pt x="16656" y="1676"/>
                    <a:pt x="16547" y="1737"/>
                    <a:pt x="16455" y="1860"/>
                  </a:cubicBezTo>
                  <a:lnTo>
                    <a:pt x="16419" y="1907"/>
                  </a:lnTo>
                  <a:lnTo>
                    <a:pt x="16371" y="1860"/>
                  </a:lnTo>
                  <a:cubicBezTo>
                    <a:pt x="16280" y="1737"/>
                    <a:pt x="16170" y="1676"/>
                    <a:pt x="16028" y="1676"/>
                  </a:cubicBezTo>
                  <a:cubicBezTo>
                    <a:pt x="16005" y="1676"/>
                    <a:pt x="15980" y="1678"/>
                    <a:pt x="15955" y="1681"/>
                  </a:cubicBezTo>
                  <a:cubicBezTo>
                    <a:pt x="15776" y="1717"/>
                    <a:pt x="15669" y="1836"/>
                    <a:pt x="15645" y="2003"/>
                  </a:cubicBezTo>
                  <a:cubicBezTo>
                    <a:pt x="15609" y="2157"/>
                    <a:pt x="15621" y="2336"/>
                    <a:pt x="15621" y="2503"/>
                  </a:cubicBezTo>
                  <a:cubicBezTo>
                    <a:pt x="15621" y="2574"/>
                    <a:pt x="15645" y="2634"/>
                    <a:pt x="15657" y="2717"/>
                  </a:cubicBezTo>
                  <a:cubicBezTo>
                    <a:pt x="15645" y="2717"/>
                    <a:pt x="15645" y="2693"/>
                    <a:pt x="15621" y="2681"/>
                  </a:cubicBezTo>
                  <a:cubicBezTo>
                    <a:pt x="15407" y="2753"/>
                    <a:pt x="15181" y="2788"/>
                    <a:pt x="14990" y="2907"/>
                  </a:cubicBezTo>
                  <a:cubicBezTo>
                    <a:pt x="14776" y="3026"/>
                    <a:pt x="14764" y="3288"/>
                    <a:pt x="14752" y="3550"/>
                  </a:cubicBezTo>
                  <a:cubicBezTo>
                    <a:pt x="14657" y="3491"/>
                    <a:pt x="14586" y="3443"/>
                    <a:pt x="14514" y="3384"/>
                  </a:cubicBezTo>
                  <a:cubicBezTo>
                    <a:pt x="14252" y="3169"/>
                    <a:pt x="13978" y="3050"/>
                    <a:pt x="13645" y="3026"/>
                  </a:cubicBezTo>
                  <a:cubicBezTo>
                    <a:pt x="13300" y="2979"/>
                    <a:pt x="12966" y="2955"/>
                    <a:pt x="12621" y="2919"/>
                  </a:cubicBezTo>
                  <a:cubicBezTo>
                    <a:pt x="12216" y="2896"/>
                    <a:pt x="11799" y="2896"/>
                    <a:pt x="11395" y="2848"/>
                  </a:cubicBezTo>
                  <a:cubicBezTo>
                    <a:pt x="11216" y="2812"/>
                    <a:pt x="11037" y="2753"/>
                    <a:pt x="10847" y="2693"/>
                  </a:cubicBezTo>
                  <a:cubicBezTo>
                    <a:pt x="11109" y="2217"/>
                    <a:pt x="11133" y="1764"/>
                    <a:pt x="11037" y="1288"/>
                  </a:cubicBezTo>
                  <a:cubicBezTo>
                    <a:pt x="11014" y="1133"/>
                    <a:pt x="10954" y="967"/>
                    <a:pt x="10871" y="848"/>
                  </a:cubicBezTo>
                  <a:cubicBezTo>
                    <a:pt x="10633" y="467"/>
                    <a:pt x="10264" y="217"/>
                    <a:pt x="9847" y="38"/>
                  </a:cubicBezTo>
                  <a:cubicBezTo>
                    <a:pt x="9796" y="13"/>
                    <a:pt x="9748" y="1"/>
                    <a:pt x="9703"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51475" y="3928875"/>
              <a:ext cx="468550" cy="470025"/>
            </a:xfrm>
            <a:custGeom>
              <a:avLst/>
              <a:gdLst/>
              <a:ahLst/>
              <a:cxnLst/>
              <a:rect l="l" t="t" r="r" b="b"/>
              <a:pathLst>
                <a:path w="18742" h="18801" extrusionOk="0">
                  <a:moveTo>
                    <a:pt x="9347" y="311"/>
                  </a:moveTo>
                  <a:cubicBezTo>
                    <a:pt x="9764" y="1132"/>
                    <a:pt x="9931" y="2025"/>
                    <a:pt x="9859" y="2978"/>
                  </a:cubicBezTo>
                  <a:cubicBezTo>
                    <a:pt x="9691" y="2925"/>
                    <a:pt x="9529" y="2899"/>
                    <a:pt x="9366" y="2899"/>
                  </a:cubicBezTo>
                  <a:cubicBezTo>
                    <a:pt x="9195" y="2899"/>
                    <a:pt x="9024" y="2928"/>
                    <a:pt x="8847" y="2989"/>
                  </a:cubicBezTo>
                  <a:cubicBezTo>
                    <a:pt x="8776" y="2037"/>
                    <a:pt x="8919" y="1144"/>
                    <a:pt x="9347" y="311"/>
                  </a:cubicBezTo>
                  <a:close/>
                  <a:moveTo>
                    <a:pt x="12467" y="1823"/>
                  </a:moveTo>
                  <a:cubicBezTo>
                    <a:pt x="12479" y="1823"/>
                    <a:pt x="12491" y="1835"/>
                    <a:pt x="12502" y="1835"/>
                  </a:cubicBezTo>
                  <a:cubicBezTo>
                    <a:pt x="12502" y="2001"/>
                    <a:pt x="12526" y="2180"/>
                    <a:pt x="12502" y="2358"/>
                  </a:cubicBezTo>
                  <a:cubicBezTo>
                    <a:pt x="12443" y="2739"/>
                    <a:pt x="12264" y="3073"/>
                    <a:pt x="12002" y="3347"/>
                  </a:cubicBezTo>
                  <a:cubicBezTo>
                    <a:pt x="11976" y="3373"/>
                    <a:pt x="11929" y="3387"/>
                    <a:pt x="11897" y="3387"/>
                  </a:cubicBezTo>
                  <a:cubicBezTo>
                    <a:pt x="11886" y="3387"/>
                    <a:pt x="11877" y="3385"/>
                    <a:pt x="11871" y="3382"/>
                  </a:cubicBezTo>
                  <a:cubicBezTo>
                    <a:pt x="11824" y="3370"/>
                    <a:pt x="11764" y="3311"/>
                    <a:pt x="11764" y="3263"/>
                  </a:cubicBezTo>
                  <a:cubicBezTo>
                    <a:pt x="11776" y="2775"/>
                    <a:pt x="11931" y="2323"/>
                    <a:pt x="12288" y="1965"/>
                  </a:cubicBezTo>
                  <a:cubicBezTo>
                    <a:pt x="12324" y="1906"/>
                    <a:pt x="12407" y="1858"/>
                    <a:pt x="12467" y="1823"/>
                  </a:cubicBezTo>
                  <a:close/>
                  <a:moveTo>
                    <a:pt x="6216" y="1787"/>
                  </a:moveTo>
                  <a:cubicBezTo>
                    <a:pt x="6335" y="1894"/>
                    <a:pt x="6430" y="1965"/>
                    <a:pt x="6490" y="2073"/>
                  </a:cubicBezTo>
                  <a:cubicBezTo>
                    <a:pt x="6776" y="2406"/>
                    <a:pt x="6930" y="2811"/>
                    <a:pt x="6930" y="3263"/>
                  </a:cubicBezTo>
                  <a:cubicBezTo>
                    <a:pt x="6930" y="3299"/>
                    <a:pt x="6895" y="3359"/>
                    <a:pt x="6847" y="3382"/>
                  </a:cubicBezTo>
                  <a:cubicBezTo>
                    <a:pt x="6838" y="3387"/>
                    <a:pt x="6823" y="3389"/>
                    <a:pt x="6806" y="3389"/>
                  </a:cubicBezTo>
                  <a:cubicBezTo>
                    <a:pt x="6776" y="3389"/>
                    <a:pt x="6739" y="3381"/>
                    <a:pt x="6716" y="3359"/>
                  </a:cubicBezTo>
                  <a:cubicBezTo>
                    <a:pt x="6359" y="2978"/>
                    <a:pt x="6145" y="2537"/>
                    <a:pt x="6180" y="1977"/>
                  </a:cubicBezTo>
                  <a:cubicBezTo>
                    <a:pt x="6180" y="1942"/>
                    <a:pt x="6192" y="1882"/>
                    <a:pt x="6216" y="1787"/>
                  </a:cubicBezTo>
                  <a:close/>
                  <a:moveTo>
                    <a:pt x="7328" y="3453"/>
                  </a:moveTo>
                  <a:cubicBezTo>
                    <a:pt x="7616" y="3453"/>
                    <a:pt x="7828" y="3607"/>
                    <a:pt x="7966" y="3811"/>
                  </a:cubicBezTo>
                  <a:cubicBezTo>
                    <a:pt x="8002" y="3847"/>
                    <a:pt x="8014" y="3918"/>
                    <a:pt x="8002" y="3942"/>
                  </a:cubicBezTo>
                  <a:cubicBezTo>
                    <a:pt x="7919" y="4109"/>
                    <a:pt x="7835" y="4275"/>
                    <a:pt x="7740" y="4442"/>
                  </a:cubicBezTo>
                  <a:cubicBezTo>
                    <a:pt x="7657" y="4597"/>
                    <a:pt x="7573" y="4763"/>
                    <a:pt x="7502" y="4918"/>
                  </a:cubicBezTo>
                  <a:cubicBezTo>
                    <a:pt x="7145" y="4799"/>
                    <a:pt x="6811" y="4692"/>
                    <a:pt x="6466" y="4585"/>
                  </a:cubicBezTo>
                  <a:cubicBezTo>
                    <a:pt x="6430" y="4573"/>
                    <a:pt x="6406" y="4525"/>
                    <a:pt x="6395" y="4490"/>
                  </a:cubicBezTo>
                  <a:cubicBezTo>
                    <a:pt x="6299" y="4085"/>
                    <a:pt x="6514" y="3740"/>
                    <a:pt x="6883" y="3561"/>
                  </a:cubicBezTo>
                  <a:cubicBezTo>
                    <a:pt x="7048" y="3486"/>
                    <a:pt x="7196" y="3453"/>
                    <a:pt x="7328" y="3453"/>
                  </a:cubicBezTo>
                  <a:close/>
                  <a:moveTo>
                    <a:pt x="11397" y="3458"/>
                  </a:moveTo>
                  <a:cubicBezTo>
                    <a:pt x="11505" y="3458"/>
                    <a:pt x="11617" y="3480"/>
                    <a:pt x="11729" y="3525"/>
                  </a:cubicBezTo>
                  <a:cubicBezTo>
                    <a:pt x="11883" y="3609"/>
                    <a:pt x="12026" y="3692"/>
                    <a:pt x="12145" y="3799"/>
                  </a:cubicBezTo>
                  <a:cubicBezTo>
                    <a:pt x="12360" y="3990"/>
                    <a:pt x="12360" y="4240"/>
                    <a:pt x="12312" y="4513"/>
                  </a:cubicBezTo>
                  <a:cubicBezTo>
                    <a:pt x="12300" y="4537"/>
                    <a:pt x="12252" y="4573"/>
                    <a:pt x="12229" y="4585"/>
                  </a:cubicBezTo>
                  <a:cubicBezTo>
                    <a:pt x="11883" y="4692"/>
                    <a:pt x="11538" y="4811"/>
                    <a:pt x="11193" y="4918"/>
                  </a:cubicBezTo>
                  <a:cubicBezTo>
                    <a:pt x="11038" y="4597"/>
                    <a:pt x="10871" y="4275"/>
                    <a:pt x="10717" y="3942"/>
                  </a:cubicBezTo>
                  <a:cubicBezTo>
                    <a:pt x="10705" y="3918"/>
                    <a:pt x="10717" y="3859"/>
                    <a:pt x="10740" y="3823"/>
                  </a:cubicBezTo>
                  <a:cubicBezTo>
                    <a:pt x="10892" y="3587"/>
                    <a:pt x="11133" y="3458"/>
                    <a:pt x="11397" y="3458"/>
                  </a:cubicBezTo>
                  <a:close/>
                  <a:moveTo>
                    <a:pt x="15753" y="2966"/>
                  </a:moveTo>
                  <a:cubicBezTo>
                    <a:pt x="15479" y="3859"/>
                    <a:pt x="14943" y="4585"/>
                    <a:pt x="14229" y="5204"/>
                  </a:cubicBezTo>
                  <a:cubicBezTo>
                    <a:pt x="14050" y="4906"/>
                    <a:pt x="13836" y="4656"/>
                    <a:pt x="13503" y="4490"/>
                  </a:cubicBezTo>
                  <a:cubicBezTo>
                    <a:pt x="14134" y="3763"/>
                    <a:pt x="14872" y="3228"/>
                    <a:pt x="15753" y="2966"/>
                  </a:cubicBezTo>
                  <a:close/>
                  <a:moveTo>
                    <a:pt x="2918" y="2906"/>
                  </a:moveTo>
                  <a:cubicBezTo>
                    <a:pt x="3323" y="3132"/>
                    <a:pt x="3751" y="3299"/>
                    <a:pt x="4144" y="3561"/>
                  </a:cubicBezTo>
                  <a:cubicBezTo>
                    <a:pt x="4513" y="3811"/>
                    <a:pt x="4847" y="4156"/>
                    <a:pt x="5216" y="4466"/>
                  </a:cubicBezTo>
                  <a:cubicBezTo>
                    <a:pt x="4871" y="4656"/>
                    <a:pt x="4621" y="4894"/>
                    <a:pt x="4454" y="5216"/>
                  </a:cubicBezTo>
                  <a:cubicBezTo>
                    <a:pt x="3739" y="4585"/>
                    <a:pt x="3192" y="3859"/>
                    <a:pt x="2918" y="2906"/>
                  </a:cubicBezTo>
                  <a:close/>
                  <a:moveTo>
                    <a:pt x="9502" y="3061"/>
                  </a:moveTo>
                  <a:cubicBezTo>
                    <a:pt x="9609" y="3108"/>
                    <a:pt x="9740" y="3144"/>
                    <a:pt x="9847" y="3204"/>
                  </a:cubicBezTo>
                  <a:cubicBezTo>
                    <a:pt x="10109" y="3359"/>
                    <a:pt x="10324" y="3597"/>
                    <a:pt x="10455" y="3894"/>
                  </a:cubicBezTo>
                  <a:cubicBezTo>
                    <a:pt x="10562" y="4109"/>
                    <a:pt x="10681" y="4299"/>
                    <a:pt x="10800" y="4513"/>
                  </a:cubicBezTo>
                  <a:cubicBezTo>
                    <a:pt x="10812" y="4549"/>
                    <a:pt x="10836" y="4621"/>
                    <a:pt x="10871" y="4656"/>
                  </a:cubicBezTo>
                  <a:cubicBezTo>
                    <a:pt x="11050" y="5002"/>
                    <a:pt x="11038" y="4990"/>
                    <a:pt x="10717" y="5192"/>
                  </a:cubicBezTo>
                  <a:cubicBezTo>
                    <a:pt x="10383" y="5418"/>
                    <a:pt x="10085" y="5704"/>
                    <a:pt x="9764" y="5954"/>
                  </a:cubicBezTo>
                  <a:cubicBezTo>
                    <a:pt x="9740" y="5990"/>
                    <a:pt x="9728" y="6026"/>
                    <a:pt x="9693" y="6061"/>
                  </a:cubicBezTo>
                  <a:cubicBezTo>
                    <a:pt x="9931" y="5049"/>
                    <a:pt x="9990" y="4049"/>
                    <a:pt x="9443" y="3108"/>
                  </a:cubicBezTo>
                  <a:cubicBezTo>
                    <a:pt x="9466" y="3097"/>
                    <a:pt x="9490" y="3085"/>
                    <a:pt x="9502" y="3061"/>
                  </a:cubicBezTo>
                  <a:close/>
                  <a:moveTo>
                    <a:pt x="9216" y="3085"/>
                  </a:moveTo>
                  <a:lnTo>
                    <a:pt x="9264" y="3132"/>
                  </a:lnTo>
                  <a:cubicBezTo>
                    <a:pt x="8681" y="4061"/>
                    <a:pt x="8752" y="5049"/>
                    <a:pt x="9014" y="6073"/>
                  </a:cubicBezTo>
                  <a:cubicBezTo>
                    <a:pt x="8907" y="5966"/>
                    <a:pt x="8812" y="5871"/>
                    <a:pt x="8692" y="5775"/>
                  </a:cubicBezTo>
                  <a:cubicBezTo>
                    <a:pt x="8395" y="5537"/>
                    <a:pt x="8085" y="5311"/>
                    <a:pt x="7776" y="5109"/>
                  </a:cubicBezTo>
                  <a:cubicBezTo>
                    <a:pt x="7704" y="5061"/>
                    <a:pt x="7669" y="5013"/>
                    <a:pt x="7716" y="4942"/>
                  </a:cubicBezTo>
                  <a:cubicBezTo>
                    <a:pt x="7883" y="4621"/>
                    <a:pt x="8026" y="4299"/>
                    <a:pt x="8204" y="3990"/>
                  </a:cubicBezTo>
                  <a:cubicBezTo>
                    <a:pt x="8311" y="3811"/>
                    <a:pt x="8419" y="3632"/>
                    <a:pt x="8538" y="3489"/>
                  </a:cubicBezTo>
                  <a:cubicBezTo>
                    <a:pt x="8633" y="3382"/>
                    <a:pt x="8752" y="3275"/>
                    <a:pt x="8871" y="3204"/>
                  </a:cubicBezTo>
                  <a:cubicBezTo>
                    <a:pt x="8978" y="3144"/>
                    <a:pt x="9097" y="3132"/>
                    <a:pt x="9216" y="3085"/>
                  </a:cubicBezTo>
                  <a:close/>
                  <a:moveTo>
                    <a:pt x="9335" y="3394"/>
                  </a:moveTo>
                  <a:cubicBezTo>
                    <a:pt x="9764" y="3870"/>
                    <a:pt x="9764" y="5704"/>
                    <a:pt x="9335" y="6323"/>
                  </a:cubicBezTo>
                  <a:cubicBezTo>
                    <a:pt x="8919" y="5704"/>
                    <a:pt x="8919" y="3882"/>
                    <a:pt x="9335" y="3394"/>
                  </a:cubicBezTo>
                  <a:close/>
                  <a:moveTo>
                    <a:pt x="5704" y="4631"/>
                  </a:moveTo>
                  <a:cubicBezTo>
                    <a:pt x="5891" y="4631"/>
                    <a:pt x="6077" y="4668"/>
                    <a:pt x="6264" y="4740"/>
                  </a:cubicBezTo>
                  <a:cubicBezTo>
                    <a:pt x="6490" y="4823"/>
                    <a:pt x="6728" y="4871"/>
                    <a:pt x="6954" y="4930"/>
                  </a:cubicBezTo>
                  <a:cubicBezTo>
                    <a:pt x="6978" y="4942"/>
                    <a:pt x="7026" y="4942"/>
                    <a:pt x="7061" y="4954"/>
                  </a:cubicBezTo>
                  <a:cubicBezTo>
                    <a:pt x="7466" y="5073"/>
                    <a:pt x="7430" y="5061"/>
                    <a:pt x="7359" y="5466"/>
                  </a:cubicBezTo>
                  <a:cubicBezTo>
                    <a:pt x="7276" y="5835"/>
                    <a:pt x="7264" y="6240"/>
                    <a:pt x="7228" y="6621"/>
                  </a:cubicBezTo>
                  <a:lnTo>
                    <a:pt x="7228" y="6788"/>
                  </a:lnTo>
                  <a:cubicBezTo>
                    <a:pt x="6668" y="5883"/>
                    <a:pt x="6014" y="5133"/>
                    <a:pt x="4954" y="4883"/>
                  </a:cubicBezTo>
                  <a:cubicBezTo>
                    <a:pt x="4978" y="4871"/>
                    <a:pt x="4978" y="4835"/>
                    <a:pt x="4978" y="4823"/>
                  </a:cubicBezTo>
                  <a:cubicBezTo>
                    <a:pt x="5097" y="4775"/>
                    <a:pt x="5192" y="4704"/>
                    <a:pt x="5335" y="4680"/>
                  </a:cubicBezTo>
                  <a:cubicBezTo>
                    <a:pt x="5458" y="4647"/>
                    <a:pt x="5581" y="4631"/>
                    <a:pt x="5704" y="4631"/>
                  </a:cubicBezTo>
                  <a:close/>
                  <a:moveTo>
                    <a:pt x="13013" y="4664"/>
                  </a:moveTo>
                  <a:cubicBezTo>
                    <a:pt x="13127" y="4664"/>
                    <a:pt x="13242" y="4672"/>
                    <a:pt x="13360" y="4692"/>
                  </a:cubicBezTo>
                  <a:cubicBezTo>
                    <a:pt x="13479" y="4704"/>
                    <a:pt x="13574" y="4775"/>
                    <a:pt x="13693" y="4835"/>
                  </a:cubicBezTo>
                  <a:cubicBezTo>
                    <a:pt x="13717" y="4859"/>
                    <a:pt x="13717" y="4883"/>
                    <a:pt x="13717" y="4894"/>
                  </a:cubicBezTo>
                  <a:cubicBezTo>
                    <a:pt x="12657" y="5156"/>
                    <a:pt x="12002" y="5883"/>
                    <a:pt x="11455" y="6835"/>
                  </a:cubicBezTo>
                  <a:lnTo>
                    <a:pt x="11455" y="6680"/>
                  </a:lnTo>
                  <a:cubicBezTo>
                    <a:pt x="11455" y="6204"/>
                    <a:pt x="11407" y="5752"/>
                    <a:pt x="11252" y="5299"/>
                  </a:cubicBezTo>
                  <a:cubicBezTo>
                    <a:pt x="11217" y="5192"/>
                    <a:pt x="11240" y="5121"/>
                    <a:pt x="11348" y="5097"/>
                  </a:cubicBezTo>
                  <a:cubicBezTo>
                    <a:pt x="11693" y="4990"/>
                    <a:pt x="12014" y="4883"/>
                    <a:pt x="12360" y="4775"/>
                  </a:cubicBezTo>
                  <a:cubicBezTo>
                    <a:pt x="12479" y="4740"/>
                    <a:pt x="12610" y="4692"/>
                    <a:pt x="12729" y="4680"/>
                  </a:cubicBezTo>
                  <a:cubicBezTo>
                    <a:pt x="12825" y="4669"/>
                    <a:pt x="12919" y="4664"/>
                    <a:pt x="13013" y="4664"/>
                  </a:cubicBezTo>
                  <a:close/>
                  <a:moveTo>
                    <a:pt x="2085" y="6202"/>
                  </a:moveTo>
                  <a:cubicBezTo>
                    <a:pt x="2101" y="6202"/>
                    <a:pt x="2117" y="6202"/>
                    <a:pt x="2132" y="6204"/>
                  </a:cubicBezTo>
                  <a:cubicBezTo>
                    <a:pt x="2585" y="6252"/>
                    <a:pt x="2966" y="6430"/>
                    <a:pt x="3299" y="6740"/>
                  </a:cubicBezTo>
                  <a:cubicBezTo>
                    <a:pt x="3323" y="6776"/>
                    <a:pt x="3335" y="6835"/>
                    <a:pt x="3323" y="6883"/>
                  </a:cubicBezTo>
                  <a:cubicBezTo>
                    <a:pt x="3311" y="6918"/>
                    <a:pt x="3251" y="6966"/>
                    <a:pt x="3216" y="6966"/>
                  </a:cubicBezTo>
                  <a:cubicBezTo>
                    <a:pt x="2680" y="6954"/>
                    <a:pt x="2215" y="6788"/>
                    <a:pt x="1870" y="6383"/>
                  </a:cubicBezTo>
                  <a:cubicBezTo>
                    <a:pt x="1823" y="6359"/>
                    <a:pt x="1811" y="6311"/>
                    <a:pt x="1751" y="6228"/>
                  </a:cubicBezTo>
                  <a:cubicBezTo>
                    <a:pt x="1884" y="6228"/>
                    <a:pt x="1990" y="6202"/>
                    <a:pt x="2085" y="6202"/>
                  </a:cubicBezTo>
                  <a:close/>
                  <a:moveTo>
                    <a:pt x="16620" y="6221"/>
                  </a:moveTo>
                  <a:cubicBezTo>
                    <a:pt x="16672" y="6221"/>
                    <a:pt x="16724" y="6223"/>
                    <a:pt x="16777" y="6228"/>
                  </a:cubicBezTo>
                  <a:cubicBezTo>
                    <a:pt x="16824" y="6228"/>
                    <a:pt x="16848" y="6240"/>
                    <a:pt x="16943" y="6252"/>
                  </a:cubicBezTo>
                  <a:cubicBezTo>
                    <a:pt x="16824" y="6371"/>
                    <a:pt x="16753" y="6478"/>
                    <a:pt x="16658" y="6549"/>
                  </a:cubicBezTo>
                  <a:cubicBezTo>
                    <a:pt x="16312" y="6823"/>
                    <a:pt x="15931" y="6966"/>
                    <a:pt x="15479" y="6966"/>
                  </a:cubicBezTo>
                  <a:cubicBezTo>
                    <a:pt x="15443" y="6966"/>
                    <a:pt x="15384" y="6918"/>
                    <a:pt x="15360" y="6895"/>
                  </a:cubicBezTo>
                  <a:cubicBezTo>
                    <a:pt x="15336" y="6859"/>
                    <a:pt x="15336" y="6788"/>
                    <a:pt x="15360" y="6764"/>
                  </a:cubicBezTo>
                  <a:cubicBezTo>
                    <a:pt x="15726" y="6419"/>
                    <a:pt x="16140" y="6221"/>
                    <a:pt x="16620" y="6221"/>
                  </a:cubicBezTo>
                  <a:close/>
                  <a:moveTo>
                    <a:pt x="5109" y="5156"/>
                  </a:moveTo>
                  <a:cubicBezTo>
                    <a:pt x="5704" y="5156"/>
                    <a:pt x="7061" y="6490"/>
                    <a:pt x="7180" y="7216"/>
                  </a:cubicBezTo>
                  <a:cubicBezTo>
                    <a:pt x="6430" y="6978"/>
                    <a:pt x="5263" y="6014"/>
                    <a:pt x="5109" y="5156"/>
                  </a:cubicBezTo>
                  <a:close/>
                  <a:moveTo>
                    <a:pt x="13598" y="5156"/>
                  </a:moveTo>
                  <a:cubicBezTo>
                    <a:pt x="13241" y="6204"/>
                    <a:pt x="12443" y="6788"/>
                    <a:pt x="11514" y="7252"/>
                  </a:cubicBezTo>
                  <a:cubicBezTo>
                    <a:pt x="11514" y="6609"/>
                    <a:pt x="12895" y="5216"/>
                    <a:pt x="13598" y="5156"/>
                  </a:cubicBezTo>
                  <a:close/>
                  <a:moveTo>
                    <a:pt x="13872" y="5037"/>
                  </a:moveTo>
                  <a:cubicBezTo>
                    <a:pt x="13931" y="5133"/>
                    <a:pt x="14003" y="5252"/>
                    <a:pt x="14038" y="5371"/>
                  </a:cubicBezTo>
                  <a:cubicBezTo>
                    <a:pt x="14110" y="5680"/>
                    <a:pt x="14086" y="5978"/>
                    <a:pt x="13979" y="6299"/>
                  </a:cubicBezTo>
                  <a:cubicBezTo>
                    <a:pt x="13907" y="6526"/>
                    <a:pt x="13848" y="6764"/>
                    <a:pt x="13788" y="6978"/>
                  </a:cubicBezTo>
                  <a:cubicBezTo>
                    <a:pt x="13776" y="7038"/>
                    <a:pt x="13753" y="7085"/>
                    <a:pt x="13741" y="7145"/>
                  </a:cubicBezTo>
                  <a:cubicBezTo>
                    <a:pt x="13663" y="7371"/>
                    <a:pt x="13641" y="7444"/>
                    <a:pt x="13535" y="7444"/>
                  </a:cubicBezTo>
                  <a:cubicBezTo>
                    <a:pt x="13479" y="7444"/>
                    <a:pt x="13400" y="7423"/>
                    <a:pt x="13276" y="7395"/>
                  </a:cubicBezTo>
                  <a:cubicBezTo>
                    <a:pt x="12895" y="7323"/>
                    <a:pt x="12491" y="7311"/>
                    <a:pt x="12086" y="7264"/>
                  </a:cubicBezTo>
                  <a:lnTo>
                    <a:pt x="11967" y="7264"/>
                  </a:lnTo>
                  <a:cubicBezTo>
                    <a:pt x="12419" y="7014"/>
                    <a:pt x="12788" y="6680"/>
                    <a:pt x="13133" y="6323"/>
                  </a:cubicBezTo>
                  <a:cubicBezTo>
                    <a:pt x="13467" y="5966"/>
                    <a:pt x="13693" y="5525"/>
                    <a:pt x="13812" y="5037"/>
                  </a:cubicBezTo>
                  <a:close/>
                  <a:moveTo>
                    <a:pt x="8002" y="6133"/>
                  </a:moveTo>
                  <a:cubicBezTo>
                    <a:pt x="8550" y="6359"/>
                    <a:pt x="8740" y="6918"/>
                    <a:pt x="8550" y="7454"/>
                  </a:cubicBezTo>
                  <a:cubicBezTo>
                    <a:pt x="8133" y="7323"/>
                    <a:pt x="7728" y="6740"/>
                    <a:pt x="8002" y="6133"/>
                  </a:cubicBezTo>
                  <a:close/>
                  <a:moveTo>
                    <a:pt x="10693" y="6133"/>
                  </a:moveTo>
                  <a:lnTo>
                    <a:pt x="10693" y="6133"/>
                  </a:lnTo>
                  <a:cubicBezTo>
                    <a:pt x="10931" y="6704"/>
                    <a:pt x="10633" y="7240"/>
                    <a:pt x="10145" y="7454"/>
                  </a:cubicBezTo>
                  <a:cubicBezTo>
                    <a:pt x="9943" y="6942"/>
                    <a:pt x="10145" y="6359"/>
                    <a:pt x="10693" y="6133"/>
                  </a:cubicBezTo>
                  <a:close/>
                  <a:moveTo>
                    <a:pt x="4811" y="5013"/>
                  </a:moveTo>
                  <a:cubicBezTo>
                    <a:pt x="5109" y="6073"/>
                    <a:pt x="5835" y="6716"/>
                    <a:pt x="6716" y="7264"/>
                  </a:cubicBezTo>
                  <a:lnTo>
                    <a:pt x="6430" y="7264"/>
                  </a:lnTo>
                  <a:cubicBezTo>
                    <a:pt x="6014" y="7276"/>
                    <a:pt x="5585" y="7323"/>
                    <a:pt x="5180" y="7454"/>
                  </a:cubicBezTo>
                  <a:cubicBezTo>
                    <a:pt x="5174" y="7456"/>
                    <a:pt x="5165" y="7457"/>
                    <a:pt x="5156" y="7457"/>
                  </a:cubicBezTo>
                  <a:cubicBezTo>
                    <a:pt x="5116" y="7457"/>
                    <a:pt x="5059" y="7438"/>
                    <a:pt x="5049" y="7419"/>
                  </a:cubicBezTo>
                  <a:cubicBezTo>
                    <a:pt x="4930" y="7073"/>
                    <a:pt x="4811" y="6728"/>
                    <a:pt x="4704" y="6383"/>
                  </a:cubicBezTo>
                  <a:cubicBezTo>
                    <a:pt x="4668" y="6252"/>
                    <a:pt x="4621" y="6133"/>
                    <a:pt x="4609" y="6002"/>
                  </a:cubicBezTo>
                  <a:cubicBezTo>
                    <a:pt x="4585" y="5787"/>
                    <a:pt x="4585" y="5573"/>
                    <a:pt x="4621" y="5359"/>
                  </a:cubicBezTo>
                  <a:cubicBezTo>
                    <a:pt x="4632" y="5240"/>
                    <a:pt x="4728" y="5133"/>
                    <a:pt x="4811" y="5013"/>
                  </a:cubicBezTo>
                  <a:close/>
                  <a:moveTo>
                    <a:pt x="7609" y="5216"/>
                  </a:moveTo>
                  <a:cubicBezTo>
                    <a:pt x="7835" y="5359"/>
                    <a:pt x="8038" y="5478"/>
                    <a:pt x="8240" y="5633"/>
                  </a:cubicBezTo>
                  <a:cubicBezTo>
                    <a:pt x="8561" y="5883"/>
                    <a:pt x="8859" y="6180"/>
                    <a:pt x="9109" y="6502"/>
                  </a:cubicBezTo>
                  <a:cubicBezTo>
                    <a:pt x="9169" y="6585"/>
                    <a:pt x="9169" y="6645"/>
                    <a:pt x="9109" y="6728"/>
                  </a:cubicBezTo>
                  <a:cubicBezTo>
                    <a:pt x="9014" y="6859"/>
                    <a:pt x="8919" y="7026"/>
                    <a:pt x="8812" y="7204"/>
                  </a:cubicBezTo>
                  <a:cubicBezTo>
                    <a:pt x="8788" y="7038"/>
                    <a:pt x="8776" y="6907"/>
                    <a:pt x="8752" y="6788"/>
                  </a:cubicBezTo>
                  <a:cubicBezTo>
                    <a:pt x="8728" y="6490"/>
                    <a:pt x="8550" y="6287"/>
                    <a:pt x="8323" y="6109"/>
                  </a:cubicBezTo>
                  <a:cubicBezTo>
                    <a:pt x="8252" y="6049"/>
                    <a:pt x="8157" y="5990"/>
                    <a:pt x="8073" y="5930"/>
                  </a:cubicBezTo>
                  <a:cubicBezTo>
                    <a:pt x="8031" y="5899"/>
                    <a:pt x="7987" y="5885"/>
                    <a:pt x="7947" y="5885"/>
                  </a:cubicBezTo>
                  <a:cubicBezTo>
                    <a:pt x="7862" y="5885"/>
                    <a:pt x="7792" y="5949"/>
                    <a:pt x="7776" y="6061"/>
                  </a:cubicBezTo>
                  <a:lnTo>
                    <a:pt x="7728" y="6323"/>
                  </a:lnTo>
                  <a:cubicBezTo>
                    <a:pt x="7657" y="6740"/>
                    <a:pt x="7799" y="7085"/>
                    <a:pt x="8085" y="7383"/>
                  </a:cubicBezTo>
                  <a:cubicBezTo>
                    <a:pt x="8121" y="7419"/>
                    <a:pt x="8145" y="7430"/>
                    <a:pt x="8180" y="7442"/>
                  </a:cubicBezTo>
                  <a:cubicBezTo>
                    <a:pt x="8157" y="7454"/>
                    <a:pt x="8157" y="7478"/>
                    <a:pt x="8145" y="7490"/>
                  </a:cubicBezTo>
                  <a:cubicBezTo>
                    <a:pt x="7954" y="7442"/>
                    <a:pt x="7740" y="7395"/>
                    <a:pt x="7538" y="7335"/>
                  </a:cubicBezTo>
                  <a:cubicBezTo>
                    <a:pt x="7502" y="7323"/>
                    <a:pt x="7466" y="7276"/>
                    <a:pt x="7466" y="7252"/>
                  </a:cubicBezTo>
                  <a:cubicBezTo>
                    <a:pt x="7430" y="7073"/>
                    <a:pt x="7407" y="6883"/>
                    <a:pt x="7407" y="6704"/>
                  </a:cubicBezTo>
                  <a:cubicBezTo>
                    <a:pt x="7383" y="6204"/>
                    <a:pt x="7430" y="5716"/>
                    <a:pt x="7609" y="5216"/>
                  </a:cubicBezTo>
                  <a:close/>
                  <a:moveTo>
                    <a:pt x="11074" y="5240"/>
                  </a:moveTo>
                  <a:cubicBezTo>
                    <a:pt x="11109" y="5335"/>
                    <a:pt x="11145" y="5418"/>
                    <a:pt x="11169" y="5514"/>
                  </a:cubicBezTo>
                  <a:cubicBezTo>
                    <a:pt x="11240" y="5930"/>
                    <a:pt x="11300" y="6347"/>
                    <a:pt x="11264" y="6776"/>
                  </a:cubicBezTo>
                  <a:cubicBezTo>
                    <a:pt x="11252" y="6918"/>
                    <a:pt x="11240" y="7085"/>
                    <a:pt x="11228" y="7252"/>
                  </a:cubicBezTo>
                  <a:cubicBezTo>
                    <a:pt x="11217" y="7276"/>
                    <a:pt x="11181" y="7323"/>
                    <a:pt x="11157" y="7335"/>
                  </a:cubicBezTo>
                  <a:cubicBezTo>
                    <a:pt x="10943" y="7395"/>
                    <a:pt x="10740" y="7442"/>
                    <a:pt x="10514" y="7490"/>
                  </a:cubicBezTo>
                  <a:cubicBezTo>
                    <a:pt x="10597" y="7371"/>
                    <a:pt x="10681" y="7264"/>
                    <a:pt x="10788" y="7180"/>
                  </a:cubicBezTo>
                  <a:cubicBezTo>
                    <a:pt x="10990" y="6942"/>
                    <a:pt x="11026" y="6657"/>
                    <a:pt x="10990" y="6371"/>
                  </a:cubicBezTo>
                  <a:cubicBezTo>
                    <a:pt x="10967" y="6252"/>
                    <a:pt x="10955" y="6145"/>
                    <a:pt x="10931" y="6049"/>
                  </a:cubicBezTo>
                  <a:cubicBezTo>
                    <a:pt x="10905" y="5938"/>
                    <a:pt x="10837" y="5876"/>
                    <a:pt x="10756" y="5876"/>
                  </a:cubicBezTo>
                  <a:cubicBezTo>
                    <a:pt x="10725" y="5876"/>
                    <a:pt x="10691" y="5886"/>
                    <a:pt x="10657" y="5906"/>
                  </a:cubicBezTo>
                  <a:cubicBezTo>
                    <a:pt x="10526" y="5990"/>
                    <a:pt x="10407" y="6085"/>
                    <a:pt x="10288" y="6180"/>
                  </a:cubicBezTo>
                  <a:cubicBezTo>
                    <a:pt x="9990" y="6407"/>
                    <a:pt x="9931" y="6716"/>
                    <a:pt x="9895" y="7061"/>
                  </a:cubicBezTo>
                  <a:cubicBezTo>
                    <a:pt x="9883" y="7097"/>
                    <a:pt x="9883" y="7133"/>
                    <a:pt x="9883" y="7157"/>
                  </a:cubicBezTo>
                  <a:cubicBezTo>
                    <a:pt x="9883" y="7180"/>
                    <a:pt x="9871" y="7180"/>
                    <a:pt x="9859" y="7192"/>
                  </a:cubicBezTo>
                  <a:cubicBezTo>
                    <a:pt x="9740" y="7014"/>
                    <a:pt x="9621" y="6835"/>
                    <a:pt x="9514" y="6657"/>
                  </a:cubicBezTo>
                  <a:cubicBezTo>
                    <a:pt x="9502" y="6621"/>
                    <a:pt x="9526" y="6585"/>
                    <a:pt x="9538" y="6549"/>
                  </a:cubicBezTo>
                  <a:cubicBezTo>
                    <a:pt x="9657" y="6407"/>
                    <a:pt x="9776" y="6264"/>
                    <a:pt x="9895" y="6121"/>
                  </a:cubicBezTo>
                  <a:cubicBezTo>
                    <a:pt x="10157" y="5823"/>
                    <a:pt x="10728" y="5394"/>
                    <a:pt x="11074" y="5240"/>
                  </a:cubicBezTo>
                  <a:close/>
                  <a:moveTo>
                    <a:pt x="4218" y="6393"/>
                  </a:moveTo>
                  <a:cubicBezTo>
                    <a:pt x="4300" y="6393"/>
                    <a:pt x="4383" y="6403"/>
                    <a:pt x="4466" y="6418"/>
                  </a:cubicBezTo>
                  <a:cubicBezTo>
                    <a:pt x="4501" y="6430"/>
                    <a:pt x="4525" y="6466"/>
                    <a:pt x="4549" y="6490"/>
                  </a:cubicBezTo>
                  <a:cubicBezTo>
                    <a:pt x="4644" y="6847"/>
                    <a:pt x="4763" y="7192"/>
                    <a:pt x="4871" y="7538"/>
                  </a:cubicBezTo>
                  <a:cubicBezTo>
                    <a:pt x="4561" y="7692"/>
                    <a:pt x="4228" y="7859"/>
                    <a:pt x="3918" y="8014"/>
                  </a:cubicBezTo>
                  <a:cubicBezTo>
                    <a:pt x="3912" y="8017"/>
                    <a:pt x="3903" y="8019"/>
                    <a:pt x="3892" y="8019"/>
                  </a:cubicBezTo>
                  <a:cubicBezTo>
                    <a:pt x="3864" y="8019"/>
                    <a:pt x="3825" y="8007"/>
                    <a:pt x="3799" y="7990"/>
                  </a:cubicBezTo>
                  <a:cubicBezTo>
                    <a:pt x="3442" y="7776"/>
                    <a:pt x="3323" y="7371"/>
                    <a:pt x="3489" y="7002"/>
                  </a:cubicBezTo>
                  <a:cubicBezTo>
                    <a:pt x="3549" y="6859"/>
                    <a:pt x="3632" y="6716"/>
                    <a:pt x="3739" y="6597"/>
                  </a:cubicBezTo>
                  <a:cubicBezTo>
                    <a:pt x="3870" y="6442"/>
                    <a:pt x="4040" y="6393"/>
                    <a:pt x="4218" y="6393"/>
                  </a:cubicBezTo>
                  <a:close/>
                  <a:moveTo>
                    <a:pt x="14428" y="6417"/>
                  </a:moveTo>
                  <a:cubicBezTo>
                    <a:pt x="14736" y="6417"/>
                    <a:pt x="15019" y="6569"/>
                    <a:pt x="15181" y="6954"/>
                  </a:cubicBezTo>
                  <a:cubicBezTo>
                    <a:pt x="15396" y="7442"/>
                    <a:pt x="15229" y="7788"/>
                    <a:pt x="14919" y="8014"/>
                  </a:cubicBezTo>
                  <a:cubicBezTo>
                    <a:pt x="14894" y="8022"/>
                    <a:pt x="14851" y="8031"/>
                    <a:pt x="14820" y="8031"/>
                  </a:cubicBezTo>
                  <a:cubicBezTo>
                    <a:pt x="14806" y="8031"/>
                    <a:pt x="14795" y="8029"/>
                    <a:pt x="14788" y="8026"/>
                  </a:cubicBezTo>
                  <a:cubicBezTo>
                    <a:pt x="14455" y="7859"/>
                    <a:pt x="14134" y="7692"/>
                    <a:pt x="13812" y="7538"/>
                  </a:cubicBezTo>
                  <a:cubicBezTo>
                    <a:pt x="13919" y="7192"/>
                    <a:pt x="14026" y="6847"/>
                    <a:pt x="14146" y="6526"/>
                  </a:cubicBezTo>
                  <a:cubicBezTo>
                    <a:pt x="14157" y="6490"/>
                    <a:pt x="14217" y="6442"/>
                    <a:pt x="14265" y="6430"/>
                  </a:cubicBezTo>
                  <a:cubicBezTo>
                    <a:pt x="14319" y="6421"/>
                    <a:pt x="14374" y="6417"/>
                    <a:pt x="14428" y="6417"/>
                  </a:cubicBezTo>
                  <a:close/>
                  <a:moveTo>
                    <a:pt x="9347" y="6764"/>
                  </a:moveTo>
                  <a:cubicBezTo>
                    <a:pt x="9431" y="6883"/>
                    <a:pt x="9490" y="6966"/>
                    <a:pt x="9550" y="7073"/>
                  </a:cubicBezTo>
                  <a:cubicBezTo>
                    <a:pt x="9645" y="7252"/>
                    <a:pt x="9764" y="7419"/>
                    <a:pt x="9871" y="7573"/>
                  </a:cubicBezTo>
                  <a:cubicBezTo>
                    <a:pt x="9883" y="7609"/>
                    <a:pt x="9907" y="7680"/>
                    <a:pt x="9883" y="7692"/>
                  </a:cubicBezTo>
                  <a:cubicBezTo>
                    <a:pt x="9704" y="7907"/>
                    <a:pt x="9514" y="8097"/>
                    <a:pt x="9335" y="8312"/>
                  </a:cubicBezTo>
                  <a:cubicBezTo>
                    <a:pt x="9157" y="8097"/>
                    <a:pt x="8966" y="7871"/>
                    <a:pt x="8776" y="7633"/>
                  </a:cubicBezTo>
                  <a:cubicBezTo>
                    <a:pt x="8966" y="7359"/>
                    <a:pt x="9145" y="7073"/>
                    <a:pt x="9347" y="6764"/>
                  </a:cubicBezTo>
                  <a:close/>
                  <a:moveTo>
                    <a:pt x="9919" y="7931"/>
                  </a:moveTo>
                  <a:cubicBezTo>
                    <a:pt x="9931" y="7931"/>
                    <a:pt x="9943" y="7954"/>
                    <a:pt x="9966" y="7954"/>
                  </a:cubicBezTo>
                  <a:cubicBezTo>
                    <a:pt x="9943" y="8145"/>
                    <a:pt x="9931" y="8335"/>
                    <a:pt x="9907" y="8562"/>
                  </a:cubicBezTo>
                  <a:cubicBezTo>
                    <a:pt x="9764" y="8514"/>
                    <a:pt x="9645" y="8466"/>
                    <a:pt x="9514" y="8407"/>
                  </a:cubicBezTo>
                  <a:cubicBezTo>
                    <a:pt x="9669" y="8252"/>
                    <a:pt x="9800" y="8085"/>
                    <a:pt x="9919" y="7931"/>
                  </a:cubicBezTo>
                  <a:close/>
                  <a:moveTo>
                    <a:pt x="8764" y="7931"/>
                  </a:moveTo>
                  <a:cubicBezTo>
                    <a:pt x="8907" y="8085"/>
                    <a:pt x="9026" y="8228"/>
                    <a:pt x="9169" y="8407"/>
                  </a:cubicBezTo>
                  <a:cubicBezTo>
                    <a:pt x="9038" y="8466"/>
                    <a:pt x="8931" y="8514"/>
                    <a:pt x="8788" y="8573"/>
                  </a:cubicBezTo>
                  <a:cubicBezTo>
                    <a:pt x="8752" y="8335"/>
                    <a:pt x="8740" y="8145"/>
                    <a:pt x="8728" y="7954"/>
                  </a:cubicBezTo>
                  <a:cubicBezTo>
                    <a:pt x="8740" y="7954"/>
                    <a:pt x="8752" y="7931"/>
                    <a:pt x="8764" y="7931"/>
                  </a:cubicBezTo>
                  <a:close/>
                  <a:moveTo>
                    <a:pt x="7490" y="7526"/>
                  </a:moveTo>
                  <a:lnTo>
                    <a:pt x="7490" y="7526"/>
                  </a:lnTo>
                  <a:cubicBezTo>
                    <a:pt x="7645" y="7561"/>
                    <a:pt x="7776" y="7585"/>
                    <a:pt x="7907" y="7621"/>
                  </a:cubicBezTo>
                  <a:cubicBezTo>
                    <a:pt x="8085" y="7657"/>
                    <a:pt x="8264" y="7680"/>
                    <a:pt x="8442" y="7728"/>
                  </a:cubicBezTo>
                  <a:cubicBezTo>
                    <a:pt x="8478" y="7740"/>
                    <a:pt x="8538" y="7788"/>
                    <a:pt x="8538" y="7811"/>
                  </a:cubicBezTo>
                  <a:lnTo>
                    <a:pt x="8573" y="8621"/>
                  </a:lnTo>
                  <a:lnTo>
                    <a:pt x="7776" y="8573"/>
                  </a:lnTo>
                  <a:cubicBezTo>
                    <a:pt x="7728" y="8573"/>
                    <a:pt x="7704" y="8526"/>
                    <a:pt x="7680" y="8490"/>
                  </a:cubicBezTo>
                  <a:cubicBezTo>
                    <a:pt x="7657" y="8312"/>
                    <a:pt x="7621" y="8109"/>
                    <a:pt x="7585" y="7931"/>
                  </a:cubicBezTo>
                  <a:cubicBezTo>
                    <a:pt x="7561" y="7800"/>
                    <a:pt x="7526" y="7680"/>
                    <a:pt x="7490" y="7526"/>
                  </a:cubicBezTo>
                  <a:close/>
                  <a:moveTo>
                    <a:pt x="11181" y="7526"/>
                  </a:moveTo>
                  <a:lnTo>
                    <a:pt x="11098" y="7931"/>
                  </a:lnTo>
                  <a:cubicBezTo>
                    <a:pt x="11062" y="8109"/>
                    <a:pt x="11038" y="8288"/>
                    <a:pt x="10990" y="8466"/>
                  </a:cubicBezTo>
                  <a:cubicBezTo>
                    <a:pt x="10990" y="8514"/>
                    <a:pt x="10931" y="8573"/>
                    <a:pt x="10895" y="8573"/>
                  </a:cubicBezTo>
                  <a:cubicBezTo>
                    <a:pt x="10633" y="8585"/>
                    <a:pt x="10383" y="8609"/>
                    <a:pt x="10097" y="8621"/>
                  </a:cubicBezTo>
                  <a:cubicBezTo>
                    <a:pt x="10109" y="8407"/>
                    <a:pt x="10145" y="8216"/>
                    <a:pt x="10145" y="8014"/>
                  </a:cubicBezTo>
                  <a:cubicBezTo>
                    <a:pt x="10157" y="7728"/>
                    <a:pt x="10157" y="7728"/>
                    <a:pt x="10443" y="7680"/>
                  </a:cubicBezTo>
                  <a:cubicBezTo>
                    <a:pt x="10681" y="7633"/>
                    <a:pt x="10919" y="7573"/>
                    <a:pt x="11181" y="7526"/>
                  </a:cubicBezTo>
                  <a:close/>
                  <a:moveTo>
                    <a:pt x="6491" y="7952"/>
                  </a:moveTo>
                  <a:cubicBezTo>
                    <a:pt x="6894" y="7952"/>
                    <a:pt x="7248" y="8205"/>
                    <a:pt x="7418" y="8573"/>
                  </a:cubicBezTo>
                  <a:cubicBezTo>
                    <a:pt x="7306" y="8630"/>
                    <a:pt x="7167" y="8661"/>
                    <a:pt x="7019" y="8661"/>
                  </a:cubicBezTo>
                  <a:cubicBezTo>
                    <a:pt x="6667" y="8661"/>
                    <a:pt x="6270" y="8482"/>
                    <a:pt x="6085" y="8038"/>
                  </a:cubicBezTo>
                  <a:cubicBezTo>
                    <a:pt x="6223" y="7979"/>
                    <a:pt x="6359" y="7952"/>
                    <a:pt x="6491" y="7952"/>
                  </a:cubicBezTo>
                  <a:close/>
                  <a:moveTo>
                    <a:pt x="12199" y="7950"/>
                  </a:moveTo>
                  <a:cubicBezTo>
                    <a:pt x="12325" y="7950"/>
                    <a:pt x="12459" y="7974"/>
                    <a:pt x="12598" y="8026"/>
                  </a:cubicBezTo>
                  <a:cubicBezTo>
                    <a:pt x="12498" y="8407"/>
                    <a:pt x="12093" y="8664"/>
                    <a:pt x="11669" y="8664"/>
                  </a:cubicBezTo>
                  <a:cubicBezTo>
                    <a:pt x="11537" y="8664"/>
                    <a:pt x="11403" y="8639"/>
                    <a:pt x="11276" y="8585"/>
                  </a:cubicBezTo>
                  <a:cubicBezTo>
                    <a:pt x="11441" y="8218"/>
                    <a:pt x="11776" y="7950"/>
                    <a:pt x="12199" y="7950"/>
                  </a:cubicBezTo>
                  <a:close/>
                  <a:moveTo>
                    <a:pt x="10776" y="8752"/>
                  </a:moveTo>
                  <a:cubicBezTo>
                    <a:pt x="10776" y="8764"/>
                    <a:pt x="10800" y="8788"/>
                    <a:pt x="10800" y="8800"/>
                  </a:cubicBezTo>
                  <a:cubicBezTo>
                    <a:pt x="10645" y="8931"/>
                    <a:pt x="10502" y="9050"/>
                    <a:pt x="10324" y="9181"/>
                  </a:cubicBezTo>
                  <a:cubicBezTo>
                    <a:pt x="10276" y="9062"/>
                    <a:pt x="10216" y="8966"/>
                    <a:pt x="10157" y="8812"/>
                  </a:cubicBezTo>
                  <a:cubicBezTo>
                    <a:pt x="10371" y="8800"/>
                    <a:pt x="10586" y="8764"/>
                    <a:pt x="10776" y="8752"/>
                  </a:cubicBezTo>
                  <a:close/>
                  <a:moveTo>
                    <a:pt x="7907" y="8764"/>
                  </a:moveTo>
                  <a:cubicBezTo>
                    <a:pt x="8097" y="8788"/>
                    <a:pt x="8300" y="8800"/>
                    <a:pt x="8514" y="8823"/>
                  </a:cubicBezTo>
                  <a:cubicBezTo>
                    <a:pt x="8478" y="8954"/>
                    <a:pt x="8431" y="9085"/>
                    <a:pt x="8371" y="9216"/>
                  </a:cubicBezTo>
                  <a:cubicBezTo>
                    <a:pt x="8204" y="9062"/>
                    <a:pt x="8038" y="8931"/>
                    <a:pt x="7895" y="8812"/>
                  </a:cubicBezTo>
                  <a:cubicBezTo>
                    <a:pt x="7895" y="8800"/>
                    <a:pt x="7907" y="8788"/>
                    <a:pt x="7907" y="8764"/>
                  </a:cubicBezTo>
                  <a:close/>
                  <a:moveTo>
                    <a:pt x="12153" y="7453"/>
                  </a:moveTo>
                  <a:cubicBezTo>
                    <a:pt x="12581" y="7453"/>
                    <a:pt x="13000" y="7504"/>
                    <a:pt x="13419" y="7633"/>
                  </a:cubicBezTo>
                  <a:cubicBezTo>
                    <a:pt x="13431" y="7633"/>
                    <a:pt x="13455" y="7657"/>
                    <a:pt x="13503" y="7680"/>
                  </a:cubicBezTo>
                  <a:cubicBezTo>
                    <a:pt x="13360" y="7907"/>
                    <a:pt x="13241" y="8109"/>
                    <a:pt x="13074" y="8312"/>
                  </a:cubicBezTo>
                  <a:cubicBezTo>
                    <a:pt x="12824" y="8645"/>
                    <a:pt x="12538" y="8931"/>
                    <a:pt x="12193" y="9181"/>
                  </a:cubicBezTo>
                  <a:cubicBezTo>
                    <a:pt x="12157" y="9204"/>
                    <a:pt x="12127" y="9216"/>
                    <a:pt x="12098" y="9216"/>
                  </a:cubicBezTo>
                  <a:cubicBezTo>
                    <a:pt x="12068" y="9216"/>
                    <a:pt x="12038" y="9204"/>
                    <a:pt x="12002" y="9181"/>
                  </a:cubicBezTo>
                  <a:cubicBezTo>
                    <a:pt x="11848" y="9074"/>
                    <a:pt x="11693" y="8990"/>
                    <a:pt x="11490" y="8871"/>
                  </a:cubicBezTo>
                  <a:cubicBezTo>
                    <a:pt x="11657" y="8847"/>
                    <a:pt x="11788" y="8823"/>
                    <a:pt x="11907" y="8812"/>
                  </a:cubicBezTo>
                  <a:cubicBezTo>
                    <a:pt x="12205" y="8788"/>
                    <a:pt x="12419" y="8621"/>
                    <a:pt x="12598" y="8395"/>
                  </a:cubicBezTo>
                  <a:cubicBezTo>
                    <a:pt x="12669" y="8312"/>
                    <a:pt x="12729" y="8204"/>
                    <a:pt x="12788" y="8109"/>
                  </a:cubicBezTo>
                  <a:cubicBezTo>
                    <a:pt x="12883" y="7978"/>
                    <a:pt x="12824" y="7847"/>
                    <a:pt x="12669" y="7811"/>
                  </a:cubicBezTo>
                  <a:cubicBezTo>
                    <a:pt x="12562" y="7788"/>
                    <a:pt x="12479" y="7776"/>
                    <a:pt x="12371" y="7752"/>
                  </a:cubicBezTo>
                  <a:cubicBezTo>
                    <a:pt x="12308" y="7741"/>
                    <a:pt x="12246" y="7735"/>
                    <a:pt x="12186" y="7735"/>
                  </a:cubicBezTo>
                  <a:cubicBezTo>
                    <a:pt x="11866" y="7735"/>
                    <a:pt x="11598" y="7888"/>
                    <a:pt x="11348" y="8109"/>
                  </a:cubicBezTo>
                  <a:cubicBezTo>
                    <a:pt x="11312" y="8145"/>
                    <a:pt x="11300" y="8169"/>
                    <a:pt x="11276" y="8192"/>
                  </a:cubicBezTo>
                  <a:lnTo>
                    <a:pt x="11240" y="8192"/>
                  </a:lnTo>
                  <a:cubicBezTo>
                    <a:pt x="11300" y="7978"/>
                    <a:pt x="11336" y="7764"/>
                    <a:pt x="11395" y="7561"/>
                  </a:cubicBezTo>
                  <a:cubicBezTo>
                    <a:pt x="11395" y="7538"/>
                    <a:pt x="11455" y="7502"/>
                    <a:pt x="11479" y="7502"/>
                  </a:cubicBezTo>
                  <a:cubicBezTo>
                    <a:pt x="11657" y="7490"/>
                    <a:pt x="11836" y="7454"/>
                    <a:pt x="12014" y="7454"/>
                  </a:cubicBezTo>
                  <a:cubicBezTo>
                    <a:pt x="12061" y="7453"/>
                    <a:pt x="12107" y="7453"/>
                    <a:pt x="12153" y="7453"/>
                  </a:cubicBezTo>
                  <a:close/>
                  <a:moveTo>
                    <a:pt x="6436" y="7485"/>
                  </a:moveTo>
                  <a:cubicBezTo>
                    <a:pt x="6642" y="7485"/>
                    <a:pt x="6851" y="7490"/>
                    <a:pt x="7049" y="7490"/>
                  </a:cubicBezTo>
                  <a:cubicBezTo>
                    <a:pt x="7264" y="7490"/>
                    <a:pt x="7299" y="7538"/>
                    <a:pt x="7359" y="7740"/>
                  </a:cubicBezTo>
                  <a:cubicBezTo>
                    <a:pt x="7407" y="7895"/>
                    <a:pt x="7430" y="8050"/>
                    <a:pt x="7478" y="8228"/>
                  </a:cubicBezTo>
                  <a:cubicBezTo>
                    <a:pt x="7347" y="8133"/>
                    <a:pt x="7252" y="8050"/>
                    <a:pt x="7145" y="7978"/>
                  </a:cubicBezTo>
                  <a:cubicBezTo>
                    <a:pt x="6963" y="7833"/>
                    <a:pt x="6760" y="7770"/>
                    <a:pt x="6547" y="7770"/>
                  </a:cubicBezTo>
                  <a:cubicBezTo>
                    <a:pt x="6481" y="7770"/>
                    <a:pt x="6414" y="7776"/>
                    <a:pt x="6347" y="7788"/>
                  </a:cubicBezTo>
                  <a:cubicBezTo>
                    <a:pt x="6228" y="7800"/>
                    <a:pt x="6121" y="7811"/>
                    <a:pt x="6014" y="7847"/>
                  </a:cubicBezTo>
                  <a:cubicBezTo>
                    <a:pt x="5871" y="7871"/>
                    <a:pt x="5811" y="7990"/>
                    <a:pt x="5883" y="8109"/>
                  </a:cubicBezTo>
                  <a:cubicBezTo>
                    <a:pt x="5954" y="8228"/>
                    <a:pt x="6049" y="8347"/>
                    <a:pt x="6133" y="8466"/>
                  </a:cubicBezTo>
                  <a:cubicBezTo>
                    <a:pt x="6359" y="8752"/>
                    <a:pt x="6692" y="8823"/>
                    <a:pt x="7026" y="8859"/>
                  </a:cubicBezTo>
                  <a:cubicBezTo>
                    <a:pt x="7061" y="8859"/>
                    <a:pt x="7109" y="8859"/>
                    <a:pt x="7145" y="8883"/>
                  </a:cubicBezTo>
                  <a:cubicBezTo>
                    <a:pt x="6966" y="9002"/>
                    <a:pt x="6787" y="9121"/>
                    <a:pt x="6609" y="9228"/>
                  </a:cubicBezTo>
                  <a:cubicBezTo>
                    <a:pt x="6604" y="9231"/>
                    <a:pt x="6599" y="9232"/>
                    <a:pt x="6593" y="9232"/>
                  </a:cubicBezTo>
                  <a:cubicBezTo>
                    <a:pt x="6568" y="9232"/>
                    <a:pt x="6533" y="9214"/>
                    <a:pt x="6514" y="9204"/>
                  </a:cubicBezTo>
                  <a:cubicBezTo>
                    <a:pt x="6359" y="9085"/>
                    <a:pt x="6216" y="8978"/>
                    <a:pt x="6073" y="8847"/>
                  </a:cubicBezTo>
                  <a:cubicBezTo>
                    <a:pt x="5716" y="8502"/>
                    <a:pt x="5406" y="8133"/>
                    <a:pt x="5168" y="7633"/>
                  </a:cubicBezTo>
                  <a:cubicBezTo>
                    <a:pt x="5513" y="7573"/>
                    <a:pt x="5811" y="7502"/>
                    <a:pt x="6133" y="7490"/>
                  </a:cubicBezTo>
                  <a:cubicBezTo>
                    <a:pt x="6232" y="7486"/>
                    <a:pt x="6334" y="7485"/>
                    <a:pt x="6436" y="7485"/>
                  </a:cubicBezTo>
                  <a:close/>
                  <a:moveTo>
                    <a:pt x="4917" y="7731"/>
                  </a:moveTo>
                  <a:cubicBezTo>
                    <a:pt x="5000" y="7731"/>
                    <a:pt x="5044" y="7810"/>
                    <a:pt x="5168" y="7990"/>
                  </a:cubicBezTo>
                  <a:cubicBezTo>
                    <a:pt x="5394" y="8335"/>
                    <a:pt x="5668" y="8633"/>
                    <a:pt x="5930" y="8943"/>
                  </a:cubicBezTo>
                  <a:lnTo>
                    <a:pt x="6037" y="9050"/>
                  </a:lnTo>
                  <a:cubicBezTo>
                    <a:pt x="5574" y="8938"/>
                    <a:pt x="5123" y="8862"/>
                    <a:pt x="4682" y="8862"/>
                  </a:cubicBezTo>
                  <a:cubicBezTo>
                    <a:pt x="4136" y="8862"/>
                    <a:pt x="3605" y="8978"/>
                    <a:pt x="3085" y="9288"/>
                  </a:cubicBezTo>
                  <a:cubicBezTo>
                    <a:pt x="3073" y="9264"/>
                    <a:pt x="3061" y="9240"/>
                    <a:pt x="3037" y="9228"/>
                  </a:cubicBezTo>
                  <a:cubicBezTo>
                    <a:pt x="3085" y="9109"/>
                    <a:pt x="3097" y="8990"/>
                    <a:pt x="3156" y="8883"/>
                  </a:cubicBezTo>
                  <a:cubicBezTo>
                    <a:pt x="3335" y="8609"/>
                    <a:pt x="3573" y="8395"/>
                    <a:pt x="3870" y="8264"/>
                  </a:cubicBezTo>
                  <a:cubicBezTo>
                    <a:pt x="4085" y="8157"/>
                    <a:pt x="4275" y="8038"/>
                    <a:pt x="4478" y="7919"/>
                  </a:cubicBezTo>
                  <a:cubicBezTo>
                    <a:pt x="4525" y="7907"/>
                    <a:pt x="4585" y="7871"/>
                    <a:pt x="4632" y="7847"/>
                  </a:cubicBezTo>
                  <a:cubicBezTo>
                    <a:pt x="4777" y="7772"/>
                    <a:pt x="4857" y="7731"/>
                    <a:pt x="4917" y="7731"/>
                  </a:cubicBezTo>
                  <a:close/>
                  <a:moveTo>
                    <a:pt x="13735" y="7737"/>
                  </a:moveTo>
                  <a:cubicBezTo>
                    <a:pt x="13742" y="7737"/>
                    <a:pt x="13749" y="7738"/>
                    <a:pt x="13753" y="7740"/>
                  </a:cubicBezTo>
                  <a:cubicBezTo>
                    <a:pt x="14074" y="7895"/>
                    <a:pt x="14396" y="8050"/>
                    <a:pt x="14705" y="8216"/>
                  </a:cubicBezTo>
                  <a:cubicBezTo>
                    <a:pt x="14824" y="8276"/>
                    <a:pt x="14967" y="8335"/>
                    <a:pt x="15062" y="8431"/>
                  </a:cubicBezTo>
                  <a:cubicBezTo>
                    <a:pt x="15229" y="8562"/>
                    <a:pt x="15384" y="8704"/>
                    <a:pt x="15503" y="8871"/>
                  </a:cubicBezTo>
                  <a:cubicBezTo>
                    <a:pt x="15574" y="8978"/>
                    <a:pt x="15598" y="9109"/>
                    <a:pt x="15646" y="9228"/>
                  </a:cubicBezTo>
                  <a:cubicBezTo>
                    <a:pt x="15634" y="9240"/>
                    <a:pt x="15622" y="9276"/>
                    <a:pt x="15598" y="9288"/>
                  </a:cubicBezTo>
                  <a:cubicBezTo>
                    <a:pt x="15089" y="8981"/>
                    <a:pt x="14562" y="8864"/>
                    <a:pt x="14019" y="8864"/>
                  </a:cubicBezTo>
                  <a:cubicBezTo>
                    <a:pt x="13571" y="8864"/>
                    <a:pt x="13113" y="8943"/>
                    <a:pt x="12645" y="9062"/>
                  </a:cubicBezTo>
                  <a:lnTo>
                    <a:pt x="12883" y="8823"/>
                  </a:lnTo>
                  <a:cubicBezTo>
                    <a:pt x="13157" y="8514"/>
                    <a:pt x="13431" y="8192"/>
                    <a:pt x="13622" y="7800"/>
                  </a:cubicBezTo>
                  <a:cubicBezTo>
                    <a:pt x="13631" y="7760"/>
                    <a:pt x="13699" y="7737"/>
                    <a:pt x="13735" y="7737"/>
                  </a:cubicBezTo>
                  <a:close/>
                  <a:moveTo>
                    <a:pt x="13865" y="9066"/>
                  </a:moveTo>
                  <a:cubicBezTo>
                    <a:pt x="14459" y="9066"/>
                    <a:pt x="15056" y="9173"/>
                    <a:pt x="15348" y="9395"/>
                  </a:cubicBezTo>
                  <a:cubicBezTo>
                    <a:pt x="14882" y="9620"/>
                    <a:pt x="14425" y="9711"/>
                    <a:pt x="13971" y="9711"/>
                  </a:cubicBezTo>
                  <a:cubicBezTo>
                    <a:pt x="13439" y="9711"/>
                    <a:pt x="12911" y="9587"/>
                    <a:pt x="12371" y="9407"/>
                  </a:cubicBezTo>
                  <a:cubicBezTo>
                    <a:pt x="12633" y="9182"/>
                    <a:pt x="13247" y="9066"/>
                    <a:pt x="13865" y="9066"/>
                  </a:cubicBezTo>
                  <a:close/>
                  <a:moveTo>
                    <a:pt x="4683" y="9063"/>
                  </a:moveTo>
                  <a:cubicBezTo>
                    <a:pt x="5257" y="9063"/>
                    <a:pt x="5885" y="9167"/>
                    <a:pt x="6299" y="9383"/>
                  </a:cubicBezTo>
                  <a:cubicBezTo>
                    <a:pt x="5906" y="9583"/>
                    <a:pt x="5294" y="9713"/>
                    <a:pt x="4700" y="9713"/>
                  </a:cubicBezTo>
                  <a:cubicBezTo>
                    <a:pt x="4195" y="9713"/>
                    <a:pt x="3704" y="9619"/>
                    <a:pt x="3370" y="9395"/>
                  </a:cubicBezTo>
                  <a:cubicBezTo>
                    <a:pt x="3547" y="9176"/>
                    <a:pt x="4085" y="9063"/>
                    <a:pt x="4683" y="9063"/>
                  </a:cubicBezTo>
                  <a:close/>
                  <a:moveTo>
                    <a:pt x="16206" y="8854"/>
                  </a:moveTo>
                  <a:cubicBezTo>
                    <a:pt x="16984" y="8854"/>
                    <a:pt x="17731" y="9014"/>
                    <a:pt x="18420" y="9383"/>
                  </a:cubicBezTo>
                  <a:cubicBezTo>
                    <a:pt x="17726" y="9735"/>
                    <a:pt x="16982" y="9900"/>
                    <a:pt x="16194" y="9900"/>
                  </a:cubicBezTo>
                  <a:cubicBezTo>
                    <a:pt x="16049" y="9900"/>
                    <a:pt x="15901" y="9894"/>
                    <a:pt x="15753" y="9883"/>
                  </a:cubicBezTo>
                  <a:cubicBezTo>
                    <a:pt x="15860" y="9538"/>
                    <a:pt x="15836" y="9216"/>
                    <a:pt x="15753" y="8871"/>
                  </a:cubicBezTo>
                  <a:cubicBezTo>
                    <a:pt x="15905" y="8860"/>
                    <a:pt x="16056" y="8854"/>
                    <a:pt x="16206" y="8854"/>
                  </a:cubicBezTo>
                  <a:close/>
                  <a:moveTo>
                    <a:pt x="2954" y="8823"/>
                  </a:moveTo>
                  <a:cubicBezTo>
                    <a:pt x="2835" y="9204"/>
                    <a:pt x="2835" y="9538"/>
                    <a:pt x="2942" y="9883"/>
                  </a:cubicBezTo>
                  <a:cubicBezTo>
                    <a:pt x="2789" y="9895"/>
                    <a:pt x="2638" y="9901"/>
                    <a:pt x="2488" y="9901"/>
                  </a:cubicBezTo>
                  <a:cubicBezTo>
                    <a:pt x="1703" y="9901"/>
                    <a:pt x="955" y="9737"/>
                    <a:pt x="215" y="9347"/>
                  </a:cubicBezTo>
                  <a:cubicBezTo>
                    <a:pt x="656" y="9216"/>
                    <a:pt x="1096" y="9038"/>
                    <a:pt x="1537" y="8943"/>
                  </a:cubicBezTo>
                  <a:cubicBezTo>
                    <a:pt x="2001" y="8871"/>
                    <a:pt x="2465" y="8871"/>
                    <a:pt x="2954" y="8823"/>
                  </a:cubicBezTo>
                  <a:close/>
                  <a:moveTo>
                    <a:pt x="11077" y="8827"/>
                  </a:moveTo>
                  <a:cubicBezTo>
                    <a:pt x="11116" y="8827"/>
                    <a:pt x="11155" y="8844"/>
                    <a:pt x="11193" y="8871"/>
                  </a:cubicBezTo>
                  <a:cubicBezTo>
                    <a:pt x="11431" y="9038"/>
                    <a:pt x="11693" y="9204"/>
                    <a:pt x="11943" y="9383"/>
                  </a:cubicBezTo>
                  <a:cubicBezTo>
                    <a:pt x="11657" y="9574"/>
                    <a:pt x="11395" y="9752"/>
                    <a:pt x="11121" y="9919"/>
                  </a:cubicBezTo>
                  <a:cubicBezTo>
                    <a:pt x="11115" y="9925"/>
                    <a:pt x="11095" y="9928"/>
                    <a:pt x="11072" y="9928"/>
                  </a:cubicBezTo>
                  <a:cubicBezTo>
                    <a:pt x="11050" y="9928"/>
                    <a:pt x="11026" y="9925"/>
                    <a:pt x="11014" y="9919"/>
                  </a:cubicBezTo>
                  <a:cubicBezTo>
                    <a:pt x="10812" y="9752"/>
                    <a:pt x="10621" y="9574"/>
                    <a:pt x="10407" y="9383"/>
                  </a:cubicBezTo>
                  <a:cubicBezTo>
                    <a:pt x="10526" y="9276"/>
                    <a:pt x="10657" y="9157"/>
                    <a:pt x="10800" y="9050"/>
                  </a:cubicBezTo>
                  <a:cubicBezTo>
                    <a:pt x="10859" y="9002"/>
                    <a:pt x="10919" y="8978"/>
                    <a:pt x="10943" y="8919"/>
                  </a:cubicBezTo>
                  <a:cubicBezTo>
                    <a:pt x="10982" y="8853"/>
                    <a:pt x="11029" y="8827"/>
                    <a:pt x="11077" y="8827"/>
                  </a:cubicBezTo>
                  <a:close/>
                  <a:moveTo>
                    <a:pt x="7641" y="8837"/>
                  </a:moveTo>
                  <a:cubicBezTo>
                    <a:pt x="7654" y="8837"/>
                    <a:pt x="7665" y="8840"/>
                    <a:pt x="7669" y="8847"/>
                  </a:cubicBezTo>
                  <a:cubicBezTo>
                    <a:pt x="7871" y="9026"/>
                    <a:pt x="8073" y="9216"/>
                    <a:pt x="8276" y="9395"/>
                  </a:cubicBezTo>
                  <a:cubicBezTo>
                    <a:pt x="8061" y="9574"/>
                    <a:pt x="7847" y="9752"/>
                    <a:pt x="7609" y="9955"/>
                  </a:cubicBezTo>
                  <a:cubicBezTo>
                    <a:pt x="7323" y="9764"/>
                    <a:pt x="7049" y="9585"/>
                    <a:pt x="6728" y="9383"/>
                  </a:cubicBezTo>
                  <a:cubicBezTo>
                    <a:pt x="6847" y="9300"/>
                    <a:pt x="6942" y="9240"/>
                    <a:pt x="7049" y="9181"/>
                  </a:cubicBezTo>
                  <a:cubicBezTo>
                    <a:pt x="7228" y="9085"/>
                    <a:pt x="7383" y="8966"/>
                    <a:pt x="7549" y="8859"/>
                  </a:cubicBezTo>
                  <a:cubicBezTo>
                    <a:pt x="7566" y="8851"/>
                    <a:pt x="7611" y="8837"/>
                    <a:pt x="7641" y="8837"/>
                  </a:cubicBezTo>
                  <a:close/>
                  <a:moveTo>
                    <a:pt x="8371" y="9574"/>
                  </a:moveTo>
                  <a:cubicBezTo>
                    <a:pt x="8431" y="9693"/>
                    <a:pt x="8478" y="9812"/>
                    <a:pt x="8538" y="9943"/>
                  </a:cubicBezTo>
                  <a:cubicBezTo>
                    <a:pt x="8311" y="9955"/>
                    <a:pt x="8097" y="9990"/>
                    <a:pt x="7907" y="10002"/>
                  </a:cubicBezTo>
                  <a:cubicBezTo>
                    <a:pt x="7907" y="9990"/>
                    <a:pt x="7895" y="9978"/>
                    <a:pt x="7895" y="9955"/>
                  </a:cubicBezTo>
                  <a:cubicBezTo>
                    <a:pt x="8038" y="9824"/>
                    <a:pt x="8192" y="9705"/>
                    <a:pt x="8371" y="9574"/>
                  </a:cubicBezTo>
                  <a:close/>
                  <a:moveTo>
                    <a:pt x="10324" y="9562"/>
                  </a:moveTo>
                  <a:cubicBezTo>
                    <a:pt x="10478" y="9705"/>
                    <a:pt x="10645" y="9836"/>
                    <a:pt x="10800" y="9955"/>
                  </a:cubicBezTo>
                  <a:cubicBezTo>
                    <a:pt x="10800" y="9978"/>
                    <a:pt x="10776" y="9990"/>
                    <a:pt x="10776" y="10002"/>
                  </a:cubicBezTo>
                  <a:cubicBezTo>
                    <a:pt x="10586" y="9990"/>
                    <a:pt x="10395" y="9955"/>
                    <a:pt x="10169" y="9943"/>
                  </a:cubicBezTo>
                  <a:cubicBezTo>
                    <a:pt x="10216" y="9812"/>
                    <a:pt x="10264" y="9693"/>
                    <a:pt x="10324" y="9562"/>
                  </a:cubicBezTo>
                  <a:close/>
                  <a:moveTo>
                    <a:pt x="9347" y="8573"/>
                  </a:moveTo>
                  <a:cubicBezTo>
                    <a:pt x="9526" y="8645"/>
                    <a:pt x="9728" y="8740"/>
                    <a:pt x="9919" y="8812"/>
                  </a:cubicBezTo>
                  <a:cubicBezTo>
                    <a:pt x="9990" y="8990"/>
                    <a:pt x="10085" y="9181"/>
                    <a:pt x="10157" y="9383"/>
                  </a:cubicBezTo>
                  <a:cubicBezTo>
                    <a:pt x="10085" y="9562"/>
                    <a:pt x="9990" y="9752"/>
                    <a:pt x="9919" y="9943"/>
                  </a:cubicBezTo>
                  <a:cubicBezTo>
                    <a:pt x="9728" y="10038"/>
                    <a:pt x="9526" y="10109"/>
                    <a:pt x="9347" y="10181"/>
                  </a:cubicBezTo>
                  <a:cubicBezTo>
                    <a:pt x="9169" y="10109"/>
                    <a:pt x="8978" y="10014"/>
                    <a:pt x="8788" y="9943"/>
                  </a:cubicBezTo>
                  <a:cubicBezTo>
                    <a:pt x="8716" y="9764"/>
                    <a:pt x="8621" y="9574"/>
                    <a:pt x="8550" y="9383"/>
                  </a:cubicBezTo>
                  <a:cubicBezTo>
                    <a:pt x="8621" y="9204"/>
                    <a:pt x="8716" y="9002"/>
                    <a:pt x="8788" y="8812"/>
                  </a:cubicBezTo>
                  <a:cubicBezTo>
                    <a:pt x="8966" y="8740"/>
                    <a:pt x="9157" y="8645"/>
                    <a:pt x="9347" y="8573"/>
                  </a:cubicBezTo>
                  <a:close/>
                  <a:moveTo>
                    <a:pt x="11678" y="10107"/>
                  </a:moveTo>
                  <a:cubicBezTo>
                    <a:pt x="12064" y="10107"/>
                    <a:pt x="12430" y="10313"/>
                    <a:pt x="12598" y="10728"/>
                  </a:cubicBezTo>
                  <a:cubicBezTo>
                    <a:pt x="12466" y="10786"/>
                    <a:pt x="12333" y="10812"/>
                    <a:pt x="12205" y="10812"/>
                  </a:cubicBezTo>
                  <a:cubicBezTo>
                    <a:pt x="11800" y="10812"/>
                    <a:pt x="11439" y="10551"/>
                    <a:pt x="11276" y="10181"/>
                  </a:cubicBezTo>
                  <a:cubicBezTo>
                    <a:pt x="11408" y="10132"/>
                    <a:pt x="11544" y="10107"/>
                    <a:pt x="11678" y="10107"/>
                  </a:cubicBezTo>
                  <a:close/>
                  <a:moveTo>
                    <a:pt x="7027" y="10104"/>
                  </a:moveTo>
                  <a:cubicBezTo>
                    <a:pt x="7160" y="10104"/>
                    <a:pt x="7294" y="10129"/>
                    <a:pt x="7418" y="10181"/>
                  </a:cubicBezTo>
                  <a:cubicBezTo>
                    <a:pt x="7289" y="10504"/>
                    <a:pt x="6938" y="10813"/>
                    <a:pt x="6498" y="10813"/>
                  </a:cubicBezTo>
                  <a:cubicBezTo>
                    <a:pt x="6370" y="10813"/>
                    <a:pt x="6236" y="10787"/>
                    <a:pt x="6097" y="10728"/>
                  </a:cubicBezTo>
                  <a:cubicBezTo>
                    <a:pt x="6248" y="10320"/>
                    <a:pt x="6637" y="10104"/>
                    <a:pt x="7027" y="10104"/>
                  </a:cubicBezTo>
                  <a:close/>
                  <a:moveTo>
                    <a:pt x="9907" y="10193"/>
                  </a:moveTo>
                  <a:cubicBezTo>
                    <a:pt x="9919" y="10419"/>
                    <a:pt x="9943" y="10633"/>
                    <a:pt x="9966" y="10824"/>
                  </a:cubicBezTo>
                  <a:cubicBezTo>
                    <a:pt x="9943" y="10824"/>
                    <a:pt x="9931" y="10836"/>
                    <a:pt x="9919" y="10836"/>
                  </a:cubicBezTo>
                  <a:cubicBezTo>
                    <a:pt x="9776" y="10693"/>
                    <a:pt x="9669" y="10538"/>
                    <a:pt x="9514" y="10359"/>
                  </a:cubicBezTo>
                  <a:cubicBezTo>
                    <a:pt x="9645" y="10300"/>
                    <a:pt x="9764" y="10252"/>
                    <a:pt x="9907" y="10193"/>
                  </a:cubicBezTo>
                  <a:close/>
                  <a:moveTo>
                    <a:pt x="8788" y="10217"/>
                  </a:moveTo>
                  <a:cubicBezTo>
                    <a:pt x="8919" y="10252"/>
                    <a:pt x="9038" y="10300"/>
                    <a:pt x="9169" y="10359"/>
                  </a:cubicBezTo>
                  <a:cubicBezTo>
                    <a:pt x="9026" y="10538"/>
                    <a:pt x="8895" y="10693"/>
                    <a:pt x="8764" y="10848"/>
                  </a:cubicBezTo>
                  <a:cubicBezTo>
                    <a:pt x="8752" y="10848"/>
                    <a:pt x="8740" y="10836"/>
                    <a:pt x="8728" y="10836"/>
                  </a:cubicBezTo>
                  <a:cubicBezTo>
                    <a:pt x="8740" y="10645"/>
                    <a:pt x="8764" y="10431"/>
                    <a:pt x="8788" y="10217"/>
                  </a:cubicBezTo>
                  <a:close/>
                  <a:moveTo>
                    <a:pt x="3025" y="9466"/>
                  </a:moveTo>
                  <a:lnTo>
                    <a:pt x="3025" y="9466"/>
                  </a:lnTo>
                  <a:cubicBezTo>
                    <a:pt x="3382" y="9597"/>
                    <a:pt x="3692" y="9752"/>
                    <a:pt x="4013" y="9812"/>
                  </a:cubicBezTo>
                  <a:cubicBezTo>
                    <a:pt x="4242" y="9862"/>
                    <a:pt x="4482" y="9877"/>
                    <a:pt x="4726" y="9877"/>
                  </a:cubicBezTo>
                  <a:cubicBezTo>
                    <a:pt x="4825" y="9877"/>
                    <a:pt x="4925" y="9875"/>
                    <a:pt x="5025" y="9871"/>
                  </a:cubicBezTo>
                  <a:cubicBezTo>
                    <a:pt x="5347" y="9847"/>
                    <a:pt x="5680" y="9776"/>
                    <a:pt x="5954" y="9740"/>
                  </a:cubicBezTo>
                  <a:lnTo>
                    <a:pt x="5954" y="9740"/>
                  </a:lnTo>
                  <a:cubicBezTo>
                    <a:pt x="5752" y="9990"/>
                    <a:pt x="5525" y="10276"/>
                    <a:pt x="5299" y="10538"/>
                  </a:cubicBezTo>
                  <a:cubicBezTo>
                    <a:pt x="5216" y="10657"/>
                    <a:pt x="5144" y="10812"/>
                    <a:pt x="5061" y="10943"/>
                  </a:cubicBezTo>
                  <a:cubicBezTo>
                    <a:pt x="5027" y="10986"/>
                    <a:pt x="4998" y="11017"/>
                    <a:pt x="4954" y="11017"/>
                  </a:cubicBezTo>
                  <a:cubicBezTo>
                    <a:pt x="4937" y="11017"/>
                    <a:pt x="4917" y="11012"/>
                    <a:pt x="4894" y="11002"/>
                  </a:cubicBezTo>
                  <a:cubicBezTo>
                    <a:pt x="4573" y="10836"/>
                    <a:pt x="4263" y="10693"/>
                    <a:pt x="3954" y="10514"/>
                  </a:cubicBezTo>
                  <a:cubicBezTo>
                    <a:pt x="3775" y="10407"/>
                    <a:pt x="3608" y="10300"/>
                    <a:pt x="3442" y="10169"/>
                  </a:cubicBezTo>
                  <a:cubicBezTo>
                    <a:pt x="3323" y="10074"/>
                    <a:pt x="3239" y="9955"/>
                    <a:pt x="3156" y="9836"/>
                  </a:cubicBezTo>
                  <a:cubicBezTo>
                    <a:pt x="3097" y="9740"/>
                    <a:pt x="3085" y="9621"/>
                    <a:pt x="3025" y="9466"/>
                  </a:cubicBezTo>
                  <a:close/>
                  <a:moveTo>
                    <a:pt x="15574" y="9466"/>
                  </a:moveTo>
                  <a:lnTo>
                    <a:pt x="15622" y="9514"/>
                  </a:lnTo>
                  <a:cubicBezTo>
                    <a:pt x="15586" y="9633"/>
                    <a:pt x="15574" y="9752"/>
                    <a:pt x="15515" y="9836"/>
                  </a:cubicBezTo>
                  <a:cubicBezTo>
                    <a:pt x="15348" y="10121"/>
                    <a:pt x="15098" y="10336"/>
                    <a:pt x="14800" y="10478"/>
                  </a:cubicBezTo>
                  <a:cubicBezTo>
                    <a:pt x="14538" y="10609"/>
                    <a:pt x="14312" y="10764"/>
                    <a:pt x="14050" y="10895"/>
                  </a:cubicBezTo>
                  <a:cubicBezTo>
                    <a:pt x="13967" y="10943"/>
                    <a:pt x="13860" y="10990"/>
                    <a:pt x="13753" y="11014"/>
                  </a:cubicBezTo>
                  <a:cubicBezTo>
                    <a:pt x="13748" y="11016"/>
                    <a:pt x="13743" y="11017"/>
                    <a:pt x="13736" y="11017"/>
                  </a:cubicBezTo>
                  <a:cubicBezTo>
                    <a:pt x="13705" y="11017"/>
                    <a:pt x="13653" y="10996"/>
                    <a:pt x="13634" y="10967"/>
                  </a:cubicBezTo>
                  <a:cubicBezTo>
                    <a:pt x="13395" y="10490"/>
                    <a:pt x="13062" y="10097"/>
                    <a:pt x="12657" y="9705"/>
                  </a:cubicBezTo>
                  <a:lnTo>
                    <a:pt x="12657" y="9705"/>
                  </a:lnTo>
                  <a:cubicBezTo>
                    <a:pt x="13114" y="9827"/>
                    <a:pt x="13563" y="9906"/>
                    <a:pt x="14001" y="9906"/>
                  </a:cubicBezTo>
                  <a:cubicBezTo>
                    <a:pt x="14546" y="9906"/>
                    <a:pt x="15073" y="9783"/>
                    <a:pt x="15574" y="9466"/>
                  </a:cubicBezTo>
                  <a:close/>
                  <a:moveTo>
                    <a:pt x="8597" y="10133"/>
                  </a:moveTo>
                  <a:cubicBezTo>
                    <a:pt x="8573" y="10312"/>
                    <a:pt x="8561" y="10478"/>
                    <a:pt x="8550" y="10633"/>
                  </a:cubicBezTo>
                  <a:cubicBezTo>
                    <a:pt x="8538" y="10693"/>
                    <a:pt x="8538" y="10728"/>
                    <a:pt x="8538" y="10776"/>
                  </a:cubicBezTo>
                  <a:cubicBezTo>
                    <a:pt x="8538" y="11026"/>
                    <a:pt x="8514" y="11026"/>
                    <a:pt x="8276" y="11074"/>
                  </a:cubicBezTo>
                  <a:cubicBezTo>
                    <a:pt x="8038" y="11121"/>
                    <a:pt x="7788" y="11169"/>
                    <a:pt x="7502" y="11229"/>
                  </a:cubicBezTo>
                  <a:cubicBezTo>
                    <a:pt x="7538" y="11086"/>
                    <a:pt x="7561" y="10955"/>
                    <a:pt x="7597" y="10836"/>
                  </a:cubicBezTo>
                  <a:cubicBezTo>
                    <a:pt x="7621" y="10645"/>
                    <a:pt x="7657" y="10467"/>
                    <a:pt x="7704" y="10288"/>
                  </a:cubicBezTo>
                  <a:cubicBezTo>
                    <a:pt x="7704" y="10240"/>
                    <a:pt x="7764" y="10181"/>
                    <a:pt x="7788" y="10181"/>
                  </a:cubicBezTo>
                  <a:cubicBezTo>
                    <a:pt x="8061" y="10169"/>
                    <a:pt x="8311" y="10157"/>
                    <a:pt x="8597" y="10133"/>
                  </a:cubicBezTo>
                  <a:close/>
                  <a:moveTo>
                    <a:pt x="10109" y="10133"/>
                  </a:moveTo>
                  <a:cubicBezTo>
                    <a:pt x="10276" y="10145"/>
                    <a:pt x="10455" y="10169"/>
                    <a:pt x="10621" y="10181"/>
                  </a:cubicBezTo>
                  <a:cubicBezTo>
                    <a:pt x="10662" y="10189"/>
                    <a:pt x="10703" y="10203"/>
                    <a:pt x="10744" y="10203"/>
                  </a:cubicBezTo>
                  <a:cubicBezTo>
                    <a:pt x="10763" y="10203"/>
                    <a:pt x="10781" y="10200"/>
                    <a:pt x="10800" y="10193"/>
                  </a:cubicBezTo>
                  <a:cubicBezTo>
                    <a:pt x="10818" y="10190"/>
                    <a:pt x="10835" y="10188"/>
                    <a:pt x="10851" y="10188"/>
                  </a:cubicBezTo>
                  <a:cubicBezTo>
                    <a:pt x="10955" y="10188"/>
                    <a:pt x="10993" y="10256"/>
                    <a:pt x="11014" y="10359"/>
                  </a:cubicBezTo>
                  <a:cubicBezTo>
                    <a:pt x="11062" y="10645"/>
                    <a:pt x="11121" y="10931"/>
                    <a:pt x="11181" y="11229"/>
                  </a:cubicBezTo>
                  <a:cubicBezTo>
                    <a:pt x="10859" y="11145"/>
                    <a:pt x="10538" y="11086"/>
                    <a:pt x="10240" y="11026"/>
                  </a:cubicBezTo>
                  <a:cubicBezTo>
                    <a:pt x="10216" y="11014"/>
                    <a:pt x="10157" y="10967"/>
                    <a:pt x="10157" y="10943"/>
                  </a:cubicBezTo>
                  <a:cubicBezTo>
                    <a:pt x="10145" y="10693"/>
                    <a:pt x="10121" y="10419"/>
                    <a:pt x="10109" y="10133"/>
                  </a:cubicBezTo>
                  <a:close/>
                  <a:moveTo>
                    <a:pt x="6594" y="9551"/>
                  </a:moveTo>
                  <a:cubicBezTo>
                    <a:pt x="6608" y="9551"/>
                    <a:pt x="6622" y="9554"/>
                    <a:pt x="6633" y="9562"/>
                  </a:cubicBezTo>
                  <a:cubicBezTo>
                    <a:pt x="6811" y="9657"/>
                    <a:pt x="6966" y="9764"/>
                    <a:pt x="7180" y="9895"/>
                  </a:cubicBezTo>
                  <a:cubicBezTo>
                    <a:pt x="7014" y="9931"/>
                    <a:pt x="6895" y="9943"/>
                    <a:pt x="6776" y="9955"/>
                  </a:cubicBezTo>
                  <a:cubicBezTo>
                    <a:pt x="6454" y="9990"/>
                    <a:pt x="6228" y="10169"/>
                    <a:pt x="6049" y="10419"/>
                  </a:cubicBezTo>
                  <a:cubicBezTo>
                    <a:pt x="6002" y="10478"/>
                    <a:pt x="5942" y="10550"/>
                    <a:pt x="5894" y="10633"/>
                  </a:cubicBezTo>
                  <a:cubicBezTo>
                    <a:pt x="5799" y="10776"/>
                    <a:pt x="5859" y="10907"/>
                    <a:pt x="6014" y="10943"/>
                  </a:cubicBezTo>
                  <a:cubicBezTo>
                    <a:pt x="6061" y="10955"/>
                    <a:pt x="6121" y="10955"/>
                    <a:pt x="6180" y="10967"/>
                  </a:cubicBezTo>
                  <a:cubicBezTo>
                    <a:pt x="6299" y="11003"/>
                    <a:pt x="6411" y="11020"/>
                    <a:pt x="6519" y="11020"/>
                  </a:cubicBezTo>
                  <a:cubicBezTo>
                    <a:pt x="6831" y="11020"/>
                    <a:pt x="7099" y="10876"/>
                    <a:pt x="7347" y="10645"/>
                  </a:cubicBezTo>
                  <a:lnTo>
                    <a:pt x="7407" y="10586"/>
                  </a:lnTo>
                  <a:cubicBezTo>
                    <a:pt x="7418" y="10586"/>
                    <a:pt x="7418" y="10586"/>
                    <a:pt x="7442" y="10574"/>
                  </a:cubicBezTo>
                  <a:lnTo>
                    <a:pt x="7442" y="10574"/>
                  </a:lnTo>
                  <a:cubicBezTo>
                    <a:pt x="7383" y="10788"/>
                    <a:pt x="7359" y="11002"/>
                    <a:pt x="7299" y="11205"/>
                  </a:cubicBezTo>
                  <a:cubicBezTo>
                    <a:pt x="7299" y="11240"/>
                    <a:pt x="7240" y="11264"/>
                    <a:pt x="7204" y="11264"/>
                  </a:cubicBezTo>
                  <a:cubicBezTo>
                    <a:pt x="7026" y="11288"/>
                    <a:pt x="6835" y="11312"/>
                    <a:pt x="6656" y="11312"/>
                  </a:cubicBezTo>
                  <a:cubicBezTo>
                    <a:pt x="6616" y="11313"/>
                    <a:pt x="6576" y="11313"/>
                    <a:pt x="6536" y="11313"/>
                  </a:cubicBezTo>
                  <a:cubicBezTo>
                    <a:pt x="6088" y="11313"/>
                    <a:pt x="5639" y="11252"/>
                    <a:pt x="5180" y="11109"/>
                  </a:cubicBezTo>
                  <a:cubicBezTo>
                    <a:pt x="5418" y="10645"/>
                    <a:pt x="5716" y="10252"/>
                    <a:pt x="6073" y="9931"/>
                  </a:cubicBezTo>
                  <a:cubicBezTo>
                    <a:pt x="6216" y="9800"/>
                    <a:pt x="6359" y="9693"/>
                    <a:pt x="6514" y="9574"/>
                  </a:cubicBezTo>
                  <a:cubicBezTo>
                    <a:pt x="6530" y="9565"/>
                    <a:pt x="6563" y="9551"/>
                    <a:pt x="6594" y="9551"/>
                  </a:cubicBezTo>
                  <a:close/>
                  <a:moveTo>
                    <a:pt x="12089" y="9535"/>
                  </a:moveTo>
                  <a:cubicBezTo>
                    <a:pt x="12120" y="9535"/>
                    <a:pt x="12150" y="9563"/>
                    <a:pt x="12181" y="9574"/>
                  </a:cubicBezTo>
                  <a:cubicBezTo>
                    <a:pt x="12324" y="9693"/>
                    <a:pt x="12491" y="9812"/>
                    <a:pt x="12622" y="9943"/>
                  </a:cubicBezTo>
                  <a:cubicBezTo>
                    <a:pt x="12955" y="10276"/>
                    <a:pt x="13253" y="10633"/>
                    <a:pt x="13455" y="11050"/>
                  </a:cubicBezTo>
                  <a:cubicBezTo>
                    <a:pt x="13479" y="11062"/>
                    <a:pt x="13479" y="11074"/>
                    <a:pt x="13491" y="11133"/>
                  </a:cubicBezTo>
                  <a:cubicBezTo>
                    <a:pt x="13181" y="11193"/>
                    <a:pt x="12860" y="11264"/>
                    <a:pt x="12538" y="11336"/>
                  </a:cubicBezTo>
                  <a:cubicBezTo>
                    <a:pt x="12439" y="11348"/>
                    <a:pt x="12340" y="11352"/>
                    <a:pt x="12241" y="11352"/>
                  </a:cubicBezTo>
                  <a:cubicBezTo>
                    <a:pt x="12042" y="11352"/>
                    <a:pt x="11844" y="11336"/>
                    <a:pt x="11645" y="11336"/>
                  </a:cubicBezTo>
                  <a:cubicBezTo>
                    <a:pt x="11419" y="11324"/>
                    <a:pt x="11371" y="11300"/>
                    <a:pt x="11312" y="11074"/>
                  </a:cubicBezTo>
                  <a:cubicBezTo>
                    <a:pt x="11264" y="10907"/>
                    <a:pt x="11240" y="10764"/>
                    <a:pt x="11193" y="10586"/>
                  </a:cubicBezTo>
                  <a:lnTo>
                    <a:pt x="11193" y="10586"/>
                  </a:lnTo>
                  <a:cubicBezTo>
                    <a:pt x="11336" y="10669"/>
                    <a:pt x="11431" y="10752"/>
                    <a:pt x="11526" y="10824"/>
                  </a:cubicBezTo>
                  <a:cubicBezTo>
                    <a:pt x="11717" y="10969"/>
                    <a:pt x="11922" y="11031"/>
                    <a:pt x="12141" y="11031"/>
                  </a:cubicBezTo>
                  <a:cubicBezTo>
                    <a:pt x="12208" y="11031"/>
                    <a:pt x="12277" y="11025"/>
                    <a:pt x="12348" y="11014"/>
                  </a:cubicBezTo>
                  <a:cubicBezTo>
                    <a:pt x="12443" y="11002"/>
                    <a:pt x="12550" y="10967"/>
                    <a:pt x="12657" y="10955"/>
                  </a:cubicBezTo>
                  <a:cubicBezTo>
                    <a:pt x="12800" y="10931"/>
                    <a:pt x="12860" y="10788"/>
                    <a:pt x="12788" y="10669"/>
                  </a:cubicBezTo>
                  <a:cubicBezTo>
                    <a:pt x="12717" y="10550"/>
                    <a:pt x="12645" y="10431"/>
                    <a:pt x="12550" y="10336"/>
                  </a:cubicBezTo>
                  <a:cubicBezTo>
                    <a:pt x="12324" y="10038"/>
                    <a:pt x="12002" y="9955"/>
                    <a:pt x="11657" y="9931"/>
                  </a:cubicBezTo>
                  <a:cubicBezTo>
                    <a:pt x="11609" y="9919"/>
                    <a:pt x="11586" y="9919"/>
                    <a:pt x="11550" y="9919"/>
                  </a:cubicBezTo>
                  <a:cubicBezTo>
                    <a:pt x="11550" y="9919"/>
                    <a:pt x="11550" y="9895"/>
                    <a:pt x="11526" y="9883"/>
                  </a:cubicBezTo>
                  <a:cubicBezTo>
                    <a:pt x="11717" y="9764"/>
                    <a:pt x="11895" y="9645"/>
                    <a:pt x="12074" y="9538"/>
                  </a:cubicBezTo>
                  <a:cubicBezTo>
                    <a:pt x="12079" y="9536"/>
                    <a:pt x="12084" y="9535"/>
                    <a:pt x="12089" y="9535"/>
                  </a:cubicBezTo>
                  <a:close/>
                  <a:moveTo>
                    <a:pt x="9347" y="10455"/>
                  </a:moveTo>
                  <a:cubicBezTo>
                    <a:pt x="9526" y="10669"/>
                    <a:pt x="9704" y="10883"/>
                    <a:pt x="9919" y="11121"/>
                  </a:cubicBezTo>
                  <a:cubicBezTo>
                    <a:pt x="9740" y="11383"/>
                    <a:pt x="9550" y="11681"/>
                    <a:pt x="9347" y="11979"/>
                  </a:cubicBezTo>
                  <a:cubicBezTo>
                    <a:pt x="9157" y="11681"/>
                    <a:pt x="8966" y="11407"/>
                    <a:pt x="8788" y="11121"/>
                  </a:cubicBezTo>
                  <a:cubicBezTo>
                    <a:pt x="8978" y="10883"/>
                    <a:pt x="9157" y="10669"/>
                    <a:pt x="9347" y="10455"/>
                  </a:cubicBezTo>
                  <a:close/>
                  <a:moveTo>
                    <a:pt x="14814" y="10736"/>
                  </a:moveTo>
                  <a:cubicBezTo>
                    <a:pt x="14842" y="10736"/>
                    <a:pt x="14881" y="10747"/>
                    <a:pt x="14908" y="10764"/>
                  </a:cubicBezTo>
                  <a:cubicBezTo>
                    <a:pt x="15205" y="10967"/>
                    <a:pt x="15396" y="11264"/>
                    <a:pt x="15217" y="11764"/>
                  </a:cubicBezTo>
                  <a:cubicBezTo>
                    <a:pt x="15058" y="12211"/>
                    <a:pt x="14751" y="12351"/>
                    <a:pt x="14446" y="12351"/>
                  </a:cubicBezTo>
                  <a:cubicBezTo>
                    <a:pt x="14385" y="12351"/>
                    <a:pt x="14324" y="12346"/>
                    <a:pt x="14265" y="12336"/>
                  </a:cubicBezTo>
                  <a:cubicBezTo>
                    <a:pt x="14217" y="12336"/>
                    <a:pt x="14157" y="12288"/>
                    <a:pt x="14146" y="12252"/>
                  </a:cubicBezTo>
                  <a:cubicBezTo>
                    <a:pt x="14038" y="11919"/>
                    <a:pt x="13919" y="11586"/>
                    <a:pt x="13812" y="11240"/>
                  </a:cubicBezTo>
                  <a:cubicBezTo>
                    <a:pt x="14134" y="11074"/>
                    <a:pt x="14455" y="10895"/>
                    <a:pt x="14788" y="10740"/>
                  </a:cubicBezTo>
                  <a:cubicBezTo>
                    <a:pt x="14795" y="10737"/>
                    <a:pt x="14804" y="10736"/>
                    <a:pt x="14814" y="10736"/>
                  </a:cubicBezTo>
                  <a:close/>
                  <a:moveTo>
                    <a:pt x="3874" y="10724"/>
                  </a:moveTo>
                  <a:cubicBezTo>
                    <a:pt x="3886" y="10724"/>
                    <a:pt x="3897" y="10725"/>
                    <a:pt x="3906" y="10728"/>
                  </a:cubicBezTo>
                  <a:cubicBezTo>
                    <a:pt x="4061" y="10800"/>
                    <a:pt x="4228" y="10895"/>
                    <a:pt x="4394" y="10990"/>
                  </a:cubicBezTo>
                  <a:cubicBezTo>
                    <a:pt x="4561" y="11074"/>
                    <a:pt x="4728" y="11145"/>
                    <a:pt x="4871" y="11229"/>
                  </a:cubicBezTo>
                  <a:cubicBezTo>
                    <a:pt x="4763" y="11562"/>
                    <a:pt x="4668" y="11907"/>
                    <a:pt x="4549" y="12229"/>
                  </a:cubicBezTo>
                  <a:cubicBezTo>
                    <a:pt x="4525" y="12276"/>
                    <a:pt x="4466" y="12324"/>
                    <a:pt x="4430" y="12336"/>
                  </a:cubicBezTo>
                  <a:cubicBezTo>
                    <a:pt x="4364" y="12350"/>
                    <a:pt x="4300" y="12357"/>
                    <a:pt x="4236" y="12357"/>
                  </a:cubicBezTo>
                  <a:cubicBezTo>
                    <a:pt x="3931" y="12357"/>
                    <a:pt x="3659" y="12189"/>
                    <a:pt x="3501" y="11824"/>
                  </a:cubicBezTo>
                  <a:cubicBezTo>
                    <a:pt x="3311" y="11336"/>
                    <a:pt x="3454" y="10990"/>
                    <a:pt x="3775" y="10764"/>
                  </a:cubicBezTo>
                  <a:cubicBezTo>
                    <a:pt x="3793" y="10737"/>
                    <a:pt x="3838" y="10724"/>
                    <a:pt x="3874" y="10724"/>
                  </a:cubicBezTo>
                  <a:close/>
                  <a:moveTo>
                    <a:pt x="15479" y="11788"/>
                  </a:moveTo>
                  <a:cubicBezTo>
                    <a:pt x="16027" y="11800"/>
                    <a:pt x="16527" y="11979"/>
                    <a:pt x="16884" y="12431"/>
                  </a:cubicBezTo>
                  <a:cubicBezTo>
                    <a:pt x="16884" y="12431"/>
                    <a:pt x="16896" y="12443"/>
                    <a:pt x="16896" y="12455"/>
                  </a:cubicBezTo>
                  <a:cubicBezTo>
                    <a:pt x="16896" y="12479"/>
                    <a:pt x="16896" y="12491"/>
                    <a:pt x="16908" y="12550"/>
                  </a:cubicBezTo>
                  <a:cubicBezTo>
                    <a:pt x="16813" y="12550"/>
                    <a:pt x="16723" y="12555"/>
                    <a:pt x="16641" y="12555"/>
                  </a:cubicBezTo>
                  <a:cubicBezTo>
                    <a:pt x="16601" y="12555"/>
                    <a:pt x="16562" y="12554"/>
                    <a:pt x="16527" y="12550"/>
                  </a:cubicBezTo>
                  <a:cubicBezTo>
                    <a:pt x="16098" y="12491"/>
                    <a:pt x="15717" y="12312"/>
                    <a:pt x="15408" y="12014"/>
                  </a:cubicBezTo>
                  <a:cubicBezTo>
                    <a:pt x="15384" y="11979"/>
                    <a:pt x="15360" y="11919"/>
                    <a:pt x="15384" y="11883"/>
                  </a:cubicBezTo>
                  <a:cubicBezTo>
                    <a:pt x="15396" y="11848"/>
                    <a:pt x="15455" y="11788"/>
                    <a:pt x="15479" y="11788"/>
                  </a:cubicBezTo>
                  <a:close/>
                  <a:moveTo>
                    <a:pt x="3204" y="11800"/>
                  </a:moveTo>
                  <a:cubicBezTo>
                    <a:pt x="3251" y="11800"/>
                    <a:pt x="3311" y="11848"/>
                    <a:pt x="3323" y="11883"/>
                  </a:cubicBezTo>
                  <a:cubicBezTo>
                    <a:pt x="3358" y="11907"/>
                    <a:pt x="3358" y="11979"/>
                    <a:pt x="3323" y="12014"/>
                  </a:cubicBezTo>
                  <a:cubicBezTo>
                    <a:pt x="2969" y="12357"/>
                    <a:pt x="2554" y="12566"/>
                    <a:pt x="2059" y="12566"/>
                  </a:cubicBezTo>
                  <a:cubicBezTo>
                    <a:pt x="2020" y="12566"/>
                    <a:pt x="1981" y="12565"/>
                    <a:pt x="1942" y="12562"/>
                  </a:cubicBezTo>
                  <a:cubicBezTo>
                    <a:pt x="1894" y="12550"/>
                    <a:pt x="1846" y="12550"/>
                    <a:pt x="1811" y="12526"/>
                  </a:cubicBezTo>
                  <a:cubicBezTo>
                    <a:pt x="1787" y="12514"/>
                    <a:pt x="1787" y="12502"/>
                    <a:pt x="1775" y="12491"/>
                  </a:cubicBezTo>
                  <a:cubicBezTo>
                    <a:pt x="1870" y="12383"/>
                    <a:pt x="1942" y="12276"/>
                    <a:pt x="2049" y="12217"/>
                  </a:cubicBezTo>
                  <a:cubicBezTo>
                    <a:pt x="2382" y="11955"/>
                    <a:pt x="2775" y="11800"/>
                    <a:pt x="3204" y="11800"/>
                  </a:cubicBezTo>
                  <a:close/>
                  <a:moveTo>
                    <a:pt x="10145" y="11300"/>
                  </a:moveTo>
                  <a:lnTo>
                    <a:pt x="10145" y="11300"/>
                  </a:lnTo>
                  <a:cubicBezTo>
                    <a:pt x="10633" y="11526"/>
                    <a:pt x="10931" y="12074"/>
                    <a:pt x="10693" y="12622"/>
                  </a:cubicBezTo>
                  <a:cubicBezTo>
                    <a:pt x="10145" y="12395"/>
                    <a:pt x="9943" y="11824"/>
                    <a:pt x="10145" y="11300"/>
                  </a:cubicBezTo>
                  <a:close/>
                  <a:moveTo>
                    <a:pt x="8550" y="11312"/>
                  </a:moveTo>
                  <a:cubicBezTo>
                    <a:pt x="8728" y="11776"/>
                    <a:pt x="8597" y="12383"/>
                    <a:pt x="7990" y="12633"/>
                  </a:cubicBezTo>
                  <a:cubicBezTo>
                    <a:pt x="7740" y="12062"/>
                    <a:pt x="8085" y="11479"/>
                    <a:pt x="8550" y="11312"/>
                  </a:cubicBezTo>
                  <a:close/>
                  <a:moveTo>
                    <a:pt x="10538" y="11264"/>
                  </a:moveTo>
                  <a:cubicBezTo>
                    <a:pt x="10752" y="11324"/>
                    <a:pt x="10955" y="11360"/>
                    <a:pt x="11169" y="11419"/>
                  </a:cubicBezTo>
                  <a:cubicBezTo>
                    <a:pt x="11193" y="11431"/>
                    <a:pt x="11228" y="11479"/>
                    <a:pt x="11228" y="11502"/>
                  </a:cubicBezTo>
                  <a:cubicBezTo>
                    <a:pt x="11240" y="11681"/>
                    <a:pt x="11276" y="11883"/>
                    <a:pt x="11276" y="12062"/>
                  </a:cubicBezTo>
                  <a:cubicBezTo>
                    <a:pt x="11288" y="12550"/>
                    <a:pt x="11228" y="13038"/>
                    <a:pt x="11062" y="13526"/>
                  </a:cubicBezTo>
                  <a:cubicBezTo>
                    <a:pt x="10597" y="13312"/>
                    <a:pt x="10216" y="12991"/>
                    <a:pt x="9883" y="12633"/>
                  </a:cubicBezTo>
                  <a:cubicBezTo>
                    <a:pt x="9752" y="12502"/>
                    <a:pt x="9645" y="12348"/>
                    <a:pt x="9526" y="12205"/>
                  </a:cubicBezTo>
                  <a:cubicBezTo>
                    <a:pt x="9514" y="12169"/>
                    <a:pt x="9502" y="12110"/>
                    <a:pt x="9514" y="12086"/>
                  </a:cubicBezTo>
                  <a:cubicBezTo>
                    <a:pt x="9621" y="11907"/>
                    <a:pt x="9728" y="11741"/>
                    <a:pt x="9859" y="11538"/>
                  </a:cubicBezTo>
                  <a:cubicBezTo>
                    <a:pt x="9883" y="11693"/>
                    <a:pt x="9907" y="11812"/>
                    <a:pt x="9919" y="11931"/>
                  </a:cubicBezTo>
                  <a:cubicBezTo>
                    <a:pt x="9943" y="12229"/>
                    <a:pt x="10121" y="12455"/>
                    <a:pt x="10347" y="12633"/>
                  </a:cubicBezTo>
                  <a:cubicBezTo>
                    <a:pt x="10419" y="12693"/>
                    <a:pt x="10514" y="12753"/>
                    <a:pt x="10597" y="12812"/>
                  </a:cubicBezTo>
                  <a:cubicBezTo>
                    <a:pt x="10644" y="12843"/>
                    <a:pt x="10689" y="12858"/>
                    <a:pt x="10729" y="12858"/>
                  </a:cubicBezTo>
                  <a:cubicBezTo>
                    <a:pt x="10814" y="12858"/>
                    <a:pt x="10879" y="12794"/>
                    <a:pt x="10895" y="12681"/>
                  </a:cubicBezTo>
                  <a:cubicBezTo>
                    <a:pt x="10919" y="12586"/>
                    <a:pt x="10931" y="12514"/>
                    <a:pt x="10943" y="12431"/>
                  </a:cubicBezTo>
                  <a:cubicBezTo>
                    <a:pt x="11038" y="12014"/>
                    <a:pt x="10871" y="11669"/>
                    <a:pt x="10597" y="11371"/>
                  </a:cubicBezTo>
                  <a:cubicBezTo>
                    <a:pt x="10586" y="11336"/>
                    <a:pt x="10538" y="11324"/>
                    <a:pt x="10514" y="11312"/>
                  </a:cubicBezTo>
                  <a:cubicBezTo>
                    <a:pt x="10526" y="11300"/>
                    <a:pt x="10526" y="11288"/>
                    <a:pt x="10538" y="11264"/>
                  </a:cubicBezTo>
                  <a:close/>
                  <a:moveTo>
                    <a:pt x="8192" y="11288"/>
                  </a:moveTo>
                  <a:lnTo>
                    <a:pt x="8192" y="11288"/>
                  </a:lnTo>
                  <a:cubicBezTo>
                    <a:pt x="8085" y="11407"/>
                    <a:pt x="8014" y="11502"/>
                    <a:pt x="7930" y="11610"/>
                  </a:cubicBezTo>
                  <a:cubicBezTo>
                    <a:pt x="7764" y="11836"/>
                    <a:pt x="7716" y="12098"/>
                    <a:pt x="7740" y="12383"/>
                  </a:cubicBezTo>
                  <a:cubicBezTo>
                    <a:pt x="7764" y="12502"/>
                    <a:pt x="7776" y="12622"/>
                    <a:pt x="7799" y="12741"/>
                  </a:cubicBezTo>
                  <a:cubicBezTo>
                    <a:pt x="7825" y="12833"/>
                    <a:pt x="7892" y="12890"/>
                    <a:pt x="7971" y="12890"/>
                  </a:cubicBezTo>
                  <a:cubicBezTo>
                    <a:pt x="8004" y="12890"/>
                    <a:pt x="8039" y="12881"/>
                    <a:pt x="8073" y="12860"/>
                  </a:cubicBezTo>
                  <a:cubicBezTo>
                    <a:pt x="8192" y="12788"/>
                    <a:pt x="8288" y="12693"/>
                    <a:pt x="8407" y="12610"/>
                  </a:cubicBezTo>
                  <a:cubicBezTo>
                    <a:pt x="8704" y="12372"/>
                    <a:pt x="8788" y="12038"/>
                    <a:pt x="8812" y="11705"/>
                  </a:cubicBezTo>
                  <a:lnTo>
                    <a:pt x="8812" y="11610"/>
                  </a:lnTo>
                  <a:cubicBezTo>
                    <a:pt x="8823" y="11610"/>
                    <a:pt x="8823" y="11598"/>
                    <a:pt x="8847" y="11562"/>
                  </a:cubicBezTo>
                  <a:cubicBezTo>
                    <a:pt x="8966" y="11764"/>
                    <a:pt x="9085" y="11919"/>
                    <a:pt x="9204" y="12121"/>
                  </a:cubicBezTo>
                  <a:cubicBezTo>
                    <a:pt x="9216" y="12145"/>
                    <a:pt x="9204" y="12193"/>
                    <a:pt x="9193" y="12217"/>
                  </a:cubicBezTo>
                  <a:cubicBezTo>
                    <a:pt x="9073" y="12372"/>
                    <a:pt x="8954" y="12514"/>
                    <a:pt x="8812" y="12657"/>
                  </a:cubicBezTo>
                  <a:cubicBezTo>
                    <a:pt x="8478" y="13014"/>
                    <a:pt x="8097" y="13324"/>
                    <a:pt x="7645" y="13550"/>
                  </a:cubicBezTo>
                  <a:cubicBezTo>
                    <a:pt x="7609" y="13431"/>
                    <a:pt x="7561" y="13312"/>
                    <a:pt x="7538" y="13193"/>
                  </a:cubicBezTo>
                  <a:cubicBezTo>
                    <a:pt x="7430" y="12693"/>
                    <a:pt x="7418" y="12193"/>
                    <a:pt x="7442" y="11705"/>
                  </a:cubicBezTo>
                  <a:cubicBezTo>
                    <a:pt x="7466" y="11490"/>
                    <a:pt x="7490" y="11467"/>
                    <a:pt x="7704" y="11407"/>
                  </a:cubicBezTo>
                  <a:cubicBezTo>
                    <a:pt x="7847" y="11360"/>
                    <a:pt x="8014" y="11324"/>
                    <a:pt x="8192" y="11288"/>
                  </a:cubicBezTo>
                  <a:close/>
                  <a:moveTo>
                    <a:pt x="11490" y="11538"/>
                  </a:moveTo>
                  <a:lnTo>
                    <a:pt x="11490" y="11538"/>
                  </a:lnTo>
                  <a:cubicBezTo>
                    <a:pt x="12288" y="11717"/>
                    <a:pt x="13514" y="12955"/>
                    <a:pt x="13574" y="13610"/>
                  </a:cubicBezTo>
                  <a:cubicBezTo>
                    <a:pt x="12943" y="13586"/>
                    <a:pt x="11717" y="12372"/>
                    <a:pt x="11490" y="11538"/>
                  </a:cubicBezTo>
                  <a:close/>
                  <a:moveTo>
                    <a:pt x="7180" y="11538"/>
                  </a:moveTo>
                  <a:lnTo>
                    <a:pt x="7180" y="11538"/>
                  </a:lnTo>
                  <a:cubicBezTo>
                    <a:pt x="6990" y="12217"/>
                    <a:pt x="6014" y="13443"/>
                    <a:pt x="5109" y="13622"/>
                  </a:cubicBezTo>
                  <a:cubicBezTo>
                    <a:pt x="5168" y="12955"/>
                    <a:pt x="6418" y="11705"/>
                    <a:pt x="7180" y="11538"/>
                  </a:cubicBezTo>
                  <a:close/>
                  <a:moveTo>
                    <a:pt x="5155" y="11331"/>
                  </a:moveTo>
                  <a:cubicBezTo>
                    <a:pt x="5212" y="11331"/>
                    <a:pt x="5290" y="11348"/>
                    <a:pt x="5406" y="11371"/>
                  </a:cubicBezTo>
                  <a:cubicBezTo>
                    <a:pt x="5799" y="11443"/>
                    <a:pt x="6192" y="11467"/>
                    <a:pt x="6597" y="11502"/>
                  </a:cubicBezTo>
                  <a:lnTo>
                    <a:pt x="6716" y="11502"/>
                  </a:lnTo>
                  <a:cubicBezTo>
                    <a:pt x="6275" y="11764"/>
                    <a:pt x="5894" y="12086"/>
                    <a:pt x="5561" y="12443"/>
                  </a:cubicBezTo>
                  <a:cubicBezTo>
                    <a:pt x="5204" y="12800"/>
                    <a:pt x="4978" y="13253"/>
                    <a:pt x="4859" y="13753"/>
                  </a:cubicBezTo>
                  <a:lnTo>
                    <a:pt x="4799" y="13753"/>
                  </a:lnTo>
                  <a:cubicBezTo>
                    <a:pt x="4751" y="13669"/>
                    <a:pt x="4680" y="13574"/>
                    <a:pt x="4644" y="13467"/>
                  </a:cubicBezTo>
                  <a:cubicBezTo>
                    <a:pt x="4561" y="13145"/>
                    <a:pt x="4585" y="12836"/>
                    <a:pt x="4692" y="12502"/>
                  </a:cubicBezTo>
                  <a:cubicBezTo>
                    <a:pt x="4763" y="12276"/>
                    <a:pt x="4823" y="12038"/>
                    <a:pt x="4882" y="11800"/>
                  </a:cubicBezTo>
                  <a:cubicBezTo>
                    <a:pt x="4894" y="11741"/>
                    <a:pt x="4918" y="11705"/>
                    <a:pt x="4930" y="11645"/>
                  </a:cubicBezTo>
                  <a:cubicBezTo>
                    <a:pt x="5010" y="11404"/>
                    <a:pt x="5037" y="11331"/>
                    <a:pt x="5155" y="11331"/>
                  </a:cubicBezTo>
                  <a:close/>
                  <a:moveTo>
                    <a:pt x="13532" y="11299"/>
                  </a:moveTo>
                  <a:cubicBezTo>
                    <a:pt x="13590" y="11299"/>
                    <a:pt x="13629" y="11325"/>
                    <a:pt x="13645" y="11407"/>
                  </a:cubicBezTo>
                  <a:cubicBezTo>
                    <a:pt x="13753" y="11741"/>
                    <a:pt x="13860" y="12074"/>
                    <a:pt x="13967" y="12419"/>
                  </a:cubicBezTo>
                  <a:cubicBezTo>
                    <a:pt x="14015" y="12538"/>
                    <a:pt x="14050" y="12669"/>
                    <a:pt x="14074" y="12788"/>
                  </a:cubicBezTo>
                  <a:cubicBezTo>
                    <a:pt x="14086" y="12991"/>
                    <a:pt x="14086" y="13205"/>
                    <a:pt x="14050" y="13407"/>
                  </a:cubicBezTo>
                  <a:cubicBezTo>
                    <a:pt x="14038" y="13526"/>
                    <a:pt x="13955" y="13634"/>
                    <a:pt x="13860" y="13753"/>
                  </a:cubicBezTo>
                  <a:cubicBezTo>
                    <a:pt x="13574" y="12693"/>
                    <a:pt x="12848" y="12062"/>
                    <a:pt x="11931" y="11502"/>
                  </a:cubicBezTo>
                  <a:lnTo>
                    <a:pt x="12062" y="11502"/>
                  </a:lnTo>
                  <a:cubicBezTo>
                    <a:pt x="12538" y="11502"/>
                    <a:pt x="13003" y="11467"/>
                    <a:pt x="13443" y="11312"/>
                  </a:cubicBezTo>
                  <a:cubicBezTo>
                    <a:pt x="13476" y="11305"/>
                    <a:pt x="13506" y="11299"/>
                    <a:pt x="13532" y="11299"/>
                  </a:cubicBezTo>
                  <a:close/>
                  <a:moveTo>
                    <a:pt x="7192" y="12002"/>
                  </a:moveTo>
                  <a:cubicBezTo>
                    <a:pt x="7240" y="12360"/>
                    <a:pt x="7264" y="12717"/>
                    <a:pt x="7323" y="13074"/>
                  </a:cubicBezTo>
                  <a:cubicBezTo>
                    <a:pt x="7347" y="13217"/>
                    <a:pt x="7383" y="13372"/>
                    <a:pt x="7430" y="13515"/>
                  </a:cubicBezTo>
                  <a:cubicBezTo>
                    <a:pt x="7442" y="13586"/>
                    <a:pt x="7442" y="13645"/>
                    <a:pt x="7359" y="13681"/>
                  </a:cubicBezTo>
                  <a:cubicBezTo>
                    <a:pt x="7014" y="13800"/>
                    <a:pt x="6668" y="13907"/>
                    <a:pt x="6335" y="14003"/>
                  </a:cubicBezTo>
                  <a:cubicBezTo>
                    <a:pt x="6192" y="14050"/>
                    <a:pt x="6073" y="14098"/>
                    <a:pt x="5942" y="14110"/>
                  </a:cubicBezTo>
                  <a:cubicBezTo>
                    <a:pt x="5858" y="14115"/>
                    <a:pt x="5772" y="14118"/>
                    <a:pt x="5686" y="14118"/>
                  </a:cubicBezTo>
                  <a:cubicBezTo>
                    <a:pt x="5564" y="14118"/>
                    <a:pt x="5442" y="14112"/>
                    <a:pt x="5323" y="14098"/>
                  </a:cubicBezTo>
                  <a:cubicBezTo>
                    <a:pt x="5204" y="14086"/>
                    <a:pt x="5097" y="14003"/>
                    <a:pt x="4978" y="13919"/>
                  </a:cubicBezTo>
                  <a:cubicBezTo>
                    <a:pt x="5466" y="13753"/>
                    <a:pt x="5930" y="13550"/>
                    <a:pt x="6287" y="13193"/>
                  </a:cubicBezTo>
                  <a:cubicBezTo>
                    <a:pt x="6645" y="12836"/>
                    <a:pt x="6966" y="12455"/>
                    <a:pt x="7192" y="12002"/>
                  </a:cubicBezTo>
                  <a:close/>
                  <a:moveTo>
                    <a:pt x="11467" y="11967"/>
                  </a:moveTo>
                  <a:cubicBezTo>
                    <a:pt x="12002" y="12872"/>
                    <a:pt x="12657" y="13622"/>
                    <a:pt x="13717" y="13860"/>
                  </a:cubicBezTo>
                  <a:lnTo>
                    <a:pt x="13717" y="13919"/>
                  </a:lnTo>
                  <a:cubicBezTo>
                    <a:pt x="13610" y="13979"/>
                    <a:pt x="13491" y="14050"/>
                    <a:pt x="13372" y="14074"/>
                  </a:cubicBezTo>
                  <a:cubicBezTo>
                    <a:pt x="13254" y="14106"/>
                    <a:pt x="13139" y="14120"/>
                    <a:pt x="13023" y="14120"/>
                  </a:cubicBezTo>
                  <a:cubicBezTo>
                    <a:pt x="12833" y="14120"/>
                    <a:pt x="12643" y="14081"/>
                    <a:pt x="12443" y="14015"/>
                  </a:cubicBezTo>
                  <a:cubicBezTo>
                    <a:pt x="12229" y="13943"/>
                    <a:pt x="11990" y="13884"/>
                    <a:pt x="11764" y="13824"/>
                  </a:cubicBezTo>
                  <a:cubicBezTo>
                    <a:pt x="11705" y="13812"/>
                    <a:pt x="11657" y="13800"/>
                    <a:pt x="11598" y="13788"/>
                  </a:cubicBezTo>
                  <a:cubicBezTo>
                    <a:pt x="11240" y="13669"/>
                    <a:pt x="11252" y="13681"/>
                    <a:pt x="11336" y="13324"/>
                  </a:cubicBezTo>
                  <a:cubicBezTo>
                    <a:pt x="11407" y="12931"/>
                    <a:pt x="11419" y="12538"/>
                    <a:pt x="11467" y="12133"/>
                  </a:cubicBezTo>
                  <a:lnTo>
                    <a:pt x="11467" y="11967"/>
                  </a:lnTo>
                  <a:close/>
                  <a:moveTo>
                    <a:pt x="11193" y="13860"/>
                  </a:moveTo>
                  <a:cubicBezTo>
                    <a:pt x="11538" y="13967"/>
                    <a:pt x="11883" y="14062"/>
                    <a:pt x="12229" y="14181"/>
                  </a:cubicBezTo>
                  <a:cubicBezTo>
                    <a:pt x="12252" y="14205"/>
                    <a:pt x="12288" y="14241"/>
                    <a:pt x="12300" y="14277"/>
                  </a:cubicBezTo>
                  <a:cubicBezTo>
                    <a:pt x="12407" y="14681"/>
                    <a:pt x="12193" y="15039"/>
                    <a:pt x="11824" y="15217"/>
                  </a:cubicBezTo>
                  <a:cubicBezTo>
                    <a:pt x="11663" y="15290"/>
                    <a:pt x="11518" y="15322"/>
                    <a:pt x="11388" y="15322"/>
                  </a:cubicBezTo>
                  <a:cubicBezTo>
                    <a:pt x="11095" y="15322"/>
                    <a:pt x="10881" y="15161"/>
                    <a:pt x="10740" y="14955"/>
                  </a:cubicBezTo>
                  <a:cubicBezTo>
                    <a:pt x="10705" y="14931"/>
                    <a:pt x="10693" y="14860"/>
                    <a:pt x="10705" y="14824"/>
                  </a:cubicBezTo>
                  <a:cubicBezTo>
                    <a:pt x="10859" y="14503"/>
                    <a:pt x="11038" y="14169"/>
                    <a:pt x="11193" y="13860"/>
                  </a:cubicBezTo>
                  <a:close/>
                  <a:moveTo>
                    <a:pt x="7490" y="13860"/>
                  </a:moveTo>
                  <a:cubicBezTo>
                    <a:pt x="7657" y="14169"/>
                    <a:pt x="7823" y="14503"/>
                    <a:pt x="7978" y="14824"/>
                  </a:cubicBezTo>
                  <a:cubicBezTo>
                    <a:pt x="8002" y="14860"/>
                    <a:pt x="7978" y="14908"/>
                    <a:pt x="7966" y="14943"/>
                  </a:cubicBezTo>
                  <a:cubicBezTo>
                    <a:pt x="7818" y="15161"/>
                    <a:pt x="7618" y="15322"/>
                    <a:pt x="7326" y="15322"/>
                  </a:cubicBezTo>
                  <a:cubicBezTo>
                    <a:pt x="7219" y="15322"/>
                    <a:pt x="7100" y="15301"/>
                    <a:pt x="6966" y="15253"/>
                  </a:cubicBezTo>
                  <a:cubicBezTo>
                    <a:pt x="6430" y="15062"/>
                    <a:pt x="6335" y="14658"/>
                    <a:pt x="6395" y="14300"/>
                  </a:cubicBezTo>
                  <a:cubicBezTo>
                    <a:pt x="6395" y="14265"/>
                    <a:pt x="6430" y="14205"/>
                    <a:pt x="6478" y="14181"/>
                  </a:cubicBezTo>
                  <a:cubicBezTo>
                    <a:pt x="6811" y="14086"/>
                    <a:pt x="7145" y="13967"/>
                    <a:pt x="7490" y="13860"/>
                  </a:cubicBezTo>
                  <a:close/>
                  <a:moveTo>
                    <a:pt x="9312" y="12419"/>
                  </a:moveTo>
                  <a:lnTo>
                    <a:pt x="9312" y="12419"/>
                  </a:lnTo>
                  <a:cubicBezTo>
                    <a:pt x="9752" y="12919"/>
                    <a:pt x="9764" y="14800"/>
                    <a:pt x="9323" y="15396"/>
                  </a:cubicBezTo>
                  <a:cubicBezTo>
                    <a:pt x="8835" y="14384"/>
                    <a:pt x="8978" y="13407"/>
                    <a:pt x="9312" y="12419"/>
                  </a:cubicBezTo>
                  <a:close/>
                  <a:moveTo>
                    <a:pt x="9026" y="12693"/>
                  </a:moveTo>
                  <a:cubicBezTo>
                    <a:pt x="8752" y="13729"/>
                    <a:pt x="8681" y="14705"/>
                    <a:pt x="9264" y="15610"/>
                  </a:cubicBezTo>
                  <a:lnTo>
                    <a:pt x="9216" y="15658"/>
                  </a:lnTo>
                  <a:cubicBezTo>
                    <a:pt x="9097" y="15634"/>
                    <a:pt x="8978" y="15610"/>
                    <a:pt x="8883" y="15550"/>
                  </a:cubicBezTo>
                  <a:cubicBezTo>
                    <a:pt x="8609" y="15396"/>
                    <a:pt x="8395" y="15134"/>
                    <a:pt x="8252" y="14836"/>
                  </a:cubicBezTo>
                  <a:cubicBezTo>
                    <a:pt x="8121" y="14586"/>
                    <a:pt x="7966" y="14348"/>
                    <a:pt x="7835" y="14098"/>
                  </a:cubicBezTo>
                  <a:cubicBezTo>
                    <a:pt x="7788" y="14003"/>
                    <a:pt x="7740" y="13907"/>
                    <a:pt x="7716" y="13800"/>
                  </a:cubicBezTo>
                  <a:cubicBezTo>
                    <a:pt x="7704" y="13765"/>
                    <a:pt x="7728" y="13693"/>
                    <a:pt x="7764" y="13681"/>
                  </a:cubicBezTo>
                  <a:cubicBezTo>
                    <a:pt x="8240" y="13443"/>
                    <a:pt x="8633" y="13098"/>
                    <a:pt x="9026" y="12693"/>
                  </a:cubicBezTo>
                  <a:close/>
                  <a:moveTo>
                    <a:pt x="9669" y="12693"/>
                  </a:moveTo>
                  <a:lnTo>
                    <a:pt x="9669" y="12693"/>
                  </a:lnTo>
                  <a:cubicBezTo>
                    <a:pt x="9752" y="12788"/>
                    <a:pt x="9812" y="12860"/>
                    <a:pt x="9883" y="12919"/>
                  </a:cubicBezTo>
                  <a:cubicBezTo>
                    <a:pt x="10205" y="13217"/>
                    <a:pt x="10538" y="13491"/>
                    <a:pt x="10931" y="13681"/>
                  </a:cubicBezTo>
                  <a:cubicBezTo>
                    <a:pt x="11002" y="13705"/>
                    <a:pt x="11014" y="13765"/>
                    <a:pt x="10990" y="13824"/>
                  </a:cubicBezTo>
                  <a:cubicBezTo>
                    <a:pt x="10824" y="14157"/>
                    <a:pt x="10681" y="14467"/>
                    <a:pt x="10502" y="14777"/>
                  </a:cubicBezTo>
                  <a:cubicBezTo>
                    <a:pt x="10395" y="14955"/>
                    <a:pt x="10288" y="15122"/>
                    <a:pt x="10157" y="15289"/>
                  </a:cubicBezTo>
                  <a:cubicBezTo>
                    <a:pt x="10062" y="15408"/>
                    <a:pt x="9943" y="15491"/>
                    <a:pt x="9824" y="15574"/>
                  </a:cubicBezTo>
                  <a:cubicBezTo>
                    <a:pt x="9728" y="15634"/>
                    <a:pt x="9609" y="15646"/>
                    <a:pt x="9490" y="15693"/>
                  </a:cubicBezTo>
                  <a:cubicBezTo>
                    <a:pt x="9466" y="15670"/>
                    <a:pt x="9443" y="15658"/>
                    <a:pt x="9431" y="15646"/>
                  </a:cubicBezTo>
                  <a:cubicBezTo>
                    <a:pt x="10002" y="14705"/>
                    <a:pt x="9931" y="13729"/>
                    <a:pt x="9669" y="12693"/>
                  </a:cubicBezTo>
                  <a:close/>
                  <a:moveTo>
                    <a:pt x="4454" y="13550"/>
                  </a:moveTo>
                  <a:cubicBezTo>
                    <a:pt x="4632" y="13860"/>
                    <a:pt x="4859" y="14098"/>
                    <a:pt x="5168" y="14265"/>
                  </a:cubicBezTo>
                  <a:cubicBezTo>
                    <a:pt x="4561" y="14991"/>
                    <a:pt x="3799" y="15515"/>
                    <a:pt x="2918" y="15789"/>
                  </a:cubicBezTo>
                  <a:cubicBezTo>
                    <a:pt x="3204" y="14919"/>
                    <a:pt x="3728" y="14157"/>
                    <a:pt x="4454" y="13550"/>
                  </a:cubicBezTo>
                  <a:close/>
                  <a:moveTo>
                    <a:pt x="14229" y="13562"/>
                  </a:moveTo>
                  <a:cubicBezTo>
                    <a:pt x="14967" y="14169"/>
                    <a:pt x="15479" y="14931"/>
                    <a:pt x="15765" y="15801"/>
                  </a:cubicBezTo>
                  <a:cubicBezTo>
                    <a:pt x="14884" y="15527"/>
                    <a:pt x="14134" y="15003"/>
                    <a:pt x="13514" y="14277"/>
                  </a:cubicBezTo>
                  <a:cubicBezTo>
                    <a:pt x="13836" y="14098"/>
                    <a:pt x="14050" y="13860"/>
                    <a:pt x="14229" y="13562"/>
                  </a:cubicBezTo>
                  <a:close/>
                  <a:moveTo>
                    <a:pt x="6797" y="15386"/>
                  </a:moveTo>
                  <a:cubicBezTo>
                    <a:pt x="6811" y="15386"/>
                    <a:pt x="6825" y="15389"/>
                    <a:pt x="6835" y="15396"/>
                  </a:cubicBezTo>
                  <a:cubicBezTo>
                    <a:pt x="6883" y="15408"/>
                    <a:pt x="6942" y="15467"/>
                    <a:pt x="6942" y="15515"/>
                  </a:cubicBezTo>
                  <a:cubicBezTo>
                    <a:pt x="6930" y="16015"/>
                    <a:pt x="6764" y="16467"/>
                    <a:pt x="6406" y="16824"/>
                  </a:cubicBezTo>
                  <a:cubicBezTo>
                    <a:pt x="6347" y="16884"/>
                    <a:pt x="6287" y="16908"/>
                    <a:pt x="6228" y="16955"/>
                  </a:cubicBezTo>
                  <a:cubicBezTo>
                    <a:pt x="6216" y="16955"/>
                    <a:pt x="6192" y="16944"/>
                    <a:pt x="6180" y="16944"/>
                  </a:cubicBezTo>
                  <a:cubicBezTo>
                    <a:pt x="6180" y="16765"/>
                    <a:pt x="6168" y="16598"/>
                    <a:pt x="6192" y="16420"/>
                  </a:cubicBezTo>
                  <a:cubicBezTo>
                    <a:pt x="6252" y="16027"/>
                    <a:pt x="6430" y="15705"/>
                    <a:pt x="6704" y="15420"/>
                  </a:cubicBezTo>
                  <a:cubicBezTo>
                    <a:pt x="6721" y="15403"/>
                    <a:pt x="6762" y="15386"/>
                    <a:pt x="6797" y="15386"/>
                  </a:cubicBezTo>
                  <a:close/>
                  <a:moveTo>
                    <a:pt x="11893" y="15400"/>
                  </a:moveTo>
                  <a:cubicBezTo>
                    <a:pt x="11922" y="15400"/>
                    <a:pt x="11953" y="15406"/>
                    <a:pt x="11967" y="15420"/>
                  </a:cubicBezTo>
                  <a:cubicBezTo>
                    <a:pt x="12324" y="15812"/>
                    <a:pt x="12538" y="16253"/>
                    <a:pt x="12502" y="16789"/>
                  </a:cubicBezTo>
                  <a:cubicBezTo>
                    <a:pt x="12502" y="16836"/>
                    <a:pt x="12491" y="16884"/>
                    <a:pt x="12479" y="16979"/>
                  </a:cubicBezTo>
                  <a:cubicBezTo>
                    <a:pt x="12360" y="16884"/>
                    <a:pt x="12264" y="16801"/>
                    <a:pt x="12205" y="16729"/>
                  </a:cubicBezTo>
                  <a:cubicBezTo>
                    <a:pt x="11907" y="16384"/>
                    <a:pt x="11764" y="15991"/>
                    <a:pt x="11764" y="15527"/>
                  </a:cubicBezTo>
                  <a:cubicBezTo>
                    <a:pt x="11752" y="15479"/>
                    <a:pt x="11788" y="15420"/>
                    <a:pt x="11836" y="15408"/>
                  </a:cubicBezTo>
                  <a:cubicBezTo>
                    <a:pt x="11850" y="15403"/>
                    <a:pt x="11871" y="15400"/>
                    <a:pt x="11893" y="15400"/>
                  </a:cubicBezTo>
                  <a:close/>
                  <a:moveTo>
                    <a:pt x="9847" y="15777"/>
                  </a:moveTo>
                  <a:cubicBezTo>
                    <a:pt x="9919" y="16729"/>
                    <a:pt x="9764" y="17622"/>
                    <a:pt x="9335" y="18456"/>
                  </a:cubicBezTo>
                  <a:cubicBezTo>
                    <a:pt x="8919" y="17634"/>
                    <a:pt x="8752" y="16741"/>
                    <a:pt x="8835" y="15777"/>
                  </a:cubicBezTo>
                  <a:lnTo>
                    <a:pt x="8835" y="15777"/>
                  </a:lnTo>
                  <a:cubicBezTo>
                    <a:pt x="8996" y="15830"/>
                    <a:pt x="9163" y="15857"/>
                    <a:pt x="9332" y="15857"/>
                  </a:cubicBezTo>
                  <a:cubicBezTo>
                    <a:pt x="9502" y="15857"/>
                    <a:pt x="9675" y="15830"/>
                    <a:pt x="9847" y="15777"/>
                  </a:cubicBezTo>
                  <a:close/>
                  <a:moveTo>
                    <a:pt x="9347" y="1"/>
                  </a:moveTo>
                  <a:cubicBezTo>
                    <a:pt x="9252" y="1"/>
                    <a:pt x="9216" y="49"/>
                    <a:pt x="9193" y="132"/>
                  </a:cubicBezTo>
                  <a:cubicBezTo>
                    <a:pt x="9097" y="418"/>
                    <a:pt x="8978" y="692"/>
                    <a:pt x="8895" y="965"/>
                  </a:cubicBezTo>
                  <a:cubicBezTo>
                    <a:pt x="8847" y="1120"/>
                    <a:pt x="8788" y="1287"/>
                    <a:pt x="8752" y="1442"/>
                  </a:cubicBezTo>
                  <a:cubicBezTo>
                    <a:pt x="8657" y="1965"/>
                    <a:pt x="8633" y="2489"/>
                    <a:pt x="8657" y="3013"/>
                  </a:cubicBezTo>
                  <a:cubicBezTo>
                    <a:pt x="8669" y="3073"/>
                    <a:pt x="8657" y="3144"/>
                    <a:pt x="8621" y="3168"/>
                  </a:cubicBezTo>
                  <a:cubicBezTo>
                    <a:pt x="8478" y="3347"/>
                    <a:pt x="8300" y="3525"/>
                    <a:pt x="8133" y="3704"/>
                  </a:cubicBezTo>
                  <a:cubicBezTo>
                    <a:pt x="7929" y="3425"/>
                    <a:pt x="7649" y="3282"/>
                    <a:pt x="7300" y="3282"/>
                  </a:cubicBezTo>
                  <a:cubicBezTo>
                    <a:pt x="7261" y="3282"/>
                    <a:pt x="7221" y="3283"/>
                    <a:pt x="7180" y="3287"/>
                  </a:cubicBezTo>
                  <a:cubicBezTo>
                    <a:pt x="7180" y="3251"/>
                    <a:pt x="7168" y="3228"/>
                    <a:pt x="7168" y="3216"/>
                  </a:cubicBezTo>
                  <a:cubicBezTo>
                    <a:pt x="7168" y="3156"/>
                    <a:pt x="7145" y="3097"/>
                    <a:pt x="7145" y="3037"/>
                  </a:cubicBezTo>
                  <a:cubicBezTo>
                    <a:pt x="7085" y="2537"/>
                    <a:pt x="6883" y="2096"/>
                    <a:pt x="6490" y="1775"/>
                  </a:cubicBezTo>
                  <a:cubicBezTo>
                    <a:pt x="6406" y="1704"/>
                    <a:pt x="6275" y="1668"/>
                    <a:pt x="6168" y="1620"/>
                  </a:cubicBezTo>
                  <a:cubicBezTo>
                    <a:pt x="6121" y="1739"/>
                    <a:pt x="6049" y="1846"/>
                    <a:pt x="6037" y="1965"/>
                  </a:cubicBezTo>
                  <a:cubicBezTo>
                    <a:pt x="5990" y="2489"/>
                    <a:pt x="6156" y="2930"/>
                    <a:pt x="6478" y="3335"/>
                  </a:cubicBezTo>
                  <a:cubicBezTo>
                    <a:pt x="6526" y="3394"/>
                    <a:pt x="6573" y="3454"/>
                    <a:pt x="6633" y="3525"/>
                  </a:cubicBezTo>
                  <a:cubicBezTo>
                    <a:pt x="6275" y="3787"/>
                    <a:pt x="6180" y="4121"/>
                    <a:pt x="6228" y="4502"/>
                  </a:cubicBezTo>
                  <a:cubicBezTo>
                    <a:pt x="5978" y="4478"/>
                    <a:pt x="5740" y="4478"/>
                    <a:pt x="5513" y="4466"/>
                  </a:cubicBezTo>
                  <a:cubicBezTo>
                    <a:pt x="5466" y="4466"/>
                    <a:pt x="5418" y="4442"/>
                    <a:pt x="5394" y="4406"/>
                  </a:cubicBezTo>
                  <a:cubicBezTo>
                    <a:pt x="5263" y="4275"/>
                    <a:pt x="5144" y="4144"/>
                    <a:pt x="4990" y="4001"/>
                  </a:cubicBezTo>
                  <a:cubicBezTo>
                    <a:pt x="4609" y="3668"/>
                    <a:pt x="4228" y="3311"/>
                    <a:pt x="3739" y="3097"/>
                  </a:cubicBezTo>
                  <a:cubicBezTo>
                    <a:pt x="3478" y="2978"/>
                    <a:pt x="3216" y="2858"/>
                    <a:pt x="2954" y="2727"/>
                  </a:cubicBezTo>
                  <a:cubicBezTo>
                    <a:pt x="2922" y="2706"/>
                    <a:pt x="2892" y="2694"/>
                    <a:pt x="2861" y="2694"/>
                  </a:cubicBezTo>
                  <a:cubicBezTo>
                    <a:pt x="2824" y="2694"/>
                    <a:pt x="2785" y="2712"/>
                    <a:pt x="2739" y="2751"/>
                  </a:cubicBezTo>
                  <a:cubicBezTo>
                    <a:pt x="2668" y="2835"/>
                    <a:pt x="2668" y="2870"/>
                    <a:pt x="2716" y="2966"/>
                  </a:cubicBezTo>
                  <a:cubicBezTo>
                    <a:pt x="2846" y="3228"/>
                    <a:pt x="2966" y="3501"/>
                    <a:pt x="3097" y="3763"/>
                  </a:cubicBezTo>
                  <a:cubicBezTo>
                    <a:pt x="3180" y="3930"/>
                    <a:pt x="3251" y="4109"/>
                    <a:pt x="3370" y="4240"/>
                  </a:cubicBezTo>
                  <a:cubicBezTo>
                    <a:pt x="3692" y="4632"/>
                    <a:pt x="4037" y="5002"/>
                    <a:pt x="4382" y="5394"/>
                  </a:cubicBezTo>
                  <a:cubicBezTo>
                    <a:pt x="4406" y="5430"/>
                    <a:pt x="4454" y="5478"/>
                    <a:pt x="4454" y="5525"/>
                  </a:cubicBezTo>
                  <a:cubicBezTo>
                    <a:pt x="4466" y="5764"/>
                    <a:pt x="4466" y="6002"/>
                    <a:pt x="4490" y="6252"/>
                  </a:cubicBezTo>
                  <a:cubicBezTo>
                    <a:pt x="4425" y="6242"/>
                    <a:pt x="4363" y="6237"/>
                    <a:pt x="4302" y="6237"/>
                  </a:cubicBezTo>
                  <a:cubicBezTo>
                    <a:pt x="3993" y="6237"/>
                    <a:pt x="3732" y="6366"/>
                    <a:pt x="3513" y="6645"/>
                  </a:cubicBezTo>
                  <a:cubicBezTo>
                    <a:pt x="3489" y="6621"/>
                    <a:pt x="3478" y="6621"/>
                    <a:pt x="3454" y="6609"/>
                  </a:cubicBezTo>
                  <a:cubicBezTo>
                    <a:pt x="3430" y="6585"/>
                    <a:pt x="3394" y="6561"/>
                    <a:pt x="3370" y="6537"/>
                  </a:cubicBezTo>
                  <a:cubicBezTo>
                    <a:pt x="3037" y="6240"/>
                    <a:pt x="2656" y="6109"/>
                    <a:pt x="2239" y="6061"/>
                  </a:cubicBezTo>
                  <a:cubicBezTo>
                    <a:pt x="2212" y="6059"/>
                    <a:pt x="2184" y="6058"/>
                    <a:pt x="2157" y="6058"/>
                  </a:cubicBezTo>
                  <a:cubicBezTo>
                    <a:pt x="2029" y="6058"/>
                    <a:pt x="1900" y="6079"/>
                    <a:pt x="1763" y="6109"/>
                  </a:cubicBezTo>
                  <a:cubicBezTo>
                    <a:pt x="1596" y="6133"/>
                    <a:pt x="1573" y="6204"/>
                    <a:pt x="1656" y="6347"/>
                  </a:cubicBezTo>
                  <a:cubicBezTo>
                    <a:pt x="1739" y="6490"/>
                    <a:pt x="1870" y="6657"/>
                    <a:pt x="2001" y="6764"/>
                  </a:cubicBezTo>
                  <a:cubicBezTo>
                    <a:pt x="2311" y="7014"/>
                    <a:pt x="2680" y="7180"/>
                    <a:pt x="3097" y="7192"/>
                  </a:cubicBezTo>
                  <a:cubicBezTo>
                    <a:pt x="3239" y="7192"/>
                    <a:pt x="3299" y="7216"/>
                    <a:pt x="3275" y="7371"/>
                  </a:cubicBezTo>
                  <a:cubicBezTo>
                    <a:pt x="3251" y="7669"/>
                    <a:pt x="3394" y="7907"/>
                    <a:pt x="3608" y="8097"/>
                  </a:cubicBezTo>
                  <a:cubicBezTo>
                    <a:pt x="3632" y="8133"/>
                    <a:pt x="3680" y="8157"/>
                    <a:pt x="3692" y="8169"/>
                  </a:cubicBezTo>
                  <a:cubicBezTo>
                    <a:pt x="3513" y="8335"/>
                    <a:pt x="3358" y="8502"/>
                    <a:pt x="3180" y="8645"/>
                  </a:cubicBezTo>
                  <a:cubicBezTo>
                    <a:pt x="3144" y="8681"/>
                    <a:pt x="3085" y="8693"/>
                    <a:pt x="3037" y="8693"/>
                  </a:cubicBezTo>
                  <a:cubicBezTo>
                    <a:pt x="2902" y="8693"/>
                    <a:pt x="2757" y="8687"/>
                    <a:pt x="2615" y="8687"/>
                  </a:cubicBezTo>
                  <a:cubicBezTo>
                    <a:pt x="2544" y="8687"/>
                    <a:pt x="2473" y="8689"/>
                    <a:pt x="2406" y="8693"/>
                  </a:cubicBezTo>
                  <a:cubicBezTo>
                    <a:pt x="1906" y="8728"/>
                    <a:pt x="1430" y="8752"/>
                    <a:pt x="977" y="8931"/>
                  </a:cubicBezTo>
                  <a:cubicBezTo>
                    <a:pt x="703" y="9038"/>
                    <a:pt x="418" y="9145"/>
                    <a:pt x="144" y="9228"/>
                  </a:cubicBezTo>
                  <a:cubicBezTo>
                    <a:pt x="49" y="9264"/>
                    <a:pt x="1" y="9288"/>
                    <a:pt x="1" y="9395"/>
                  </a:cubicBezTo>
                  <a:cubicBezTo>
                    <a:pt x="1" y="9502"/>
                    <a:pt x="49" y="9538"/>
                    <a:pt x="144" y="9574"/>
                  </a:cubicBezTo>
                  <a:cubicBezTo>
                    <a:pt x="406" y="9657"/>
                    <a:pt x="680" y="9776"/>
                    <a:pt x="953" y="9871"/>
                  </a:cubicBezTo>
                  <a:cubicBezTo>
                    <a:pt x="1120" y="9919"/>
                    <a:pt x="1287" y="9978"/>
                    <a:pt x="1453" y="10002"/>
                  </a:cubicBezTo>
                  <a:cubicBezTo>
                    <a:pt x="1866" y="10089"/>
                    <a:pt x="2287" y="10113"/>
                    <a:pt x="2709" y="10113"/>
                  </a:cubicBezTo>
                  <a:cubicBezTo>
                    <a:pt x="2810" y="10113"/>
                    <a:pt x="2912" y="10112"/>
                    <a:pt x="3013" y="10109"/>
                  </a:cubicBezTo>
                  <a:cubicBezTo>
                    <a:pt x="3033" y="10104"/>
                    <a:pt x="3053" y="10102"/>
                    <a:pt x="3071" y="10102"/>
                  </a:cubicBezTo>
                  <a:cubicBezTo>
                    <a:pt x="3098" y="10102"/>
                    <a:pt x="3123" y="10107"/>
                    <a:pt x="3144" y="10121"/>
                  </a:cubicBezTo>
                  <a:cubicBezTo>
                    <a:pt x="3323" y="10288"/>
                    <a:pt x="3501" y="10467"/>
                    <a:pt x="3680" y="10633"/>
                  </a:cubicBezTo>
                  <a:cubicBezTo>
                    <a:pt x="3358" y="10955"/>
                    <a:pt x="3275" y="11086"/>
                    <a:pt x="3263" y="11407"/>
                  </a:cubicBezTo>
                  <a:cubicBezTo>
                    <a:pt x="3251" y="11610"/>
                    <a:pt x="3251" y="11610"/>
                    <a:pt x="3037" y="11621"/>
                  </a:cubicBezTo>
                  <a:cubicBezTo>
                    <a:pt x="2537" y="11669"/>
                    <a:pt x="2084" y="11883"/>
                    <a:pt x="1763" y="12264"/>
                  </a:cubicBezTo>
                  <a:cubicBezTo>
                    <a:pt x="1668" y="12372"/>
                    <a:pt x="1656" y="12502"/>
                    <a:pt x="1596" y="12622"/>
                  </a:cubicBezTo>
                  <a:cubicBezTo>
                    <a:pt x="1715" y="12669"/>
                    <a:pt x="1834" y="12741"/>
                    <a:pt x="1954" y="12753"/>
                  </a:cubicBezTo>
                  <a:cubicBezTo>
                    <a:pt x="2011" y="12758"/>
                    <a:pt x="2069" y="12761"/>
                    <a:pt x="2125" y="12761"/>
                  </a:cubicBezTo>
                  <a:cubicBezTo>
                    <a:pt x="2565" y="12761"/>
                    <a:pt x="2951" y="12598"/>
                    <a:pt x="3299" y="12324"/>
                  </a:cubicBezTo>
                  <a:cubicBezTo>
                    <a:pt x="3358" y="12276"/>
                    <a:pt x="3406" y="12241"/>
                    <a:pt x="3489" y="12181"/>
                  </a:cubicBezTo>
                  <a:cubicBezTo>
                    <a:pt x="3702" y="12465"/>
                    <a:pt x="3984" y="12585"/>
                    <a:pt x="4284" y="12585"/>
                  </a:cubicBezTo>
                  <a:cubicBezTo>
                    <a:pt x="4336" y="12585"/>
                    <a:pt x="4389" y="12581"/>
                    <a:pt x="4442" y="12574"/>
                  </a:cubicBezTo>
                  <a:lnTo>
                    <a:pt x="4442" y="13288"/>
                  </a:lnTo>
                  <a:cubicBezTo>
                    <a:pt x="4442" y="13336"/>
                    <a:pt x="4406" y="13384"/>
                    <a:pt x="4382" y="13407"/>
                  </a:cubicBezTo>
                  <a:cubicBezTo>
                    <a:pt x="4240" y="13550"/>
                    <a:pt x="4109" y="13669"/>
                    <a:pt x="3978" y="13812"/>
                  </a:cubicBezTo>
                  <a:cubicBezTo>
                    <a:pt x="3632" y="14205"/>
                    <a:pt x="3275" y="14586"/>
                    <a:pt x="3073" y="15074"/>
                  </a:cubicBezTo>
                  <a:cubicBezTo>
                    <a:pt x="2966" y="15336"/>
                    <a:pt x="2835" y="15586"/>
                    <a:pt x="2716" y="15836"/>
                  </a:cubicBezTo>
                  <a:cubicBezTo>
                    <a:pt x="2668" y="15908"/>
                    <a:pt x="2656" y="15967"/>
                    <a:pt x="2727" y="16051"/>
                  </a:cubicBezTo>
                  <a:cubicBezTo>
                    <a:pt x="2767" y="16090"/>
                    <a:pt x="2802" y="16108"/>
                    <a:pt x="2843" y="16108"/>
                  </a:cubicBezTo>
                  <a:cubicBezTo>
                    <a:pt x="2875" y="16108"/>
                    <a:pt x="2911" y="16096"/>
                    <a:pt x="2954" y="16074"/>
                  </a:cubicBezTo>
                  <a:cubicBezTo>
                    <a:pt x="3204" y="15943"/>
                    <a:pt x="3466" y="15836"/>
                    <a:pt x="3728" y="15705"/>
                  </a:cubicBezTo>
                  <a:cubicBezTo>
                    <a:pt x="3882" y="15610"/>
                    <a:pt x="4061" y="15539"/>
                    <a:pt x="4216" y="15420"/>
                  </a:cubicBezTo>
                  <a:cubicBezTo>
                    <a:pt x="4621" y="15110"/>
                    <a:pt x="4978" y="14753"/>
                    <a:pt x="5359" y="14419"/>
                  </a:cubicBezTo>
                  <a:cubicBezTo>
                    <a:pt x="5394" y="14384"/>
                    <a:pt x="5442" y="14336"/>
                    <a:pt x="5478" y="14336"/>
                  </a:cubicBezTo>
                  <a:lnTo>
                    <a:pt x="6204" y="14336"/>
                  </a:lnTo>
                  <a:cubicBezTo>
                    <a:pt x="6145" y="14705"/>
                    <a:pt x="6264" y="15039"/>
                    <a:pt x="6597" y="15289"/>
                  </a:cubicBezTo>
                  <a:cubicBezTo>
                    <a:pt x="6549" y="15348"/>
                    <a:pt x="6526" y="15396"/>
                    <a:pt x="6478" y="15431"/>
                  </a:cubicBezTo>
                  <a:cubicBezTo>
                    <a:pt x="6180" y="15765"/>
                    <a:pt x="6037" y="16170"/>
                    <a:pt x="6002" y="16598"/>
                  </a:cubicBezTo>
                  <a:cubicBezTo>
                    <a:pt x="5990" y="16741"/>
                    <a:pt x="6025" y="16896"/>
                    <a:pt x="6061" y="17039"/>
                  </a:cubicBezTo>
                  <a:cubicBezTo>
                    <a:pt x="6077" y="17139"/>
                    <a:pt x="6107" y="17184"/>
                    <a:pt x="6165" y="17184"/>
                  </a:cubicBezTo>
                  <a:cubicBezTo>
                    <a:pt x="6197" y="17184"/>
                    <a:pt x="6237" y="17171"/>
                    <a:pt x="6287" y="17146"/>
                  </a:cubicBezTo>
                  <a:cubicBezTo>
                    <a:pt x="6406" y="17074"/>
                    <a:pt x="6526" y="17003"/>
                    <a:pt x="6609" y="16896"/>
                  </a:cubicBezTo>
                  <a:cubicBezTo>
                    <a:pt x="6930" y="16551"/>
                    <a:pt x="7121" y="16146"/>
                    <a:pt x="7133" y="15693"/>
                  </a:cubicBezTo>
                  <a:cubicBezTo>
                    <a:pt x="7133" y="15571"/>
                    <a:pt x="7168" y="15510"/>
                    <a:pt x="7268" y="15510"/>
                  </a:cubicBezTo>
                  <a:cubicBezTo>
                    <a:pt x="7284" y="15510"/>
                    <a:pt x="7303" y="15511"/>
                    <a:pt x="7323" y="15515"/>
                  </a:cubicBezTo>
                  <a:cubicBezTo>
                    <a:pt x="7347" y="15517"/>
                    <a:pt x="7370" y="15518"/>
                    <a:pt x="7393" y="15518"/>
                  </a:cubicBezTo>
                  <a:cubicBezTo>
                    <a:pt x="7613" y="15518"/>
                    <a:pt x="7804" y="15417"/>
                    <a:pt x="7966" y="15277"/>
                  </a:cubicBezTo>
                  <a:cubicBezTo>
                    <a:pt x="8038" y="15217"/>
                    <a:pt x="8097" y="15158"/>
                    <a:pt x="8145" y="15110"/>
                  </a:cubicBezTo>
                  <a:cubicBezTo>
                    <a:pt x="8311" y="15289"/>
                    <a:pt x="8466" y="15455"/>
                    <a:pt x="8621" y="15634"/>
                  </a:cubicBezTo>
                  <a:cubicBezTo>
                    <a:pt x="8645" y="15670"/>
                    <a:pt x="8669" y="15717"/>
                    <a:pt x="8669" y="15765"/>
                  </a:cubicBezTo>
                  <a:cubicBezTo>
                    <a:pt x="8669" y="15967"/>
                    <a:pt x="8645" y="16193"/>
                    <a:pt x="8669" y="16408"/>
                  </a:cubicBezTo>
                  <a:cubicBezTo>
                    <a:pt x="8692" y="16884"/>
                    <a:pt x="8704" y="17360"/>
                    <a:pt x="8883" y="17813"/>
                  </a:cubicBezTo>
                  <a:cubicBezTo>
                    <a:pt x="8990" y="18098"/>
                    <a:pt x="9097" y="18396"/>
                    <a:pt x="9204" y="18682"/>
                  </a:cubicBezTo>
                  <a:cubicBezTo>
                    <a:pt x="9228" y="18765"/>
                    <a:pt x="9276" y="18801"/>
                    <a:pt x="9383" y="18801"/>
                  </a:cubicBezTo>
                  <a:cubicBezTo>
                    <a:pt x="9490" y="18801"/>
                    <a:pt x="9514" y="18753"/>
                    <a:pt x="9550" y="18670"/>
                  </a:cubicBezTo>
                  <a:cubicBezTo>
                    <a:pt x="9633" y="18384"/>
                    <a:pt x="9752" y="18110"/>
                    <a:pt x="9847" y="17836"/>
                  </a:cubicBezTo>
                  <a:cubicBezTo>
                    <a:pt x="9883" y="17682"/>
                    <a:pt x="9943" y="17515"/>
                    <a:pt x="9978" y="17360"/>
                  </a:cubicBezTo>
                  <a:cubicBezTo>
                    <a:pt x="10085" y="16836"/>
                    <a:pt x="10097" y="16312"/>
                    <a:pt x="10085" y="15789"/>
                  </a:cubicBezTo>
                  <a:cubicBezTo>
                    <a:pt x="10062" y="15729"/>
                    <a:pt x="10085" y="15658"/>
                    <a:pt x="10109" y="15634"/>
                  </a:cubicBezTo>
                  <a:cubicBezTo>
                    <a:pt x="10264" y="15455"/>
                    <a:pt x="10443" y="15277"/>
                    <a:pt x="10597" y="15098"/>
                  </a:cubicBezTo>
                  <a:cubicBezTo>
                    <a:pt x="10795" y="15369"/>
                    <a:pt x="11075" y="15512"/>
                    <a:pt x="11420" y="15512"/>
                  </a:cubicBezTo>
                  <a:cubicBezTo>
                    <a:pt x="11470" y="15512"/>
                    <a:pt x="11521" y="15509"/>
                    <a:pt x="11574" y="15503"/>
                  </a:cubicBezTo>
                  <a:cubicBezTo>
                    <a:pt x="11586" y="15598"/>
                    <a:pt x="11586" y="15670"/>
                    <a:pt x="11598" y="15753"/>
                  </a:cubicBezTo>
                  <a:cubicBezTo>
                    <a:pt x="11657" y="16253"/>
                    <a:pt x="11871" y="16682"/>
                    <a:pt x="12252" y="17015"/>
                  </a:cubicBezTo>
                  <a:cubicBezTo>
                    <a:pt x="12348" y="17086"/>
                    <a:pt x="12479" y="17122"/>
                    <a:pt x="12586" y="17158"/>
                  </a:cubicBezTo>
                  <a:cubicBezTo>
                    <a:pt x="12622" y="17039"/>
                    <a:pt x="12705" y="16944"/>
                    <a:pt x="12717" y="16824"/>
                  </a:cubicBezTo>
                  <a:cubicBezTo>
                    <a:pt x="12764" y="16301"/>
                    <a:pt x="12598" y="15848"/>
                    <a:pt x="12264" y="15455"/>
                  </a:cubicBezTo>
                  <a:cubicBezTo>
                    <a:pt x="12229" y="15396"/>
                    <a:pt x="12181" y="15336"/>
                    <a:pt x="12121" y="15253"/>
                  </a:cubicBezTo>
                  <a:cubicBezTo>
                    <a:pt x="12479" y="15003"/>
                    <a:pt x="12562" y="14658"/>
                    <a:pt x="12526" y="14288"/>
                  </a:cubicBezTo>
                  <a:lnTo>
                    <a:pt x="12526" y="14288"/>
                  </a:lnTo>
                  <a:cubicBezTo>
                    <a:pt x="12776" y="14300"/>
                    <a:pt x="13014" y="14300"/>
                    <a:pt x="13241" y="14324"/>
                  </a:cubicBezTo>
                  <a:cubicBezTo>
                    <a:pt x="13276" y="14324"/>
                    <a:pt x="13324" y="14348"/>
                    <a:pt x="13360" y="14384"/>
                  </a:cubicBezTo>
                  <a:cubicBezTo>
                    <a:pt x="13491" y="14515"/>
                    <a:pt x="13610" y="14646"/>
                    <a:pt x="13753" y="14777"/>
                  </a:cubicBezTo>
                  <a:cubicBezTo>
                    <a:pt x="14146" y="15122"/>
                    <a:pt x="14515" y="15479"/>
                    <a:pt x="15003" y="15693"/>
                  </a:cubicBezTo>
                  <a:cubicBezTo>
                    <a:pt x="15277" y="15812"/>
                    <a:pt x="15527" y="15931"/>
                    <a:pt x="15800" y="16062"/>
                  </a:cubicBezTo>
                  <a:cubicBezTo>
                    <a:pt x="15831" y="16083"/>
                    <a:pt x="15860" y="16095"/>
                    <a:pt x="15888" y="16095"/>
                  </a:cubicBezTo>
                  <a:cubicBezTo>
                    <a:pt x="15925" y="16095"/>
                    <a:pt x="15962" y="16074"/>
                    <a:pt x="16003" y="16027"/>
                  </a:cubicBezTo>
                  <a:cubicBezTo>
                    <a:pt x="16074" y="15955"/>
                    <a:pt x="16074" y="15908"/>
                    <a:pt x="16039" y="15824"/>
                  </a:cubicBezTo>
                  <a:cubicBezTo>
                    <a:pt x="15896" y="15550"/>
                    <a:pt x="15777" y="15289"/>
                    <a:pt x="15646" y="15015"/>
                  </a:cubicBezTo>
                  <a:cubicBezTo>
                    <a:pt x="15574" y="14860"/>
                    <a:pt x="15503" y="14681"/>
                    <a:pt x="15384" y="14538"/>
                  </a:cubicBezTo>
                  <a:cubicBezTo>
                    <a:pt x="15050" y="14157"/>
                    <a:pt x="14705" y="13788"/>
                    <a:pt x="14372" y="13395"/>
                  </a:cubicBezTo>
                  <a:cubicBezTo>
                    <a:pt x="14336" y="13348"/>
                    <a:pt x="14288" y="13312"/>
                    <a:pt x="14288" y="13264"/>
                  </a:cubicBezTo>
                  <a:cubicBezTo>
                    <a:pt x="14276" y="13026"/>
                    <a:pt x="14276" y="12788"/>
                    <a:pt x="14265" y="12538"/>
                  </a:cubicBezTo>
                  <a:lnTo>
                    <a:pt x="14265" y="12538"/>
                  </a:lnTo>
                  <a:cubicBezTo>
                    <a:pt x="14328" y="12548"/>
                    <a:pt x="14391" y="12554"/>
                    <a:pt x="14453" y="12554"/>
                  </a:cubicBezTo>
                  <a:cubicBezTo>
                    <a:pt x="14750" y="12554"/>
                    <a:pt x="15022" y="12431"/>
                    <a:pt x="15229" y="12145"/>
                  </a:cubicBezTo>
                  <a:cubicBezTo>
                    <a:pt x="15289" y="12193"/>
                    <a:pt x="15336" y="12217"/>
                    <a:pt x="15396" y="12276"/>
                  </a:cubicBezTo>
                  <a:cubicBezTo>
                    <a:pt x="15717" y="12574"/>
                    <a:pt x="16110" y="12717"/>
                    <a:pt x="16527" y="12753"/>
                  </a:cubicBezTo>
                  <a:cubicBezTo>
                    <a:pt x="16558" y="12757"/>
                    <a:pt x="16589" y="12759"/>
                    <a:pt x="16619" y="12759"/>
                  </a:cubicBezTo>
                  <a:cubicBezTo>
                    <a:pt x="16752" y="12759"/>
                    <a:pt x="16879" y="12722"/>
                    <a:pt x="17015" y="12693"/>
                  </a:cubicBezTo>
                  <a:cubicBezTo>
                    <a:pt x="17146" y="12669"/>
                    <a:pt x="17182" y="12598"/>
                    <a:pt x="17110" y="12479"/>
                  </a:cubicBezTo>
                  <a:cubicBezTo>
                    <a:pt x="17003" y="12312"/>
                    <a:pt x="16896" y="12157"/>
                    <a:pt x="16753" y="12038"/>
                  </a:cubicBezTo>
                  <a:cubicBezTo>
                    <a:pt x="16432" y="11788"/>
                    <a:pt x="16062" y="11621"/>
                    <a:pt x="15646" y="11610"/>
                  </a:cubicBezTo>
                  <a:cubicBezTo>
                    <a:pt x="15515" y="11610"/>
                    <a:pt x="15455" y="11586"/>
                    <a:pt x="15467" y="11431"/>
                  </a:cubicBezTo>
                  <a:cubicBezTo>
                    <a:pt x="15503" y="11133"/>
                    <a:pt x="15348" y="10895"/>
                    <a:pt x="15146" y="10705"/>
                  </a:cubicBezTo>
                  <a:cubicBezTo>
                    <a:pt x="15110" y="10669"/>
                    <a:pt x="15062" y="10645"/>
                    <a:pt x="15050" y="10633"/>
                  </a:cubicBezTo>
                  <a:cubicBezTo>
                    <a:pt x="15229" y="10467"/>
                    <a:pt x="15396" y="10300"/>
                    <a:pt x="15574" y="10157"/>
                  </a:cubicBezTo>
                  <a:cubicBezTo>
                    <a:pt x="15598" y="10121"/>
                    <a:pt x="15658" y="10109"/>
                    <a:pt x="15705" y="10109"/>
                  </a:cubicBezTo>
                  <a:cubicBezTo>
                    <a:pt x="15848" y="10109"/>
                    <a:pt x="15991" y="10115"/>
                    <a:pt x="16134" y="10115"/>
                  </a:cubicBezTo>
                  <a:cubicBezTo>
                    <a:pt x="16205" y="10115"/>
                    <a:pt x="16277" y="10113"/>
                    <a:pt x="16348" y="10109"/>
                  </a:cubicBezTo>
                  <a:cubicBezTo>
                    <a:pt x="16836" y="10074"/>
                    <a:pt x="17313" y="10050"/>
                    <a:pt x="17777" y="9871"/>
                  </a:cubicBezTo>
                  <a:cubicBezTo>
                    <a:pt x="18039" y="9764"/>
                    <a:pt x="18325" y="9657"/>
                    <a:pt x="18610" y="9574"/>
                  </a:cubicBezTo>
                  <a:cubicBezTo>
                    <a:pt x="18694" y="9538"/>
                    <a:pt x="18741" y="9514"/>
                    <a:pt x="18741" y="9407"/>
                  </a:cubicBezTo>
                  <a:cubicBezTo>
                    <a:pt x="18741" y="9300"/>
                    <a:pt x="18694" y="9264"/>
                    <a:pt x="18610" y="9228"/>
                  </a:cubicBezTo>
                  <a:cubicBezTo>
                    <a:pt x="18337" y="9145"/>
                    <a:pt x="18075" y="9026"/>
                    <a:pt x="17789" y="8931"/>
                  </a:cubicBezTo>
                  <a:cubicBezTo>
                    <a:pt x="17622" y="8883"/>
                    <a:pt x="17467" y="8823"/>
                    <a:pt x="17301" y="8800"/>
                  </a:cubicBezTo>
                  <a:cubicBezTo>
                    <a:pt x="16878" y="8713"/>
                    <a:pt x="16456" y="8689"/>
                    <a:pt x="16040" y="8689"/>
                  </a:cubicBezTo>
                  <a:cubicBezTo>
                    <a:pt x="15940" y="8689"/>
                    <a:pt x="15840" y="8690"/>
                    <a:pt x="15741" y="8693"/>
                  </a:cubicBezTo>
                  <a:cubicBezTo>
                    <a:pt x="15721" y="8697"/>
                    <a:pt x="15699" y="8700"/>
                    <a:pt x="15678" y="8700"/>
                  </a:cubicBezTo>
                  <a:cubicBezTo>
                    <a:pt x="15648" y="8700"/>
                    <a:pt x="15619" y="8695"/>
                    <a:pt x="15598" y="8681"/>
                  </a:cubicBezTo>
                  <a:cubicBezTo>
                    <a:pt x="15419" y="8514"/>
                    <a:pt x="15241" y="8335"/>
                    <a:pt x="15062" y="8169"/>
                  </a:cubicBezTo>
                  <a:cubicBezTo>
                    <a:pt x="15300" y="7978"/>
                    <a:pt x="15479" y="7740"/>
                    <a:pt x="15479" y="7395"/>
                  </a:cubicBezTo>
                  <a:cubicBezTo>
                    <a:pt x="15479" y="7192"/>
                    <a:pt x="15503" y="7192"/>
                    <a:pt x="15705" y="7180"/>
                  </a:cubicBezTo>
                  <a:cubicBezTo>
                    <a:pt x="16217" y="7133"/>
                    <a:pt x="16658" y="6918"/>
                    <a:pt x="16991" y="6537"/>
                  </a:cubicBezTo>
                  <a:cubicBezTo>
                    <a:pt x="17074" y="6430"/>
                    <a:pt x="17086" y="6299"/>
                    <a:pt x="17146" y="6180"/>
                  </a:cubicBezTo>
                  <a:cubicBezTo>
                    <a:pt x="17027" y="6133"/>
                    <a:pt x="16908" y="6061"/>
                    <a:pt x="16789" y="6049"/>
                  </a:cubicBezTo>
                  <a:cubicBezTo>
                    <a:pt x="16732" y="6044"/>
                    <a:pt x="16676" y="6041"/>
                    <a:pt x="16621" y="6041"/>
                  </a:cubicBezTo>
                  <a:cubicBezTo>
                    <a:pt x="16187" y="6041"/>
                    <a:pt x="15793" y="6203"/>
                    <a:pt x="15455" y="6478"/>
                  </a:cubicBezTo>
                  <a:cubicBezTo>
                    <a:pt x="15396" y="6526"/>
                    <a:pt x="15336" y="6561"/>
                    <a:pt x="15265" y="6621"/>
                  </a:cubicBezTo>
                  <a:cubicBezTo>
                    <a:pt x="15042" y="6337"/>
                    <a:pt x="14767" y="6217"/>
                    <a:pt x="14470" y="6217"/>
                  </a:cubicBezTo>
                  <a:cubicBezTo>
                    <a:pt x="14418" y="6217"/>
                    <a:pt x="14365" y="6221"/>
                    <a:pt x="14312" y="6228"/>
                  </a:cubicBezTo>
                  <a:lnTo>
                    <a:pt x="14312" y="5514"/>
                  </a:lnTo>
                  <a:cubicBezTo>
                    <a:pt x="14312" y="5466"/>
                    <a:pt x="14336" y="5418"/>
                    <a:pt x="14372" y="5394"/>
                  </a:cubicBezTo>
                  <a:cubicBezTo>
                    <a:pt x="14503" y="5252"/>
                    <a:pt x="14634" y="5133"/>
                    <a:pt x="14765" y="4990"/>
                  </a:cubicBezTo>
                  <a:cubicBezTo>
                    <a:pt x="15110" y="4597"/>
                    <a:pt x="15467" y="4216"/>
                    <a:pt x="15681" y="3728"/>
                  </a:cubicBezTo>
                  <a:cubicBezTo>
                    <a:pt x="15777" y="3466"/>
                    <a:pt x="15920" y="3216"/>
                    <a:pt x="16039" y="2966"/>
                  </a:cubicBezTo>
                  <a:cubicBezTo>
                    <a:pt x="16074" y="2894"/>
                    <a:pt x="16098" y="2835"/>
                    <a:pt x="16015" y="2751"/>
                  </a:cubicBezTo>
                  <a:cubicBezTo>
                    <a:pt x="15975" y="2712"/>
                    <a:pt x="15940" y="2694"/>
                    <a:pt x="15902" y="2694"/>
                  </a:cubicBezTo>
                  <a:cubicBezTo>
                    <a:pt x="15871" y="2694"/>
                    <a:pt x="15838" y="2706"/>
                    <a:pt x="15800" y="2727"/>
                  </a:cubicBezTo>
                  <a:cubicBezTo>
                    <a:pt x="15539" y="2858"/>
                    <a:pt x="15277" y="2966"/>
                    <a:pt x="15027" y="3097"/>
                  </a:cubicBezTo>
                  <a:cubicBezTo>
                    <a:pt x="14860" y="3192"/>
                    <a:pt x="14681" y="3263"/>
                    <a:pt x="14527" y="3382"/>
                  </a:cubicBezTo>
                  <a:cubicBezTo>
                    <a:pt x="14134" y="3692"/>
                    <a:pt x="13776" y="4049"/>
                    <a:pt x="13384" y="4382"/>
                  </a:cubicBezTo>
                  <a:cubicBezTo>
                    <a:pt x="13360" y="4418"/>
                    <a:pt x="13312" y="4466"/>
                    <a:pt x="13264" y="4466"/>
                  </a:cubicBezTo>
                  <a:lnTo>
                    <a:pt x="12538" y="4466"/>
                  </a:lnTo>
                  <a:cubicBezTo>
                    <a:pt x="12586" y="4097"/>
                    <a:pt x="12467" y="3751"/>
                    <a:pt x="12133" y="3513"/>
                  </a:cubicBezTo>
                  <a:cubicBezTo>
                    <a:pt x="12181" y="3442"/>
                    <a:pt x="12205" y="3394"/>
                    <a:pt x="12252" y="3347"/>
                  </a:cubicBezTo>
                  <a:cubicBezTo>
                    <a:pt x="12550" y="3025"/>
                    <a:pt x="12705" y="2620"/>
                    <a:pt x="12729" y="2192"/>
                  </a:cubicBezTo>
                  <a:cubicBezTo>
                    <a:pt x="12729" y="2037"/>
                    <a:pt x="12705" y="1894"/>
                    <a:pt x="12669" y="1739"/>
                  </a:cubicBezTo>
                  <a:cubicBezTo>
                    <a:pt x="12654" y="1647"/>
                    <a:pt x="12624" y="1600"/>
                    <a:pt x="12566" y="1600"/>
                  </a:cubicBezTo>
                  <a:cubicBezTo>
                    <a:pt x="12534" y="1600"/>
                    <a:pt x="12494" y="1614"/>
                    <a:pt x="12443" y="1644"/>
                  </a:cubicBezTo>
                  <a:cubicBezTo>
                    <a:pt x="12324" y="1715"/>
                    <a:pt x="12205" y="1787"/>
                    <a:pt x="12121" y="1894"/>
                  </a:cubicBezTo>
                  <a:cubicBezTo>
                    <a:pt x="11812" y="2239"/>
                    <a:pt x="11609" y="2632"/>
                    <a:pt x="11598" y="3097"/>
                  </a:cubicBezTo>
                  <a:cubicBezTo>
                    <a:pt x="11598" y="3217"/>
                    <a:pt x="11558" y="3277"/>
                    <a:pt x="11441" y="3277"/>
                  </a:cubicBezTo>
                  <a:cubicBezTo>
                    <a:pt x="11430" y="3277"/>
                    <a:pt x="11419" y="3276"/>
                    <a:pt x="11407" y="3275"/>
                  </a:cubicBezTo>
                  <a:cubicBezTo>
                    <a:pt x="11382" y="3273"/>
                    <a:pt x="11356" y="3272"/>
                    <a:pt x="11332" y="3272"/>
                  </a:cubicBezTo>
                  <a:cubicBezTo>
                    <a:pt x="11114" y="3272"/>
                    <a:pt x="10924" y="3364"/>
                    <a:pt x="10764" y="3513"/>
                  </a:cubicBezTo>
                  <a:cubicBezTo>
                    <a:pt x="10693" y="3573"/>
                    <a:pt x="10633" y="3632"/>
                    <a:pt x="10586" y="3680"/>
                  </a:cubicBezTo>
                  <a:cubicBezTo>
                    <a:pt x="10419" y="3501"/>
                    <a:pt x="10264" y="3335"/>
                    <a:pt x="10109" y="3156"/>
                  </a:cubicBezTo>
                  <a:cubicBezTo>
                    <a:pt x="10085" y="3132"/>
                    <a:pt x="10062" y="3073"/>
                    <a:pt x="10062" y="3025"/>
                  </a:cubicBezTo>
                  <a:cubicBezTo>
                    <a:pt x="10062" y="2811"/>
                    <a:pt x="10085" y="2608"/>
                    <a:pt x="10062" y="2394"/>
                  </a:cubicBezTo>
                  <a:cubicBezTo>
                    <a:pt x="10038" y="1918"/>
                    <a:pt x="10026" y="1442"/>
                    <a:pt x="9847" y="989"/>
                  </a:cubicBezTo>
                  <a:cubicBezTo>
                    <a:pt x="9740" y="703"/>
                    <a:pt x="9633" y="406"/>
                    <a:pt x="9526" y="120"/>
                  </a:cubicBezTo>
                  <a:cubicBezTo>
                    <a:pt x="9502" y="37"/>
                    <a:pt x="9454" y="1"/>
                    <a:pt x="9347"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21725" y="3773550"/>
              <a:ext cx="16700" cy="28500"/>
            </a:xfrm>
            <a:custGeom>
              <a:avLst/>
              <a:gdLst/>
              <a:ahLst/>
              <a:cxnLst/>
              <a:rect l="l" t="t" r="r" b="b"/>
              <a:pathLst>
                <a:path w="668" h="1140" extrusionOk="0">
                  <a:moveTo>
                    <a:pt x="203" y="380"/>
                  </a:moveTo>
                  <a:lnTo>
                    <a:pt x="203" y="380"/>
                  </a:lnTo>
                  <a:cubicBezTo>
                    <a:pt x="382" y="451"/>
                    <a:pt x="489" y="689"/>
                    <a:pt x="441" y="928"/>
                  </a:cubicBezTo>
                  <a:cubicBezTo>
                    <a:pt x="263" y="773"/>
                    <a:pt x="203" y="594"/>
                    <a:pt x="203" y="380"/>
                  </a:cubicBezTo>
                  <a:close/>
                  <a:moveTo>
                    <a:pt x="114" y="1"/>
                  </a:moveTo>
                  <a:cubicBezTo>
                    <a:pt x="102" y="1"/>
                    <a:pt x="91" y="3"/>
                    <a:pt x="84" y="11"/>
                  </a:cubicBezTo>
                  <a:cubicBezTo>
                    <a:pt x="48" y="23"/>
                    <a:pt x="25" y="82"/>
                    <a:pt x="25" y="118"/>
                  </a:cubicBezTo>
                  <a:cubicBezTo>
                    <a:pt x="25" y="237"/>
                    <a:pt x="1" y="368"/>
                    <a:pt x="25" y="487"/>
                  </a:cubicBezTo>
                  <a:cubicBezTo>
                    <a:pt x="48" y="725"/>
                    <a:pt x="144" y="928"/>
                    <a:pt x="346" y="1082"/>
                  </a:cubicBezTo>
                  <a:cubicBezTo>
                    <a:pt x="401" y="1121"/>
                    <a:pt x="450" y="1139"/>
                    <a:pt x="492" y="1139"/>
                  </a:cubicBezTo>
                  <a:cubicBezTo>
                    <a:pt x="568" y="1139"/>
                    <a:pt x="621" y="1078"/>
                    <a:pt x="644" y="963"/>
                  </a:cubicBezTo>
                  <a:cubicBezTo>
                    <a:pt x="644" y="916"/>
                    <a:pt x="644" y="868"/>
                    <a:pt x="668" y="809"/>
                  </a:cubicBezTo>
                  <a:cubicBezTo>
                    <a:pt x="644" y="749"/>
                    <a:pt x="644" y="678"/>
                    <a:pt x="632" y="582"/>
                  </a:cubicBezTo>
                  <a:cubicBezTo>
                    <a:pt x="560" y="332"/>
                    <a:pt x="346" y="201"/>
                    <a:pt x="191" y="23"/>
                  </a:cubicBezTo>
                  <a:cubicBezTo>
                    <a:pt x="175" y="15"/>
                    <a:pt x="141" y="1"/>
                    <a:pt x="11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31000" y="3773700"/>
              <a:ext cx="17275" cy="27825"/>
            </a:xfrm>
            <a:custGeom>
              <a:avLst/>
              <a:gdLst/>
              <a:ahLst/>
              <a:cxnLst/>
              <a:rect l="l" t="t" r="r" b="b"/>
              <a:pathLst>
                <a:path w="691" h="1113" extrusionOk="0">
                  <a:moveTo>
                    <a:pt x="453" y="350"/>
                  </a:moveTo>
                  <a:cubicBezTo>
                    <a:pt x="524" y="553"/>
                    <a:pt x="405" y="838"/>
                    <a:pt x="227" y="898"/>
                  </a:cubicBezTo>
                  <a:cubicBezTo>
                    <a:pt x="215" y="672"/>
                    <a:pt x="286" y="493"/>
                    <a:pt x="453" y="350"/>
                  </a:cubicBezTo>
                  <a:close/>
                  <a:moveTo>
                    <a:pt x="570" y="0"/>
                  </a:moveTo>
                  <a:cubicBezTo>
                    <a:pt x="542" y="0"/>
                    <a:pt x="503" y="11"/>
                    <a:pt x="477" y="29"/>
                  </a:cubicBezTo>
                  <a:lnTo>
                    <a:pt x="262" y="255"/>
                  </a:lnTo>
                  <a:cubicBezTo>
                    <a:pt x="108" y="433"/>
                    <a:pt x="0" y="624"/>
                    <a:pt x="36" y="862"/>
                  </a:cubicBezTo>
                  <a:cubicBezTo>
                    <a:pt x="48" y="957"/>
                    <a:pt x="96" y="1076"/>
                    <a:pt x="155" y="1100"/>
                  </a:cubicBezTo>
                  <a:cubicBezTo>
                    <a:pt x="172" y="1109"/>
                    <a:pt x="192" y="1112"/>
                    <a:pt x="213" y="1112"/>
                  </a:cubicBezTo>
                  <a:cubicBezTo>
                    <a:pt x="280" y="1112"/>
                    <a:pt x="360" y="1074"/>
                    <a:pt x="405" y="1029"/>
                  </a:cubicBezTo>
                  <a:cubicBezTo>
                    <a:pt x="619" y="838"/>
                    <a:pt x="691" y="600"/>
                    <a:pt x="679" y="350"/>
                  </a:cubicBezTo>
                  <a:cubicBezTo>
                    <a:pt x="679" y="243"/>
                    <a:pt x="691" y="183"/>
                    <a:pt x="655" y="124"/>
                  </a:cubicBezTo>
                  <a:cubicBezTo>
                    <a:pt x="655" y="76"/>
                    <a:pt x="631" y="17"/>
                    <a:pt x="596" y="5"/>
                  </a:cubicBezTo>
                  <a:cubicBezTo>
                    <a:pt x="589" y="2"/>
                    <a:pt x="580" y="0"/>
                    <a:pt x="57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44725" y="4000325"/>
              <a:ext cx="30675" cy="15975"/>
            </a:xfrm>
            <a:custGeom>
              <a:avLst/>
              <a:gdLst/>
              <a:ahLst/>
              <a:cxnLst/>
              <a:rect l="l" t="t" r="r" b="b"/>
              <a:pathLst>
                <a:path w="1227" h="639" extrusionOk="0">
                  <a:moveTo>
                    <a:pt x="746" y="207"/>
                  </a:moveTo>
                  <a:cubicBezTo>
                    <a:pt x="779" y="207"/>
                    <a:pt x="812" y="210"/>
                    <a:pt x="845" y="215"/>
                  </a:cubicBezTo>
                  <a:cubicBezTo>
                    <a:pt x="742" y="364"/>
                    <a:pt x="588" y="448"/>
                    <a:pt x="434" y="448"/>
                  </a:cubicBezTo>
                  <a:cubicBezTo>
                    <a:pt x="392" y="448"/>
                    <a:pt x="350" y="442"/>
                    <a:pt x="310" y="429"/>
                  </a:cubicBezTo>
                  <a:cubicBezTo>
                    <a:pt x="391" y="296"/>
                    <a:pt x="552" y="207"/>
                    <a:pt x="746" y="207"/>
                  </a:cubicBezTo>
                  <a:close/>
                  <a:moveTo>
                    <a:pt x="714" y="0"/>
                  </a:moveTo>
                  <a:cubicBezTo>
                    <a:pt x="464" y="12"/>
                    <a:pt x="238" y="120"/>
                    <a:pt x="83" y="346"/>
                  </a:cubicBezTo>
                  <a:cubicBezTo>
                    <a:pt x="0" y="477"/>
                    <a:pt x="36" y="608"/>
                    <a:pt x="202" y="631"/>
                  </a:cubicBezTo>
                  <a:cubicBezTo>
                    <a:pt x="246" y="636"/>
                    <a:pt x="293" y="639"/>
                    <a:pt x="340" y="639"/>
                  </a:cubicBezTo>
                  <a:cubicBezTo>
                    <a:pt x="423" y="639"/>
                    <a:pt x="508" y="630"/>
                    <a:pt x="583" y="608"/>
                  </a:cubicBezTo>
                  <a:cubicBezTo>
                    <a:pt x="833" y="548"/>
                    <a:pt x="976" y="334"/>
                    <a:pt x="1155" y="167"/>
                  </a:cubicBezTo>
                  <a:cubicBezTo>
                    <a:pt x="1226" y="108"/>
                    <a:pt x="1179" y="0"/>
                    <a:pt x="1084"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94625" y="4310600"/>
              <a:ext cx="30975" cy="15975"/>
            </a:xfrm>
            <a:custGeom>
              <a:avLst/>
              <a:gdLst/>
              <a:ahLst/>
              <a:cxnLst/>
              <a:rect l="l" t="t" r="r" b="b"/>
              <a:pathLst>
                <a:path w="1239" h="639" extrusionOk="0">
                  <a:moveTo>
                    <a:pt x="831" y="186"/>
                  </a:moveTo>
                  <a:cubicBezTo>
                    <a:pt x="867" y="186"/>
                    <a:pt x="904" y="190"/>
                    <a:pt x="941" y="198"/>
                  </a:cubicBezTo>
                  <a:cubicBezTo>
                    <a:pt x="846" y="346"/>
                    <a:pt x="666" y="428"/>
                    <a:pt x="461" y="428"/>
                  </a:cubicBezTo>
                  <a:cubicBezTo>
                    <a:pt x="435" y="428"/>
                    <a:pt x="408" y="427"/>
                    <a:pt x="381" y="424"/>
                  </a:cubicBezTo>
                  <a:cubicBezTo>
                    <a:pt x="499" y="277"/>
                    <a:pt x="658" y="186"/>
                    <a:pt x="831" y="186"/>
                  </a:cubicBezTo>
                  <a:close/>
                  <a:moveTo>
                    <a:pt x="885" y="1"/>
                  </a:moveTo>
                  <a:cubicBezTo>
                    <a:pt x="814" y="1"/>
                    <a:pt x="744" y="12"/>
                    <a:pt x="679" y="20"/>
                  </a:cubicBezTo>
                  <a:cubicBezTo>
                    <a:pt x="405" y="79"/>
                    <a:pt x="238" y="305"/>
                    <a:pt x="60" y="484"/>
                  </a:cubicBezTo>
                  <a:cubicBezTo>
                    <a:pt x="0" y="543"/>
                    <a:pt x="60" y="627"/>
                    <a:pt x="143" y="627"/>
                  </a:cubicBezTo>
                  <a:lnTo>
                    <a:pt x="346" y="627"/>
                  </a:lnTo>
                  <a:cubicBezTo>
                    <a:pt x="381" y="627"/>
                    <a:pt x="429" y="627"/>
                    <a:pt x="500" y="639"/>
                  </a:cubicBezTo>
                  <a:cubicBezTo>
                    <a:pt x="774" y="627"/>
                    <a:pt x="1000" y="520"/>
                    <a:pt x="1143" y="305"/>
                  </a:cubicBezTo>
                  <a:cubicBezTo>
                    <a:pt x="1239" y="162"/>
                    <a:pt x="1191" y="43"/>
                    <a:pt x="1024" y="20"/>
                  </a:cubicBezTo>
                  <a:cubicBezTo>
                    <a:pt x="978" y="6"/>
                    <a:pt x="931" y="1"/>
                    <a:pt x="885"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94925" y="4000525"/>
              <a:ext cx="29175" cy="16375"/>
            </a:xfrm>
            <a:custGeom>
              <a:avLst/>
              <a:gdLst/>
              <a:ahLst/>
              <a:cxnLst/>
              <a:rect l="l" t="t" r="r" b="b"/>
              <a:pathLst>
                <a:path w="1167" h="655" extrusionOk="0">
                  <a:moveTo>
                    <a:pt x="465" y="199"/>
                  </a:moveTo>
                  <a:cubicBezTo>
                    <a:pt x="654" y="199"/>
                    <a:pt x="827" y="288"/>
                    <a:pt x="929" y="421"/>
                  </a:cubicBezTo>
                  <a:cubicBezTo>
                    <a:pt x="888" y="431"/>
                    <a:pt x="848" y="435"/>
                    <a:pt x="808" y="435"/>
                  </a:cubicBezTo>
                  <a:cubicBezTo>
                    <a:pt x="647" y="435"/>
                    <a:pt x="493" y="359"/>
                    <a:pt x="369" y="207"/>
                  </a:cubicBezTo>
                  <a:cubicBezTo>
                    <a:pt x="401" y="202"/>
                    <a:pt x="433" y="199"/>
                    <a:pt x="465" y="199"/>
                  </a:cubicBezTo>
                  <a:close/>
                  <a:moveTo>
                    <a:pt x="440" y="0"/>
                  </a:moveTo>
                  <a:cubicBezTo>
                    <a:pt x="412" y="0"/>
                    <a:pt x="385" y="2"/>
                    <a:pt x="357" y="4"/>
                  </a:cubicBezTo>
                  <a:cubicBezTo>
                    <a:pt x="324" y="4"/>
                    <a:pt x="295" y="2"/>
                    <a:pt x="266" y="2"/>
                  </a:cubicBezTo>
                  <a:cubicBezTo>
                    <a:pt x="223" y="2"/>
                    <a:pt x="181" y="7"/>
                    <a:pt x="131" y="28"/>
                  </a:cubicBezTo>
                  <a:cubicBezTo>
                    <a:pt x="95" y="28"/>
                    <a:pt x="36" y="52"/>
                    <a:pt x="12" y="88"/>
                  </a:cubicBezTo>
                  <a:cubicBezTo>
                    <a:pt x="0" y="112"/>
                    <a:pt x="36" y="171"/>
                    <a:pt x="60" y="207"/>
                  </a:cubicBezTo>
                  <a:cubicBezTo>
                    <a:pt x="119" y="278"/>
                    <a:pt x="191" y="338"/>
                    <a:pt x="274" y="409"/>
                  </a:cubicBezTo>
                  <a:cubicBezTo>
                    <a:pt x="428" y="563"/>
                    <a:pt x="599" y="655"/>
                    <a:pt x="803" y="655"/>
                  </a:cubicBezTo>
                  <a:cubicBezTo>
                    <a:pt x="836" y="655"/>
                    <a:pt x="870" y="652"/>
                    <a:pt x="905" y="647"/>
                  </a:cubicBezTo>
                  <a:cubicBezTo>
                    <a:pt x="1000" y="647"/>
                    <a:pt x="1107" y="588"/>
                    <a:pt x="1131" y="528"/>
                  </a:cubicBezTo>
                  <a:cubicBezTo>
                    <a:pt x="1167" y="469"/>
                    <a:pt x="1107" y="350"/>
                    <a:pt x="1060" y="290"/>
                  </a:cubicBezTo>
                  <a:cubicBezTo>
                    <a:pt x="901" y="89"/>
                    <a:pt x="666" y="0"/>
                    <a:pt x="44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6500" y="4310150"/>
              <a:ext cx="28600" cy="16200"/>
            </a:xfrm>
            <a:custGeom>
              <a:avLst/>
              <a:gdLst/>
              <a:ahLst/>
              <a:cxnLst/>
              <a:rect l="l" t="t" r="r" b="b"/>
              <a:pathLst>
                <a:path w="1144" h="648" extrusionOk="0">
                  <a:moveTo>
                    <a:pt x="337" y="202"/>
                  </a:moveTo>
                  <a:cubicBezTo>
                    <a:pt x="492" y="202"/>
                    <a:pt x="660" y="280"/>
                    <a:pt x="774" y="442"/>
                  </a:cubicBezTo>
                  <a:cubicBezTo>
                    <a:pt x="740" y="448"/>
                    <a:pt x="706" y="450"/>
                    <a:pt x="673" y="450"/>
                  </a:cubicBezTo>
                  <a:cubicBezTo>
                    <a:pt x="488" y="450"/>
                    <a:pt x="328" y="368"/>
                    <a:pt x="227" y="216"/>
                  </a:cubicBezTo>
                  <a:cubicBezTo>
                    <a:pt x="262" y="207"/>
                    <a:pt x="299" y="202"/>
                    <a:pt x="337" y="202"/>
                  </a:cubicBezTo>
                  <a:close/>
                  <a:moveTo>
                    <a:pt x="324" y="1"/>
                  </a:moveTo>
                  <a:cubicBezTo>
                    <a:pt x="312" y="1"/>
                    <a:pt x="299" y="1"/>
                    <a:pt x="286" y="2"/>
                  </a:cubicBezTo>
                  <a:cubicBezTo>
                    <a:pt x="191" y="2"/>
                    <a:pt x="60" y="61"/>
                    <a:pt x="36" y="121"/>
                  </a:cubicBezTo>
                  <a:cubicBezTo>
                    <a:pt x="0" y="180"/>
                    <a:pt x="60" y="323"/>
                    <a:pt x="120" y="383"/>
                  </a:cubicBezTo>
                  <a:cubicBezTo>
                    <a:pt x="284" y="580"/>
                    <a:pt x="509" y="646"/>
                    <a:pt x="729" y="646"/>
                  </a:cubicBezTo>
                  <a:cubicBezTo>
                    <a:pt x="748" y="646"/>
                    <a:pt x="767" y="646"/>
                    <a:pt x="786" y="645"/>
                  </a:cubicBezTo>
                  <a:cubicBezTo>
                    <a:pt x="834" y="645"/>
                    <a:pt x="873" y="648"/>
                    <a:pt x="908" y="648"/>
                  </a:cubicBezTo>
                  <a:cubicBezTo>
                    <a:pt x="944" y="648"/>
                    <a:pt x="977" y="645"/>
                    <a:pt x="1013" y="633"/>
                  </a:cubicBezTo>
                  <a:cubicBezTo>
                    <a:pt x="1060" y="633"/>
                    <a:pt x="1120" y="597"/>
                    <a:pt x="1132" y="573"/>
                  </a:cubicBezTo>
                  <a:cubicBezTo>
                    <a:pt x="1143" y="538"/>
                    <a:pt x="1132" y="478"/>
                    <a:pt x="1108" y="454"/>
                  </a:cubicBezTo>
                  <a:lnTo>
                    <a:pt x="882" y="228"/>
                  </a:lnTo>
                  <a:cubicBezTo>
                    <a:pt x="724" y="93"/>
                    <a:pt x="535" y="1"/>
                    <a:pt x="32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21725" y="4524825"/>
              <a:ext cx="17300" cy="27800"/>
            </a:xfrm>
            <a:custGeom>
              <a:avLst/>
              <a:gdLst/>
              <a:ahLst/>
              <a:cxnLst/>
              <a:rect l="l" t="t" r="r" b="b"/>
              <a:pathLst>
                <a:path w="692" h="1112" extrusionOk="0">
                  <a:moveTo>
                    <a:pt x="465" y="214"/>
                  </a:moveTo>
                  <a:lnTo>
                    <a:pt x="465" y="214"/>
                  </a:lnTo>
                  <a:cubicBezTo>
                    <a:pt x="489" y="452"/>
                    <a:pt x="406" y="630"/>
                    <a:pt x="251" y="785"/>
                  </a:cubicBezTo>
                  <a:cubicBezTo>
                    <a:pt x="167" y="606"/>
                    <a:pt x="263" y="345"/>
                    <a:pt x="465" y="214"/>
                  </a:cubicBezTo>
                  <a:close/>
                  <a:moveTo>
                    <a:pt x="485" y="0"/>
                  </a:moveTo>
                  <a:cubicBezTo>
                    <a:pt x="425" y="0"/>
                    <a:pt x="334" y="47"/>
                    <a:pt x="287" y="94"/>
                  </a:cubicBezTo>
                  <a:cubicBezTo>
                    <a:pt x="60" y="285"/>
                    <a:pt x="1" y="547"/>
                    <a:pt x="25" y="821"/>
                  </a:cubicBezTo>
                  <a:cubicBezTo>
                    <a:pt x="25" y="880"/>
                    <a:pt x="1" y="964"/>
                    <a:pt x="36" y="999"/>
                  </a:cubicBezTo>
                  <a:cubicBezTo>
                    <a:pt x="48" y="1035"/>
                    <a:pt x="84" y="1095"/>
                    <a:pt x="108" y="1107"/>
                  </a:cubicBezTo>
                  <a:cubicBezTo>
                    <a:pt x="111" y="1110"/>
                    <a:pt x="118" y="1111"/>
                    <a:pt x="126" y="1111"/>
                  </a:cubicBezTo>
                  <a:cubicBezTo>
                    <a:pt x="150" y="1111"/>
                    <a:pt x="189" y="1100"/>
                    <a:pt x="215" y="1083"/>
                  </a:cubicBezTo>
                  <a:cubicBezTo>
                    <a:pt x="287" y="999"/>
                    <a:pt x="382" y="928"/>
                    <a:pt x="453" y="845"/>
                  </a:cubicBezTo>
                  <a:cubicBezTo>
                    <a:pt x="596" y="666"/>
                    <a:pt x="691" y="464"/>
                    <a:pt x="656" y="249"/>
                  </a:cubicBezTo>
                  <a:cubicBezTo>
                    <a:pt x="644" y="154"/>
                    <a:pt x="596" y="35"/>
                    <a:pt x="525" y="11"/>
                  </a:cubicBezTo>
                  <a:cubicBezTo>
                    <a:pt x="515" y="4"/>
                    <a:pt x="501" y="0"/>
                    <a:pt x="485"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31900" y="4524275"/>
              <a:ext cx="16375" cy="28825"/>
            </a:xfrm>
            <a:custGeom>
              <a:avLst/>
              <a:gdLst/>
              <a:ahLst/>
              <a:cxnLst/>
              <a:rect l="l" t="t" r="r" b="b"/>
              <a:pathLst>
                <a:path w="655" h="1153" extrusionOk="0">
                  <a:moveTo>
                    <a:pt x="202" y="236"/>
                  </a:moveTo>
                  <a:lnTo>
                    <a:pt x="202" y="236"/>
                  </a:lnTo>
                  <a:cubicBezTo>
                    <a:pt x="405" y="390"/>
                    <a:pt x="464" y="569"/>
                    <a:pt x="441" y="783"/>
                  </a:cubicBezTo>
                  <a:cubicBezTo>
                    <a:pt x="262" y="712"/>
                    <a:pt x="143" y="474"/>
                    <a:pt x="202" y="236"/>
                  </a:cubicBezTo>
                  <a:close/>
                  <a:moveTo>
                    <a:pt x="169" y="0"/>
                  </a:moveTo>
                  <a:cubicBezTo>
                    <a:pt x="93" y="0"/>
                    <a:pt x="35" y="61"/>
                    <a:pt x="12" y="176"/>
                  </a:cubicBezTo>
                  <a:cubicBezTo>
                    <a:pt x="0" y="283"/>
                    <a:pt x="12" y="402"/>
                    <a:pt x="24" y="509"/>
                  </a:cubicBezTo>
                  <a:cubicBezTo>
                    <a:pt x="83" y="783"/>
                    <a:pt x="310" y="950"/>
                    <a:pt x="488" y="1129"/>
                  </a:cubicBezTo>
                  <a:cubicBezTo>
                    <a:pt x="505" y="1145"/>
                    <a:pt x="525" y="1153"/>
                    <a:pt x="544" y="1153"/>
                  </a:cubicBezTo>
                  <a:cubicBezTo>
                    <a:pt x="594" y="1153"/>
                    <a:pt x="643" y="1105"/>
                    <a:pt x="643" y="1045"/>
                  </a:cubicBezTo>
                  <a:lnTo>
                    <a:pt x="643" y="843"/>
                  </a:lnTo>
                  <a:cubicBezTo>
                    <a:pt x="643" y="807"/>
                    <a:pt x="643" y="759"/>
                    <a:pt x="655" y="700"/>
                  </a:cubicBezTo>
                  <a:cubicBezTo>
                    <a:pt x="619" y="426"/>
                    <a:pt x="536" y="212"/>
                    <a:pt x="310" y="57"/>
                  </a:cubicBezTo>
                  <a:cubicBezTo>
                    <a:pt x="259" y="19"/>
                    <a:pt x="211" y="0"/>
                    <a:pt x="169"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848244" y="-1278722"/>
            <a:ext cx="3797111" cy="3794801"/>
            <a:chOff x="2275275" y="3753225"/>
            <a:chExt cx="821850" cy="821350"/>
          </a:xfrm>
        </p:grpSpPr>
        <p:sp>
          <p:nvSpPr>
            <p:cNvPr id="22" name="Google Shape;22;p2"/>
            <p:cNvSpPr/>
            <p:nvPr/>
          </p:nvSpPr>
          <p:spPr>
            <a:xfrm>
              <a:off x="2275275" y="3753225"/>
              <a:ext cx="821850" cy="821350"/>
            </a:xfrm>
            <a:custGeom>
              <a:avLst/>
              <a:gdLst/>
              <a:ahLst/>
              <a:cxnLst/>
              <a:rect l="l" t="t" r="r" b="b"/>
              <a:pathLst>
                <a:path w="32874" h="32854" extrusionOk="0">
                  <a:moveTo>
                    <a:pt x="23069" y="192"/>
                  </a:moveTo>
                  <a:cubicBezTo>
                    <a:pt x="23107" y="192"/>
                    <a:pt x="23139" y="221"/>
                    <a:pt x="23170" y="276"/>
                  </a:cubicBezTo>
                  <a:cubicBezTo>
                    <a:pt x="23587" y="1121"/>
                    <a:pt x="23182" y="2181"/>
                    <a:pt x="22301" y="2515"/>
                  </a:cubicBezTo>
                  <a:cubicBezTo>
                    <a:pt x="22247" y="2535"/>
                    <a:pt x="22205" y="2547"/>
                    <a:pt x="22171" y="2547"/>
                  </a:cubicBezTo>
                  <a:cubicBezTo>
                    <a:pt x="22106" y="2547"/>
                    <a:pt x="22070" y="2504"/>
                    <a:pt x="22039" y="2395"/>
                  </a:cubicBezTo>
                  <a:cubicBezTo>
                    <a:pt x="21979" y="2181"/>
                    <a:pt x="21932" y="1943"/>
                    <a:pt x="21884" y="1717"/>
                  </a:cubicBezTo>
                  <a:lnTo>
                    <a:pt x="21920" y="1717"/>
                  </a:lnTo>
                  <a:cubicBezTo>
                    <a:pt x="21872" y="1133"/>
                    <a:pt x="22146" y="717"/>
                    <a:pt x="22634" y="419"/>
                  </a:cubicBezTo>
                  <a:cubicBezTo>
                    <a:pt x="22753" y="348"/>
                    <a:pt x="22884" y="288"/>
                    <a:pt x="23003" y="217"/>
                  </a:cubicBezTo>
                  <a:cubicBezTo>
                    <a:pt x="23028" y="200"/>
                    <a:pt x="23049" y="192"/>
                    <a:pt x="23069" y="192"/>
                  </a:cubicBezTo>
                  <a:close/>
                  <a:moveTo>
                    <a:pt x="9703" y="193"/>
                  </a:moveTo>
                  <a:cubicBezTo>
                    <a:pt x="9724" y="193"/>
                    <a:pt x="9748" y="201"/>
                    <a:pt x="9775" y="217"/>
                  </a:cubicBezTo>
                  <a:cubicBezTo>
                    <a:pt x="10406" y="514"/>
                    <a:pt x="10907" y="943"/>
                    <a:pt x="10895" y="1741"/>
                  </a:cubicBezTo>
                  <a:cubicBezTo>
                    <a:pt x="10847" y="1967"/>
                    <a:pt x="10799" y="2193"/>
                    <a:pt x="10728" y="2431"/>
                  </a:cubicBezTo>
                  <a:cubicBezTo>
                    <a:pt x="10711" y="2516"/>
                    <a:pt x="10657" y="2559"/>
                    <a:pt x="10585" y="2559"/>
                  </a:cubicBezTo>
                  <a:cubicBezTo>
                    <a:pt x="10556" y="2559"/>
                    <a:pt x="10524" y="2552"/>
                    <a:pt x="10490" y="2538"/>
                  </a:cubicBezTo>
                  <a:cubicBezTo>
                    <a:pt x="9787" y="2193"/>
                    <a:pt x="9275" y="1562"/>
                    <a:pt x="9490" y="705"/>
                  </a:cubicBezTo>
                  <a:cubicBezTo>
                    <a:pt x="9537" y="550"/>
                    <a:pt x="9573" y="419"/>
                    <a:pt x="9609" y="288"/>
                  </a:cubicBezTo>
                  <a:cubicBezTo>
                    <a:pt x="9633" y="225"/>
                    <a:pt x="9662" y="193"/>
                    <a:pt x="9703" y="193"/>
                  </a:cubicBezTo>
                  <a:close/>
                  <a:moveTo>
                    <a:pt x="16036" y="1835"/>
                  </a:moveTo>
                  <a:cubicBezTo>
                    <a:pt x="16045" y="1835"/>
                    <a:pt x="16053" y="1835"/>
                    <a:pt x="16062" y="1836"/>
                  </a:cubicBezTo>
                  <a:cubicBezTo>
                    <a:pt x="16181" y="1848"/>
                    <a:pt x="16300" y="2014"/>
                    <a:pt x="16264" y="2134"/>
                  </a:cubicBezTo>
                  <a:cubicBezTo>
                    <a:pt x="16193" y="2384"/>
                    <a:pt x="16086" y="2610"/>
                    <a:pt x="15860" y="2788"/>
                  </a:cubicBezTo>
                  <a:cubicBezTo>
                    <a:pt x="15800" y="2538"/>
                    <a:pt x="15729" y="2300"/>
                    <a:pt x="15800" y="2038"/>
                  </a:cubicBezTo>
                  <a:cubicBezTo>
                    <a:pt x="15833" y="1906"/>
                    <a:pt x="15928" y="1835"/>
                    <a:pt x="16036" y="1835"/>
                  </a:cubicBezTo>
                  <a:close/>
                  <a:moveTo>
                    <a:pt x="16772" y="1820"/>
                  </a:moveTo>
                  <a:cubicBezTo>
                    <a:pt x="16883" y="1820"/>
                    <a:pt x="16969" y="1903"/>
                    <a:pt x="16991" y="2062"/>
                  </a:cubicBezTo>
                  <a:cubicBezTo>
                    <a:pt x="17038" y="2300"/>
                    <a:pt x="16979" y="2538"/>
                    <a:pt x="16919" y="2788"/>
                  </a:cubicBezTo>
                  <a:cubicBezTo>
                    <a:pt x="16693" y="2622"/>
                    <a:pt x="16610" y="2395"/>
                    <a:pt x="16538" y="2157"/>
                  </a:cubicBezTo>
                  <a:cubicBezTo>
                    <a:pt x="16491" y="2026"/>
                    <a:pt x="16598" y="1848"/>
                    <a:pt x="16729" y="1824"/>
                  </a:cubicBezTo>
                  <a:cubicBezTo>
                    <a:pt x="16743" y="1821"/>
                    <a:pt x="16758" y="1820"/>
                    <a:pt x="16772" y="1820"/>
                  </a:cubicBezTo>
                  <a:close/>
                  <a:moveTo>
                    <a:pt x="15489" y="2908"/>
                  </a:moveTo>
                  <a:cubicBezTo>
                    <a:pt x="15582" y="2908"/>
                    <a:pt x="15678" y="2922"/>
                    <a:pt x="15764" y="2955"/>
                  </a:cubicBezTo>
                  <a:cubicBezTo>
                    <a:pt x="15490" y="3169"/>
                    <a:pt x="15240" y="3396"/>
                    <a:pt x="14978" y="3622"/>
                  </a:cubicBezTo>
                  <a:cubicBezTo>
                    <a:pt x="14895" y="3431"/>
                    <a:pt x="14943" y="3169"/>
                    <a:pt x="15062" y="3038"/>
                  </a:cubicBezTo>
                  <a:cubicBezTo>
                    <a:pt x="15140" y="2960"/>
                    <a:pt x="15310" y="2908"/>
                    <a:pt x="15489" y="2908"/>
                  </a:cubicBezTo>
                  <a:close/>
                  <a:moveTo>
                    <a:pt x="17290" y="2895"/>
                  </a:moveTo>
                  <a:cubicBezTo>
                    <a:pt x="17430" y="2895"/>
                    <a:pt x="17581" y="2929"/>
                    <a:pt x="17669" y="2991"/>
                  </a:cubicBezTo>
                  <a:cubicBezTo>
                    <a:pt x="17812" y="3098"/>
                    <a:pt x="17872" y="3336"/>
                    <a:pt x="17812" y="3622"/>
                  </a:cubicBezTo>
                  <a:cubicBezTo>
                    <a:pt x="17550" y="3396"/>
                    <a:pt x="17288" y="3169"/>
                    <a:pt x="17026" y="2955"/>
                  </a:cubicBezTo>
                  <a:cubicBezTo>
                    <a:pt x="17087" y="2914"/>
                    <a:pt x="17185" y="2895"/>
                    <a:pt x="17290" y="2895"/>
                  </a:cubicBezTo>
                  <a:close/>
                  <a:moveTo>
                    <a:pt x="16264" y="3157"/>
                  </a:moveTo>
                  <a:lnTo>
                    <a:pt x="16264" y="4205"/>
                  </a:lnTo>
                  <a:cubicBezTo>
                    <a:pt x="16252" y="4217"/>
                    <a:pt x="16241" y="4217"/>
                    <a:pt x="16217" y="4217"/>
                  </a:cubicBezTo>
                  <a:cubicBezTo>
                    <a:pt x="16062" y="4039"/>
                    <a:pt x="15907" y="3848"/>
                    <a:pt x="15717" y="3610"/>
                  </a:cubicBezTo>
                  <a:cubicBezTo>
                    <a:pt x="15907" y="3455"/>
                    <a:pt x="16098" y="3288"/>
                    <a:pt x="16264" y="3157"/>
                  </a:cubicBezTo>
                  <a:close/>
                  <a:moveTo>
                    <a:pt x="16514" y="3134"/>
                  </a:moveTo>
                  <a:cubicBezTo>
                    <a:pt x="16693" y="3277"/>
                    <a:pt x="16872" y="3443"/>
                    <a:pt x="17074" y="3622"/>
                  </a:cubicBezTo>
                  <a:cubicBezTo>
                    <a:pt x="16895" y="3848"/>
                    <a:pt x="16729" y="4039"/>
                    <a:pt x="16562" y="4229"/>
                  </a:cubicBezTo>
                  <a:cubicBezTo>
                    <a:pt x="16550" y="4217"/>
                    <a:pt x="16538" y="4217"/>
                    <a:pt x="16514" y="4217"/>
                  </a:cubicBezTo>
                  <a:lnTo>
                    <a:pt x="16514" y="3134"/>
                  </a:lnTo>
                  <a:close/>
                  <a:moveTo>
                    <a:pt x="14406" y="3789"/>
                  </a:moveTo>
                  <a:cubicBezTo>
                    <a:pt x="14498" y="3789"/>
                    <a:pt x="14597" y="3808"/>
                    <a:pt x="14705" y="3824"/>
                  </a:cubicBezTo>
                  <a:cubicBezTo>
                    <a:pt x="14455" y="4062"/>
                    <a:pt x="14216" y="4265"/>
                    <a:pt x="13978" y="4479"/>
                  </a:cubicBezTo>
                  <a:cubicBezTo>
                    <a:pt x="13883" y="4241"/>
                    <a:pt x="13919" y="4050"/>
                    <a:pt x="14085" y="3908"/>
                  </a:cubicBezTo>
                  <a:cubicBezTo>
                    <a:pt x="14190" y="3816"/>
                    <a:pt x="14294" y="3789"/>
                    <a:pt x="14406" y="3789"/>
                  </a:cubicBezTo>
                  <a:close/>
                  <a:moveTo>
                    <a:pt x="18385" y="3786"/>
                  </a:moveTo>
                  <a:cubicBezTo>
                    <a:pt x="18496" y="3786"/>
                    <a:pt x="18604" y="3819"/>
                    <a:pt x="18681" y="3884"/>
                  </a:cubicBezTo>
                  <a:cubicBezTo>
                    <a:pt x="18872" y="4050"/>
                    <a:pt x="18896" y="4217"/>
                    <a:pt x="18812" y="4479"/>
                  </a:cubicBezTo>
                  <a:cubicBezTo>
                    <a:pt x="18574" y="4277"/>
                    <a:pt x="18348" y="4062"/>
                    <a:pt x="18110" y="3860"/>
                  </a:cubicBezTo>
                  <a:cubicBezTo>
                    <a:pt x="18192" y="3811"/>
                    <a:pt x="18289" y="3786"/>
                    <a:pt x="18385" y="3786"/>
                  </a:cubicBezTo>
                  <a:close/>
                  <a:moveTo>
                    <a:pt x="13447" y="4518"/>
                  </a:moveTo>
                  <a:cubicBezTo>
                    <a:pt x="13538" y="4518"/>
                    <a:pt x="13658" y="4553"/>
                    <a:pt x="13835" y="4622"/>
                  </a:cubicBezTo>
                  <a:cubicBezTo>
                    <a:pt x="13633" y="4860"/>
                    <a:pt x="13419" y="5098"/>
                    <a:pt x="13216" y="5348"/>
                  </a:cubicBezTo>
                  <a:cubicBezTo>
                    <a:pt x="13038" y="5051"/>
                    <a:pt x="13050" y="4860"/>
                    <a:pt x="13216" y="4646"/>
                  </a:cubicBezTo>
                  <a:cubicBezTo>
                    <a:pt x="13284" y="4559"/>
                    <a:pt x="13349" y="4518"/>
                    <a:pt x="13447" y="4518"/>
                  </a:cubicBezTo>
                  <a:close/>
                  <a:moveTo>
                    <a:pt x="15574" y="3753"/>
                  </a:moveTo>
                  <a:cubicBezTo>
                    <a:pt x="15764" y="3979"/>
                    <a:pt x="15919" y="4205"/>
                    <a:pt x="16098" y="4408"/>
                  </a:cubicBezTo>
                  <a:cubicBezTo>
                    <a:pt x="16360" y="4693"/>
                    <a:pt x="16193" y="5015"/>
                    <a:pt x="16252" y="5312"/>
                  </a:cubicBezTo>
                  <a:cubicBezTo>
                    <a:pt x="16241" y="5336"/>
                    <a:pt x="16217" y="5336"/>
                    <a:pt x="16205" y="5348"/>
                  </a:cubicBezTo>
                  <a:cubicBezTo>
                    <a:pt x="15800" y="4991"/>
                    <a:pt x="15383" y="4634"/>
                    <a:pt x="14967" y="4265"/>
                  </a:cubicBezTo>
                  <a:cubicBezTo>
                    <a:pt x="15181" y="4086"/>
                    <a:pt x="15371" y="3931"/>
                    <a:pt x="15574" y="3753"/>
                  </a:cubicBezTo>
                  <a:close/>
                  <a:moveTo>
                    <a:pt x="19325" y="4517"/>
                  </a:moveTo>
                  <a:cubicBezTo>
                    <a:pt x="19404" y="4517"/>
                    <a:pt x="19480" y="4545"/>
                    <a:pt x="19550" y="4634"/>
                  </a:cubicBezTo>
                  <a:cubicBezTo>
                    <a:pt x="19729" y="4860"/>
                    <a:pt x="19753" y="5051"/>
                    <a:pt x="19574" y="5348"/>
                  </a:cubicBezTo>
                  <a:cubicBezTo>
                    <a:pt x="19360" y="5110"/>
                    <a:pt x="19158" y="4872"/>
                    <a:pt x="18931" y="4598"/>
                  </a:cubicBezTo>
                  <a:cubicBezTo>
                    <a:pt x="19069" y="4584"/>
                    <a:pt x="19201" y="4517"/>
                    <a:pt x="19325" y="4517"/>
                  </a:cubicBezTo>
                  <a:close/>
                  <a:moveTo>
                    <a:pt x="17205" y="3765"/>
                  </a:moveTo>
                  <a:cubicBezTo>
                    <a:pt x="17407" y="3931"/>
                    <a:pt x="17610" y="4098"/>
                    <a:pt x="17812" y="4265"/>
                  </a:cubicBezTo>
                  <a:cubicBezTo>
                    <a:pt x="17395" y="4622"/>
                    <a:pt x="16979" y="4979"/>
                    <a:pt x="16550" y="5360"/>
                  </a:cubicBezTo>
                  <a:cubicBezTo>
                    <a:pt x="16550" y="5277"/>
                    <a:pt x="16538" y="5229"/>
                    <a:pt x="16538" y="5170"/>
                  </a:cubicBezTo>
                  <a:cubicBezTo>
                    <a:pt x="16538" y="5110"/>
                    <a:pt x="16550" y="5051"/>
                    <a:pt x="16538" y="4991"/>
                  </a:cubicBezTo>
                  <a:cubicBezTo>
                    <a:pt x="16455" y="4646"/>
                    <a:pt x="16657" y="4408"/>
                    <a:pt x="16848" y="4169"/>
                  </a:cubicBezTo>
                  <a:cubicBezTo>
                    <a:pt x="16967" y="4039"/>
                    <a:pt x="17074" y="3919"/>
                    <a:pt x="17205" y="3765"/>
                  </a:cubicBezTo>
                  <a:close/>
                  <a:moveTo>
                    <a:pt x="11097" y="3646"/>
                  </a:moveTo>
                  <a:cubicBezTo>
                    <a:pt x="11609" y="3908"/>
                    <a:pt x="12145" y="3967"/>
                    <a:pt x="12681" y="4039"/>
                  </a:cubicBezTo>
                  <a:cubicBezTo>
                    <a:pt x="12931" y="4086"/>
                    <a:pt x="13169" y="4205"/>
                    <a:pt x="13407" y="4277"/>
                  </a:cubicBezTo>
                  <a:lnTo>
                    <a:pt x="13407" y="4324"/>
                  </a:lnTo>
                  <a:cubicBezTo>
                    <a:pt x="13026" y="4443"/>
                    <a:pt x="12883" y="4717"/>
                    <a:pt x="12883" y="5074"/>
                  </a:cubicBezTo>
                  <a:cubicBezTo>
                    <a:pt x="12609" y="4955"/>
                    <a:pt x="12335" y="4836"/>
                    <a:pt x="12050" y="4741"/>
                  </a:cubicBezTo>
                  <a:cubicBezTo>
                    <a:pt x="11895" y="4681"/>
                    <a:pt x="11740" y="4634"/>
                    <a:pt x="11573" y="4574"/>
                  </a:cubicBezTo>
                  <a:cubicBezTo>
                    <a:pt x="11551" y="4565"/>
                    <a:pt x="11531" y="4560"/>
                    <a:pt x="11514" y="4560"/>
                  </a:cubicBezTo>
                  <a:cubicBezTo>
                    <a:pt x="11466" y="4560"/>
                    <a:pt x="11436" y="4593"/>
                    <a:pt x="11418" y="4646"/>
                  </a:cubicBezTo>
                  <a:cubicBezTo>
                    <a:pt x="11240" y="5074"/>
                    <a:pt x="11037" y="5515"/>
                    <a:pt x="10847" y="5932"/>
                  </a:cubicBezTo>
                  <a:cubicBezTo>
                    <a:pt x="10695" y="5764"/>
                    <a:pt x="10518" y="5665"/>
                    <a:pt x="10314" y="5665"/>
                  </a:cubicBezTo>
                  <a:cubicBezTo>
                    <a:pt x="10199" y="5665"/>
                    <a:pt x="10075" y="5696"/>
                    <a:pt x="9942" y="5765"/>
                  </a:cubicBezTo>
                  <a:cubicBezTo>
                    <a:pt x="10002" y="5491"/>
                    <a:pt x="10085" y="5277"/>
                    <a:pt x="10240" y="5062"/>
                  </a:cubicBezTo>
                  <a:cubicBezTo>
                    <a:pt x="10585" y="4622"/>
                    <a:pt x="10918" y="4205"/>
                    <a:pt x="11097" y="3646"/>
                  </a:cubicBezTo>
                  <a:close/>
                  <a:moveTo>
                    <a:pt x="21670" y="3646"/>
                  </a:moveTo>
                  <a:cubicBezTo>
                    <a:pt x="21717" y="3741"/>
                    <a:pt x="21741" y="3812"/>
                    <a:pt x="21777" y="3884"/>
                  </a:cubicBezTo>
                  <a:cubicBezTo>
                    <a:pt x="21932" y="4265"/>
                    <a:pt x="22158" y="4586"/>
                    <a:pt x="22408" y="4884"/>
                  </a:cubicBezTo>
                  <a:cubicBezTo>
                    <a:pt x="22622" y="5122"/>
                    <a:pt x="22753" y="5420"/>
                    <a:pt x="22848" y="5753"/>
                  </a:cubicBezTo>
                  <a:cubicBezTo>
                    <a:pt x="22715" y="5690"/>
                    <a:pt x="22592" y="5662"/>
                    <a:pt x="22477" y="5662"/>
                  </a:cubicBezTo>
                  <a:cubicBezTo>
                    <a:pt x="22265" y="5662"/>
                    <a:pt x="22082" y="5761"/>
                    <a:pt x="21920" y="5932"/>
                  </a:cubicBezTo>
                  <a:cubicBezTo>
                    <a:pt x="21741" y="5491"/>
                    <a:pt x="21551" y="5074"/>
                    <a:pt x="21360" y="4646"/>
                  </a:cubicBezTo>
                  <a:cubicBezTo>
                    <a:pt x="21335" y="4587"/>
                    <a:pt x="21304" y="4558"/>
                    <a:pt x="21260" y="4558"/>
                  </a:cubicBezTo>
                  <a:cubicBezTo>
                    <a:pt x="21240" y="4558"/>
                    <a:pt x="21219" y="4564"/>
                    <a:pt x="21194" y="4574"/>
                  </a:cubicBezTo>
                  <a:lnTo>
                    <a:pt x="19896" y="5062"/>
                  </a:lnTo>
                  <a:cubicBezTo>
                    <a:pt x="19896" y="4717"/>
                    <a:pt x="19765" y="4419"/>
                    <a:pt x="19360" y="4300"/>
                  </a:cubicBezTo>
                  <a:cubicBezTo>
                    <a:pt x="19610" y="4169"/>
                    <a:pt x="19848" y="4050"/>
                    <a:pt x="20134" y="4027"/>
                  </a:cubicBezTo>
                  <a:cubicBezTo>
                    <a:pt x="20658" y="3967"/>
                    <a:pt x="21182" y="3884"/>
                    <a:pt x="21670" y="3646"/>
                  </a:cubicBezTo>
                  <a:close/>
                  <a:moveTo>
                    <a:pt x="21991" y="2860"/>
                  </a:moveTo>
                  <a:cubicBezTo>
                    <a:pt x="22206" y="3443"/>
                    <a:pt x="22670" y="3800"/>
                    <a:pt x="23039" y="4241"/>
                  </a:cubicBezTo>
                  <a:cubicBezTo>
                    <a:pt x="23289" y="4562"/>
                    <a:pt x="23563" y="4872"/>
                    <a:pt x="23813" y="5193"/>
                  </a:cubicBezTo>
                  <a:cubicBezTo>
                    <a:pt x="23991" y="5420"/>
                    <a:pt x="24063" y="5670"/>
                    <a:pt x="24075" y="5932"/>
                  </a:cubicBezTo>
                  <a:cubicBezTo>
                    <a:pt x="23920" y="5872"/>
                    <a:pt x="23765" y="5777"/>
                    <a:pt x="23599" y="5765"/>
                  </a:cubicBezTo>
                  <a:cubicBezTo>
                    <a:pt x="23587" y="5764"/>
                    <a:pt x="23575" y="5764"/>
                    <a:pt x="23564" y="5764"/>
                  </a:cubicBezTo>
                  <a:cubicBezTo>
                    <a:pt x="23419" y="5764"/>
                    <a:pt x="23264" y="5828"/>
                    <a:pt x="23099" y="5872"/>
                  </a:cubicBezTo>
                  <a:cubicBezTo>
                    <a:pt x="23051" y="5753"/>
                    <a:pt x="23003" y="5598"/>
                    <a:pt x="22932" y="5455"/>
                  </a:cubicBezTo>
                  <a:cubicBezTo>
                    <a:pt x="22813" y="5229"/>
                    <a:pt x="22706" y="4991"/>
                    <a:pt x="22563" y="4800"/>
                  </a:cubicBezTo>
                  <a:cubicBezTo>
                    <a:pt x="22277" y="4408"/>
                    <a:pt x="21991" y="4039"/>
                    <a:pt x="21848" y="3574"/>
                  </a:cubicBezTo>
                  <a:cubicBezTo>
                    <a:pt x="21815" y="3490"/>
                    <a:pt x="21763" y="3441"/>
                    <a:pt x="21693" y="3441"/>
                  </a:cubicBezTo>
                  <a:cubicBezTo>
                    <a:pt x="21665" y="3441"/>
                    <a:pt x="21633" y="3450"/>
                    <a:pt x="21598" y="3467"/>
                  </a:cubicBezTo>
                  <a:cubicBezTo>
                    <a:pt x="21241" y="3646"/>
                    <a:pt x="20860" y="3753"/>
                    <a:pt x="20479" y="3788"/>
                  </a:cubicBezTo>
                  <a:cubicBezTo>
                    <a:pt x="19967" y="3812"/>
                    <a:pt x="19515" y="3979"/>
                    <a:pt x="19062" y="4229"/>
                  </a:cubicBezTo>
                  <a:cubicBezTo>
                    <a:pt x="18991" y="3848"/>
                    <a:pt x="18753" y="3586"/>
                    <a:pt x="18300" y="3586"/>
                  </a:cubicBezTo>
                  <a:cubicBezTo>
                    <a:pt x="18515" y="3396"/>
                    <a:pt x="18741" y="3265"/>
                    <a:pt x="19003" y="3229"/>
                  </a:cubicBezTo>
                  <a:cubicBezTo>
                    <a:pt x="19527" y="3169"/>
                    <a:pt x="20051" y="3134"/>
                    <a:pt x="20562" y="3086"/>
                  </a:cubicBezTo>
                  <a:cubicBezTo>
                    <a:pt x="21039" y="3050"/>
                    <a:pt x="21539" y="3086"/>
                    <a:pt x="21991" y="2860"/>
                  </a:cubicBezTo>
                  <a:close/>
                  <a:moveTo>
                    <a:pt x="10752" y="2860"/>
                  </a:moveTo>
                  <a:cubicBezTo>
                    <a:pt x="11383" y="3146"/>
                    <a:pt x="12050" y="3050"/>
                    <a:pt x="12692" y="3110"/>
                  </a:cubicBezTo>
                  <a:cubicBezTo>
                    <a:pt x="13050" y="3146"/>
                    <a:pt x="13407" y="3169"/>
                    <a:pt x="13752" y="3229"/>
                  </a:cubicBezTo>
                  <a:cubicBezTo>
                    <a:pt x="14014" y="3277"/>
                    <a:pt x="14240" y="3407"/>
                    <a:pt x="14419" y="3562"/>
                  </a:cubicBezTo>
                  <a:cubicBezTo>
                    <a:pt x="14264" y="3634"/>
                    <a:pt x="14074" y="3681"/>
                    <a:pt x="13955" y="3777"/>
                  </a:cubicBezTo>
                  <a:cubicBezTo>
                    <a:pt x="13835" y="3884"/>
                    <a:pt x="13764" y="4062"/>
                    <a:pt x="13693" y="4193"/>
                  </a:cubicBezTo>
                  <a:cubicBezTo>
                    <a:pt x="13395" y="4074"/>
                    <a:pt x="13085" y="3967"/>
                    <a:pt x="12752" y="3860"/>
                  </a:cubicBezTo>
                  <a:cubicBezTo>
                    <a:pt x="12585" y="3812"/>
                    <a:pt x="12395" y="3824"/>
                    <a:pt x="12216" y="3777"/>
                  </a:cubicBezTo>
                  <a:cubicBezTo>
                    <a:pt x="11871" y="3693"/>
                    <a:pt x="11549" y="3586"/>
                    <a:pt x="11204" y="3479"/>
                  </a:cubicBezTo>
                  <a:cubicBezTo>
                    <a:pt x="11164" y="3468"/>
                    <a:pt x="11128" y="3462"/>
                    <a:pt x="11095" y="3462"/>
                  </a:cubicBezTo>
                  <a:cubicBezTo>
                    <a:pt x="11021" y="3462"/>
                    <a:pt x="10967" y="3495"/>
                    <a:pt x="10942" y="3586"/>
                  </a:cubicBezTo>
                  <a:cubicBezTo>
                    <a:pt x="10787" y="4003"/>
                    <a:pt x="10585" y="4360"/>
                    <a:pt x="10299" y="4693"/>
                  </a:cubicBezTo>
                  <a:cubicBezTo>
                    <a:pt x="10002" y="5015"/>
                    <a:pt x="9835" y="5420"/>
                    <a:pt x="9704" y="5836"/>
                  </a:cubicBezTo>
                  <a:cubicBezTo>
                    <a:pt x="9692" y="5848"/>
                    <a:pt x="9692" y="5884"/>
                    <a:pt x="9668" y="5908"/>
                  </a:cubicBezTo>
                  <a:cubicBezTo>
                    <a:pt x="9500" y="5800"/>
                    <a:pt x="9362" y="5745"/>
                    <a:pt x="9222" y="5745"/>
                  </a:cubicBezTo>
                  <a:cubicBezTo>
                    <a:pt x="9054" y="5745"/>
                    <a:pt x="8884" y="5823"/>
                    <a:pt x="8656" y="5979"/>
                  </a:cubicBezTo>
                  <a:cubicBezTo>
                    <a:pt x="8692" y="5848"/>
                    <a:pt x="8692" y="5765"/>
                    <a:pt x="8716" y="5658"/>
                  </a:cubicBezTo>
                  <a:cubicBezTo>
                    <a:pt x="8787" y="5348"/>
                    <a:pt x="8990" y="5086"/>
                    <a:pt x="9180" y="4848"/>
                  </a:cubicBezTo>
                  <a:cubicBezTo>
                    <a:pt x="9466" y="4527"/>
                    <a:pt x="9740" y="4193"/>
                    <a:pt x="10025" y="3884"/>
                  </a:cubicBezTo>
                  <a:cubicBezTo>
                    <a:pt x="10311" y="3574"/>
                    <a:pt x="10609" y="3277"/>
                    <a:pt x="10752" y="2860"/>
                  </a:cubicBezTo>
                  <a:close/>
                  <a:moveTo>
                    <a:pt x="13133" y="5467"/>
                  </a:moveTo>
                  <a:lnTo>
                    <a:pt x="13133" y="5467"/>
                  </a:lnTo>
                  <a:cubicBezTo>
                    <a:pt x="12990" y="5705"/>
                    <a:pt x="12835" y="5932"/>
                    <a:pt x="12692" y="6146"/>
                  </a:cubicBezTo>
                  <a:cubicBezTo>
                    <a:pt x="12526" y="6027"/>
                    <a:pt x="12442" y="5824"/>
                    <a:pt x="12514" y="5646"/>
                  </a:cubicBezTo>
                  <a:cubicBezTo>
                    <a:pt x="12538" y="5574"/>
                    <a:pt x="12633" y="5515"/>
                    <a:pt x="12692" y="5491"/>
                  </a:cubicBezTo>
                  <a:cubicBezTo>
                    <a:pt x="12823" y="5467"/>
                    <a:pt x="12978" y="5479"/>
                    <a:pt x="13133" y="5467"/>
                  </a:cubicBezTo>
                  <a:close/>
                  <a:moveTo>
                    <a:pt x="19942" y="5474"/>
                  </a:moveTo>
                  <a:cubicBezTo>
                    <a:pt x="19987" y="5474"/>
                    <a:pt x="20031" y="5475"/>
                    <a:pt x="20074" y="5479"/>
                  </a:cubicBezTo>
                  <a:cubicBezTo>
                    <a:pt x="20205" y="5491"/>
                    <a:pt x="20289" y="5586"/>
                    <a:pt x="20289" y="5717"/>
                  </a:cubicBezTo>
                  <a:cubicBezTo>
                    <a:pt x="20289" y="5896"/>
                    <a:pt x="20253" y="6051"/>
                    <a:pt x="20086" y="6146"/>
                  </a:cubicBezTo>
                  <a:cubicBezTo>
                    <a:pt x="19955" y="5932"/>
                    <a:pt x="19812" y="5705"/>
                    <a:pt x="19658" y="5479"/>
                  </a:cubicBezTo>
                  <a:cubicBezTo>
                    <a:pt x="19761" y="5479"/>
                    <a:pt x="19853" y="5474"/>
                    <a:pt x="19942" y="5474"/>
                  </a:cubicBezTo>
                  <a:close/>
                  <a:moveTo>
                    <a:pt x="11644" y="4822"/>
                  </a:moveTo>
                  <a:cubicBezTo>
                    <a:pt x="11649" y="4822"/>
                    <a:pt x="11653" y="4823"/>
                    <a:pt x="11657" y="4824"/>
                  </a:cubicBezTo>
                  <a:cubicBezTo>
                    <a:pt x="12014" y="4955"/>
                    <a:pt x="12347" y="5098"/>
                    <a:pt x="12692" y="5229"/>
                  </a:cubicBezTo>
                  <a:cubicBezTo>
                    <a:pt x="12704" y="5229"/>
                    <a:pt x="12728" y="5241"/>
                    <a:pt x="12740" y="5253"/>
                  </a:cubicBezTo>
                  <a:cubicBezTo>
                    <a:pt x="12276" y="5479"/>
                    <a:pt x="12240" y="5574"/>
                    <a:pt x="12347" y="6027"/>
                  </a:cubicBezTo>
                  <a:cubicBezTo>
                    <a:pt x="12204" y="6086"/>
                    <a:pt x="12073" y="6146"/>
                    <a:pt x="11954" y="6194"/>
                  </a:cubicBezTo>
                  <a:cubicBezTo>
                    <a:pt x="11811" y="6086"/>
                    <a:pt x="11692" y="5943"/>
                    <a:pt x="11561" y="5848"/>
                  </a:cubicBezTo>
                  <a:cubicBezTo>
                    <a:pt x="11513" y="5821"/>
                    <a:pt x="11466" y="5809"/>
                    <a:pt x="11419" y="5809"/>
                  </a:cubicBezTo>
                  <a:cubicBezTo>
                    <a:pt x="11303" y="5809"/>
                    <a:pt x="11188" y="5879"/>
                    <a:pt x="11061" y="5955"/>
                  </a:cubicBezTo>
                  <a:cubicBezTo>
                    <a:pt x="11133" y="5777"/>
                    <a:pt x="11180" y="5622"/>
                    <a:pt x="11240" y="5479"/>
                  </a:cubicBezTo>
                  <a:cubicBezTo>
                    <a:pt x="11323" y="5289"/>
                    <a:pt x="11430" y="5074"/>
                    <a:pt x="11538" y="4884"/>
                  </a:cubicBezTo>
                  <a:cubicBezTo>
                    <a:pt x="11559" y="4863"/>
                    <a:pt x="11608" y="4822"/>
                    <a:pt x="11644" y="4822"/>
                  </a:cubicBezTo>
                  <a:close/>
                  <a:moveTo>
                    <a:pt x="21134" y="4818"/>
                  </a:moveTo>
                  <a:cubicBezTo>
                    <a:pt x="21220" y="4818"/>
                    <a:pt x="21255" y="4885"/>
                    <a:pt x="21336" y="5062"/>
                  </a:cubicBezTo>
                  <a:cubicBezTo>
                    <a:pt x="21455" y="5301"/>
                    <a:pt x="21551" y="5551"/>
                    <a:pt x="21658" y="5789"/>
                  </a:cubicBezTo>
                  <a:cubicBezTo>
                    <a:pt x="21670" y="5836"/>
                    <a:pt x="21682" y="5884"/>
                    <a:pt x="21694" y="5943"/>
                  </a:cubicBezTo>
                  <a:cubicBezTo>
                    <a:pt x="21537" y="5871"/>
                    <a:pt x="21416" y="5834"/>
                    <a:pt x="21315" y="5834"/>
                  </a:cubicBezTo>
                  <a:cubicBezTo>
                    <a:pt x="21131" y="5834"/>
                    <a:pt x="21009" y="5957"/>
                    <a:pt x="20848" y="6217"/>
                  </a:cubicBezTo>
                  <a:cubicBezTo>
                    <a:pt x="20705" y="6182"/>
                    <a:pt x="20562" y="6122"/>
                    <a:pt x="20432" y="6063"/>
                  </a:cubicBezTo>
                  <a:cubicBezTo>
                    <a:pt x="20432" y="5896"/>
                    <a:pt x="20467" y="5717"/>
                    <a:pt x="20432" y="5551"/>
                  </a:cubicBezTo>
                  <a:cubicBezTo>
                    <a:pt x="20384" y="5360"/>
                    <a:pt x="20193" y="5324"/>
                    <a:pt x="20027" y="5265"/>
                  </a:cubicBezTo>
                  <a:lnTo>
                    <a:pt x="20027" y="5229"/>
                  </a:lnTo>
                  <a:cubicBezTo>
                    <a:pt x="20324" y="5110"/>
                    <a:pt x="20610" y="4991"/>
                    <a:pt x="20896" y="4884"/>
                  </a:cubicBezTo>
                  <a:cubicBezTo>
                    <a:pt x="21009" y="4843"/>
                    <a:pt x="21081" y="4818"/>
                    <a:pt x="21134" y="4818"/>
                  </a:cubicBezTo>
                  <a:close/>
                  <a:moveTo>
                    <a:pt x="9199" y="5942"/>
                  </a:moveTo>
                  <a:cubicBezTo>
                    <a:pt x="9412" y="5942"/>
                    <a:pt x="9545" y="6030"/>
                    <a:pt x="9656" y="6265"/>
                  </a:cubicBezTo>
                  <a:lnTo>
                    <a:pt x="8716" y="6313"/>
                  </a:lnTo>
                  <a:cubicBezTo>
                    <a:pt x="8799" y="6110"/>
                    <a:pt x="8966" y="5955"/>
                    <a:pt x="9156" y="5943"/>
                  </a:cubicBezTo>
                  <a:cubicBezTo>
                    <a:pt x="9171" y="5943"/>
                    <a:pt x="9185" y="5942"/>
                    <a:pt x="9199" y="5942"/>
                  </a:cubicBezTo>
                  <a:close/>
                  <a:moveTo>
                    <a:pt x="23563" y="5932"/>
                  </a:moveTo>
                  <a:cubicBezTo>
                    <a:pt x="23777" y="5932"/>
                    <a:pt x="23980" y="6063"/>
                    <a:pt x="24063" y="6313"/>
                  </a:cubicBezTo>
                  <a:cubicBezTo>
                    <a:pt x="23741" y="6301"/>
                    <a:pt x="23444" y="6289"/>
                    <a:pt x="23146" y="6253"/>
                  </a:cubicBezTo>
                  <a:cubicBezTo>
                    <a:pt x="23182" y="6063"/>
                    <a:pt x="23337" y="5943"/>
                    <a:pt x="23563" y="5932"/>
                  </a:cubicBezTo>
                  <a:close/>
                  <a:moveTo>
                    <a:pt x="10282" y="5848"/>
                  </a:moveTo>
                  <a:cubicBezTo>
                    <a:pt x="10549" y="5848"/>
                    <a:pt x="10708" y="6004"/>
                    <a:pt x="10823" y="6348"/>
                  </a:cubicBezTo>
                  <a:cubicBezTo>
                    <a:pt x="10490" y="6313"/>
                    <a:pt x="10180" y="6301"/>
                    <a:pt x="9847" y="6265"/>
                  </a:cubicBezTo>
                  <a:cubicBezTo>
                    <a:pt x="9942" y="6003"/>
                    <a:pt x="10073" y="5848"/>
                    <a:pt x="10252" y="5848"/>
                  </a:cubicBezTo>
                  <a:cubicBezTo>
                    <a:pt x="10262" y="5848"/>
                    <a:pt x="10272" y="5848"/>
                    <a:pt x="10282" y="5848"/>
                  </a:cubicBezTo>
                  <a:close/>
                  <a:moveTo>
                    <a:pt x="22501" y="5844"/>
                  </a:moveTo>
                  <a:cubicBezTo>
                    <a:pt x="22690" y="5844"/>
                    <a:pt x="22781" y="5945"/>
                    <a:pt x="22920" y="6265"/>
                  </a:cubicBezTo>
                  <a:cubicBezTo>
                    <a:pt x="22610" y="6289"/>
                    <a:pt x="22289" y="6313"/>
                    <a:pt x="21967" y="6348"/>
                  </a:cubicBezTo>
                  <a:cubicBezTo>
                    <a:pt x="21991" y="6074"/>
                    <a:pt x="22158" y="5896"/>
                    <a:pt x="22432" y="5848"/>
                  </a:cubicBezTo>
                  <a:cubicBezTo>
                    <a:pt x="22456" y="5846"/>
                    <a:pt x="22479" y="5844"/>
                    <a:pt x="22501" y="5844"/>
                  </a:cubicBezTo>
                  <a:close/>
                  <a:moveTo>
                    <a:pt x="26291" y="5766"/>
                  </a:moveTo>
                  <a:cubicBezTo>
                    <a:pt x="26362" y="5766"/>
                    <a:pt x="26421" y="5803"/>
                    <a:pt x="26456" y="5872"/>
                  </a:cubicBezTo>
                  <a:cubicBezTo>
                    <a:pt x="26516" y="5967"/>
                    <a:pt x="26456" y="6182"/>
                    <a:pt x="26337" y="6241"/>
                  </a:cubicBezTo>
                  <a:cubicBezTo>
                    <a:pt x="26158" y="6336"/>
                    <a:pt x="25961" y="6412"/>
                    <a:pt x="25736" y="6412"/>
                  </a:cubicBezTo>
                  <a:cubicBezTo>
                    <a:pt x="25707" y="6412"/>
                    <a:pt x="25677" y="6411"/>
                    <a:pt x="25646" y="6408"/>
                  </a:cubicBezTo>
                  <a:cubicBezTo>
                    <a:pt x="25789" y="6182"/>
                    <a:pt x="25908" y="5955"/>
                    <a:pt x="26123" y="5824"/>
                  </a:cubicBezTo>
                  <a:cubicBezTo>
                    <a:pt x="26182" y="5785"/>
                    <a:pt x="26240" y="5766"/>
                    <a:pt x="26291" y="5766"/>
                  </a:cubicBezTo>
                  <a:close/>
                  <a:moveTo>
                    <a:pt x="6491" y="5769"/>
                  </a:moveTo>
                  <a:cubicBezTo>
                    <a:pt x="6539" y="5769"/>
                    <a:pt x="6592" y="5786"/>
                    <a:pt x="6644" y="5824"/>
                  </a:cubicBezTo>
                  <a:cubicBezTo>
                    <a:pt x="6870" y="5955"/>
                    <a:pt x="7013" y="6170"/>
                    <a:pt x="7132" y="6408"/>
                  </a:cubicBezTo>
                  <a:cubicBezTo>
                    <a:pt x="7097" y="6411"/>
                    <a:pt x="7063" y="6412"/>
                    <a:pt x="7029" y="6412"/>
                  </a:cubicBezTo>
                  <a:cubicBezTo>
                    <a:pt x="6806" y="6412"/>
                    <a:pt x="6627" y="6345"/>
                    <a:pt x="6430" y="6241"/>
                  </a:cubicBezTo>
                  <a:cubicBezTo>
                    <a:pt x="6287" y="6182"/>
                    <a:pt x="6251" y="5991"/>
                    <a:pt x="6311" y="5872"/>
                  </a:cubicBezTo>
                  <a:cubicBezTo>
                    <a:pt x="6354" y="5808"/>
                    <a:pt x="6418" y="5769"/>
                    <a:pt x="6491" y="5769"/>
                  </a:cubicBezTo>
                  <a:close/>
                  <a:moveTo>
                    <a:pt x="17967" y="4384"/>
                  </a:moveTo>
                  <a:cubicBezTo>
                    <a:pt x="18181" y="4586"/>
                    <a:pt x="18407" y="4800"/>
                    <a:pt x="18634" y="4979"/>
                  </a:cubicBezTo>
                  <a:cubicBezTo>
                    <a:pt x="18086" y="5467"/>
                    <a:pt x="17550" y="5943"/>
                    <a:pt x="16979" y="6432"/>
                  </a:cubicBezTo>
                  <a:cubicBezTo>
                    <a:pt x="16860" y="6170"/>
                    <a:pt x="16741" y="5908"/>
                    <a:pt x="16633" y="5646"/>
                  </a:cubicBezTo>
                  <a:cubicBezTo>
                    <a:pt x="16622" y="5598"/>
                    <a:pt x="16669" y="5515"/>
                    <a:pt x="16717" y="5467"/>
                  </a:cubicBezTo>
                  <a:cubicBezTo>
                    <a:pt x="16812" y="5360"/>
                    <a:pt x="16931" y="5277"/>
                    <a:pt x="17050" y="5170"/>
                  </a:cubicBezTo>
                  <a:cubicBezTo>
                    <a:pt x="17348" y="4920"/>
                    <a:pt x="17645" y="4646"/>
                    <a:pt x="17967" y="4384"/>
                  </a:cubicBezTo>
                  <a:close/>
                  <a:moveTo>
                    <a:pt x="24932" y="6015"/>
                  </a:moveTo>
                  <a:cubicBezTo>
                    <a:pt x="25170" y="6027"/>
                    <a:pt x="25325" y="6194"/>
                    <a:pt x="25468" y="6384"/>
                  </a:cubicBezTo>
                  <a:cubicBezTo>
                    <a:pt x="25444" y="6408"/>
                    <a:pt x="25444" y="6420"/>
                    <a:pt x="25444" y="6432"/>
                  </a:cubicBezTo>
                  <a:cubicBezTo>
                    <a:pt x="25111" y="6420"/>
                    <a:pt x="24777" y="6384"/>
                    <a:pt x="24408" y="6360"/>
                  </a:cubicBezTo>
                  <a:cubicBezTo>
                    <a:pt x="24551" y="6170"/>
                    <a:pt x="24706" y="6015"/>
                    <a:pt x="24932" y="6015"/>
                  </a:cubicBezTo>
                  <a:close/>
                  <a:moveTo>
                    <a:pt x="7847" y="6015"/>
                  </a:moveTo>
                  <a:cubicBezTo>
                    <a:pt x="8061" y="6015"/>
                    <a:pt x="8216" y="6146"/>
                    <a:pt x="8359" y="6360"/>
                  </a:cubicBezTo>
                  <a:cubicBezTo>
                    <a:pt x="8001" y="6384"/>
                    <a:pt x="7668" y="6420"/>
                    <a:pt x="7311" y="6444"/>
                  </a:cubicBezTo>
                  <a:cubicBezTo>
                    <a:pt x="7382" y="6241"/>
                    <a:pt x="7668" y="6015"/>
                    <a:pt x="7847" y="6015"/>
                  </a:cubicBezTo>
                  <a:close/>
                  <a:moveTo>
                    <a:pt x="14836" y="4384"/>
                  </a:moveTo>
                  <a:cubicBezTo>
                    <a:pt x="15145" y="4646"/>
                    <a:pt x="15431" y="4920"/>
                    <a:pt x="15729" y="5170"/>
                  </a:cubicBezTo>
                  <a:cubicBezTo>
                    <a:pt x="15836" y="5277"/>
                    <a:pt x="15955" y="5360"/>
                    <a:pt x="16074" y="5467"/>
                  </a:cubicBezTo>
                  <a:cubicBezTo>
                    <a:pt x="16145" y="5539"/>
                    <a:pt x="16193" y="5634"/>
                    <a:pt x="16133" y="5729"/>
                  </a:cubicBezTo>
                  <a:cubicBezTo>
                    <a:pt x="16014" y="5967"/>
                    <a:pt x="15907" y="6205"/>
                    <a:pt x="15788" y="6444"/>
                  </a:cubicBezTo>
                  <a:cubicBezTo>
                    <a:pt x="15240" y="5955"/>
                    <a:pt x="14705" y="5479"/>
                    <a:pt x="14169" y="4991"/>
                  </a:cubicBezTo>
                  <a:cubicBezTo>
                    <a:pt x="14395" y="4800"/>
                    <a:pt x="14609" y="4586"/>
                    <a:pt x="14836" y="4384"/>
                  </a:cubicBezTo>
                  <a:close/>
                  <a:moveTo>
                    <a:pt x="11403" y="6011"/>
                  </a:moveTo>
                  <a:cubicBezTo>
                    <a:pt x="11426" y="6011"/>
                    <a:pt x="11451" y="6016"/>
                    <a:pt x="11478" y="6027"/>
                  </a:cubicBezTo>
                  <a:cubicBezTo>
                    <a:pt x="11633" y="6086"/>
                    <a:pt x="11728" y="6229"/>
                    <a:pt x="11752" y="6408"/>
                  </a:cubicBezTo>
                  <a:cubicBezTo>
                    <a:pt x="11776" y="6444"/>
                    <a:pt x="11752" y="6491"/>
                    <a:pt x="11752" y="6539"/>
                  </a:cubicBezTo>
                  <a:cubicBezTo>
                    <a:pt x="11490" y="6479"/>
                    <a:pt x="11240" y="6432"/>
                    <a:pt x="10907" y="6360"/>
                  </a:cubicBezTo>
                  <a:cubicBezTo>
                    <a:pt x="11002" y="6289"/>
                    <a:pt x="11073" y="6229"/>
                    <a:pt x="11145" y="6170"/>
                  </a:cubicBezTo>
                  <a:cubicBezTo>
                    <a:pt x="11232" y="6102"/>
                    <a:pt x="11303" y="6011"/>
                    <a:pt x="11403" y="6011"/>
                  </a:cubicBezTo>
                  <a:close/>
                  <a:moveTo>
                    <a:pt x="21324" y="6025"/>
                  </a:moveTo>
                  <a:cubicBezTo>
                    <a:pt x="21394" y="6025"/>
                    <a:pt x="21486" y="6068"/>
                    <a:pt x="21539" y="6110"/>
                  </a:cubicBezTo>
                  <a:cubicBezTo>
                    <a:pt x="21634" y="6182"/>
                    <a:pt x="21717" y="6289"/>
                    <a:pt x="21813" y="6372"/>
                  </a:cubicBezTo>
                  <a:cubicBezTo>
                    <a:pt x="21551" y="6432"/>
                    <a:pt x="21301" y="6479"/>
                    <a:pt x="21015" y="6539"/>
                  </a:cubicBezTo>
                  <a:cubicBezTo>
                    <a:pt x="20967" y="6348"/>
                    <a:pt x="21098" y="6063"/>
                    <a:pt x="21301" y="6027"/>
                  </a:cubicBezTo>
                  <a:cubicBezTo>
                    <a:pt x="21308" y="6026"/>
                    <a:pt x="21316" y="6025"/>
                    <a:pt x="21324" y="6025"/>
                  </a:cubicBezTo>
                  <a:close/>
                  <a:moveTo>
                    <a:pt x="12412" y="6319"/>
                  </a:moveTo>
                  <a:cubicBezTo>
                    <a:pt x="12480" y="6319"/>
                    <a:pt x="12554" y="6333"/>
                    <a:pt x="12633" y="6360"/>
                  </a:cubicBezTo>
                  <a:cubicBezTo>
                    <a:pt x="12573" y="6527"/>
                    <a:pt x="12502" y="6705"/>
                    <a:pt x="12442" y="6860"/>
                  </a:cubicBezTo>
                  <a:cubicBezTo>
                    <a:pt x="12264" y="6789"/>
                    <a:pt x="12097" y="6717"/>
                    <a:pt x="11930" y="6646"/>
                  </a:cubicBezTo>
                  <a:cubicBezTo>
                    <a:pt x="12055" y="6433"/>
                    <a:pt x="12212" y="6319"/>
                    <a:pt x="12412" y="6319"/>
                  </a:cubicBezTo>
                  <a:close/>
                  <a:moveTo>
                    <a:pt x="20372" y="6319"/>
                  </a:moveTo>
                  <a:cubicBezTo>
                    <a:pt x="20574" y="6319"/>
                    <a:pt x="20724" y="6433"/>
                    <a:pt x="20848" y="6646"/>
                  </a:cubicBezTo>
                  <a:cubicBezTo>
                    <a:pt x="20682" y="6717"/>
                    <a:pt x="20527" y="6789"/>
                    <a:pt x="20348" y="6860"/>
                  </a:cubicBezTo>
                  <a:cubicBezTo>
                    <a:pt x="20289" y="6705"/>
                    <a:pt x="20205" y="6527"/>
                    <a:pt x="20146" y="6360"/>
                  </a:cubicBezTo>
                  <a:cubicBezTo>
                    <a:pt x="20228" y="6333"/>
                    <a:pt x="20303" y="6319"/>
                    <a:pt x="20372" y="6319"/>
                  </a:cubicBezTo>
                  <a:close/>
                  <a:moveTo>
                    <a:pt x="5997" y="6306"/>
                  </a:moveTo>
                  <a:cubicBezTo>
                    <a:pt x="6095" y="6306"/>
                    <a:pt x="6200" y="6354"/>
                    <a:pt x="6239" y="6432"/>
                  </a:cubicBezTo>
                  <a:cubicBezTo>
                    <a:pt x="6335" y="6646"/>
                    <a:pt x="6430" y="6884"/>
                    <a:pt x="6394" y="7146"/>
                  </a:cubicBezTo>
                  <a:cubicBezTo>
                    <a:pt x="6156" y="7015"/>
                    <a:pt x="5942" y="6896"/>
                    <a:pt x="5823" y="6670"/>
                  </a:cubicBezTo>
                  <a:cubicBezTo>
                    <a:pt x="5727" y="6539"/>
                    <a:pt x="5751" y="6408"/>
                    <a:pt x="5858" y="6348"/>
                  </a:cubicBezTo>
                  <a:cubicBezTo>
                    <a:pt x="5895" y="6320"/>
                    <a:pt x="5945" y="6306"/>
                    <a:pt x="5997" y="6306"/>
                  </a:cubicBezTo>
                  <a:close/>
                  <a:moveTo>
                    <a:pt x="26784" y="6317"/>
                  </a:moveTo>
                  <a:cubicBezTo>
                    <a:pt x="26834" y="6317"/>
                    <a:pt x="26883" y="6328"/>
                    <a:pt x="26920" y="6348"/>
                  </a:cubicBezTo>
                  <a:cubicBezTo>
                    <a:pt x="27039" y="6420"/>
                    <a:pt x="27051" y="6539"/>
                    <a:pt x="26968" y="6682"/>
                  </a:cubicBezTo>
                  <a:cubicBezTo>
                    <a:pt x="26849" y="6896"/>
                    <a:pt x="26623" y="7015"/>
                    <a:pt x="26397" y="7158"/>
                  </a:cubicBezTo>
                  <a:cubicBezTo>
                    <a:pt x="26361" y="6884"/>
                    <a:pt x="26444" y="6646"/>
                    <a:pt x="26551" y="6432"/>
                  </a:cubicBezTo>
                  <a:cubicBezTo>
                    <a:pt x="26590" y="6354"/>
                    <a:pt x="26690" y="6317"/>
                    <a:pt x="26784" y="6317"/>
                  </a:cubicBezTo>
                  <a:close/>
                  <a:moveTo>
                    <a:pt x="16395" y="2384"/>
                  </a:moveTo>
                  <a:cubicBezTo>
                    <a:pt x="16741" y="3098"/>
                    <a:pt x="17384" y="3503"/>
                    <a:pt x="17991" y="4003"/>
                  </a:cubicBezTo>
                  <a:cubicBezTo>
                    <a:pt x="18574" y="4503"/>
                    <a:pt x="19098" y="5051"/>
                    <a:pt x="19550" y="5658"/>
                  </a:cubicBezTo>
                  <a:cubicBezTo>
                    <a:pt x="19836" y="6051"/>
                    <a:pt x="20015" y="6479"/>
                    <a:pt x="20170" y="6920"/>
                  </a:cubicBezTo>
                  <a:cubicBezTo>
                    <a:pt x="20205" y="7063"/>
                    <a:pt x="20146" y="7158"/>
                    <a:pt x="20027" y="7253"/>
                  </a:cubicBezTo>
                  <a:cubicBezTo>
                    <a:pt x="20003" y="7122"/>
                    <a:pt x="19967" y="7003"/>
                    <a:pt x="19943" y="6896"/>
                  </a:cubicBezTo>
                  <a:cubicBezTo>
                    <a:pt x="19610" y="5896"/>
                    <a:pt x="19062" y="5051"/>
                    <a:pt x="18241" y="4384"/>
                  </a:cubicBezTo>
                  <a:cubicBezTo>
                    <a:pt x="17919" y="4110"/>
                    <a:pt x="17574" y="3860"/>
                    <a:pt x="17264" y="3562"/>
                  </a:cubicBezTo>
                  <a:cubicBezTo>
                    <a:pt x="16991" y="3288"/>
                    <a:pt x="16693" y="3050"/>
                    <a:pt x="16514" y="2717"/>
                  </a:cubicBezTo>
                  <a:cubicBezTo>
                    <a:pt x="16497" y="2665"/>
                    <a:pt x="16460" y="2641"/>
                    <a:pt x="16420" y="2641"/>
                  </a:cubicBezTo>
                  <a:cubicBezTo>
                    <a:pt x="16377" y="2641"/>
                    <a:pt x="16331" y="2668"/>
                    <a:pt x="16300" y="2717"/>
                  </a:cubicBezTo>
                  <a:cubicBezTo>
                    <a:pt x="16086" y="3086"/>
                    <a:pt x="15776" y="3372"/>
                    <a:pt x="15443" y="3634"/>
                  </a:cubicBezTo>
                  <a:cubicBezTo>
                    <a:pt x="14836" y="4146"/>
                    <a:pt x="14193" y="4598"/>
                    <a:pt x="13716" y="5241"/>
                  </a:cubicBezTo>
                  <a:cubicBezTo>
                    <a:pt x="13502" y="5539"/>
                    <a:pt x="13300" y="5872"/>
                    <a:pt x="13145" y="6205"/>
                  </a:cubicBezTo>
                  <a:cubicBezTo>
                    <a:pt x="12990" y="6539"/>
                    <a:pt x="12883" y="6884"/>
                    <a:pt x="12764" y="7206"/>
                  </a:cubicBezTo>
                  <a:cubicBezTo>
                    <a:pt x="12669" y="7158"/>
                    <a:pt x="12621" y="7063"/>
                    <a:pt x="12645" y="6956"/>
                  </a:cubicBezTo>
                  <a:cubicBezTo>
                    <a:pt x="12800" y="6527"/>
                    <a:pt x="12919" y="6086"/>
                    <a:pt x="13216" y="5729"/>
                  </a:cubicBezTo>
                  <a:cubicBezTo>
                    <a:pt x="13526" y="5360"/>
                    <a:pt x="13824" y="4955"/>
                    <a:pt x="14169" y="4598"/>
                  </a:cubicBezTo>
                  <a:cubicBezTo>
                    <a:pt x="14490" y="4265"/>
                    <a:pt x="14883" y="3979"/>
                    <a:pt x="15240" y="3646"/>
                  </a:cubicBezTo>
                  <a:cubicBezTo>
                    <a:pt x="15550" y="3372"/>
                    <a:pt x="15860" y="3074"/>
                    <a:pt x="16181" y="2753"/>
                  </a:cubicBezTo>
                  <a:cubicBezTo>
                    <a:pt x="16264" y="2657"/>
                    <a:pt x="16324" y="2515"/>
                    <a:pt x="16395" y="2384"/>
                  </a:cubicBezTo>
                  <a:close/>
                  <a:moveTo>
                    <a:pt x="14038" y="5158"/>
                  </a:moveTo>
                  <a:cubicBezTo>
                    <a:pt x="14157" y="5241"/>
                    <a:pt x="14240" y="5312"/>
                    <a:pt x="14336" y="5396"/>
                  </a:cubicBezTo>
                  <a:cubicBezTo>
                    <a:pt x="14728" y="5765"/>
                    <a:pt x="15145" y="6122"/>
                    <a:pt x="15550" y="6491"/>
                  </a:cubicBezTo>
                  <a:cubicBezTo>
                    <a:pt x="15705" y="6646"/>
                    <a:pt x="15705" y="6646"/>
                    <a:pt x="15598" y="6836"/>
                  </a:cubicBezTo>
                  <a:cubicBezTo>
                    <a:pt x="15490" y="7027"/>
                    <a:pt x="15383" y="7217"/>
                    <a:pt x="15300" y="7420"/>
                  </a:cubicBezTo>
                  <a:cubicBezTo>
                    <a:pt x="15270" y="7480"/>
                    <a:pt x="15235" y="7512"/>
                    <a:pt x="15195" y="7512"/>
                  </a:cubicBezTo>
                  <a:cubicBezTo>
                    <a:pt x="15172" y="7512"/>
                    <a:pt x="15148" y="7501"/>
                    <a:pt x="15121" y="7479"/>
                  </a:cubicBezTo>
                  <a:cubicBezTo>
                    <a:pt x="15062" y="7432"/>
                    <a:pt x="15002" y="7396"/>
                    <a:pt x="14955" y="7360"/>
                  </a:cubicBezTo>
                  <a:cubicBezTo>
                    <a:pt x="14514" y="7003"/>
                    <a:pt x="14062" y="6622"/>
                    <a:pt x="13621" y="6265"/>
                  </a:cubicBezTo>
                  <a:cubicBezTo>
                    <a:pt x="13538" y="6205"/>
                    <a:pt x="13466" y="6170"/>
                    <a:pt x="13359" y="6086"/>
                  </a:cubicBezTo>
                  <a:cubicBezTo>
                    <a:pt x="13574" y="5777"/>
                    <a:pt x="13776" y="5467"/>
                    <a:pt x="14038" y="5158"/>
                  </a:cubicBezTo>
                  <a:close/>
                  <a:moveTo>
                    <a:pt x="18765" y="5134"/>
                  </a:moveTo>
                  <a:cubicBezTo>
                    <a:pt x="18991" y="5467"/>
                    <a:pt x="19217" y="5777"/>
                    <a:pt x="19408" y="6074"/>
                  </a:cubicBezTo>
                  <a:cubicBezTo>
                    <a:pt x="18777" y="6586"/>
                    <a:pt x="18181" y="7063"/>
                    <a:pt x="17574" y="7551"/>
                  </a:cubicBezTo>
                  <a:cubicBezTo>
                    <a:pt x="17407" y="7241"/>
                    <a:pt x="17264" y="6967"/>
                    <a:pt x="17133" y="6705"/>
                  </a:cubicBezTo>
                  <a:cubicBezTo>
                    <a:pt x="17110" y="6682"/>
                    <a:pt x="17133" y="6622"/>
                    <a:pt x="17157" y="6598"/>
                  </a:cubicBezTo>
                  <a:cubicBezTo>
                    <a:pt x="17253" y="6479"/>
                    <a:pt x="17348" y="6372"/>
                    <a:pt x="17455" y="6289"/>
                  </a:cubicBezTo>
                  <a:cubicBezTo>
                    <a:pt x="17884" y="5908"/>
                    <a:pt x="18300" y="5539"/>
                    <a:pt x="18765" y="5134"/>
                  </a:cubicBezTo>
                  <a:close/>
                  <a:moveTo>
                    <a:pt x="7704" y="6908"/>
                  </a:moveTo>
                  <a:cubicBezTo>
                    <a:pt x="7799" y="6908"/>
                    <a:pt x="7847" y="6944"/>
                    <a:pt x="7847" y="7027"/>
                  </a:cubicBezTo>
                  <a:cubicBezTo>
                    <a:pt x="7859" y="7241"/>
                    <a:pt x="7882" y="7444"/>
                    <a:pt x="7906" y="7694"/>
                  </a:cubicBezTo>
                  <a:cubicBezTo>
                    <a:pt x="7608" y="7432"/>
                    <a:pt x="7335" y="7182"/>
                    <a:pt x="7049" y="6908"/>
                  </a:cubicBezTo>
                  <a:close/>
                  <a:moveTo>
                    <a:pt x="25730" y="6908"/>
                  </a:moveTo>
                  <a:cubicBezTo>
                    <a:pt x="25444" y="7182"/>
                    <a:pt x="25182" y="7432"/>
                    <a:pt x="24884" y="7694"/>
                  </a:cubicBezTo>
                  <a:cubicBezTo>
                    <a:pt x="24908" y="7444"/>
                    <a:pt x="24932" y="7241"/>
                    <a:pt x="24944" y="7027"/>
                  </a:cubicBezTo>
                  <a:cubicBezTo>
                    <a:pt x="24944" y="6956"/>
                    <a:pt x="24968" y="6908"/>
                    <a:pt x="25063" y="6908"/>
                  </a:cubicBezTo>
                  <a:close/>
                  <a:moveTo>
                    <a:pt x="6882" y="7075"/>
                  </a:moveTo>
                  <a:cubicBezTo>
                    <a:pt x="7156" y="7360"/>
                    <a:pt x="7406" y="7622"/>
                    <a:pt x="7680" y="7920"/>
                  </a:cubicBezTo>
                  <a:cubicBezTo>
                    <a:pt x="7430" y="7908"/>
                    <a:pt x="7204" y="7896"/>
                    <a:pt x="6977" y="7860"/>
                  </a:cubicBezTo>
                  <a:cubicBezTo>
                    <a:pt x="6930" y="7848"/>
                    <a:pt x="6882" y="7789"/>
                    <a:pt x="6882" y="7741"/>
                  </a:cubicBezTo>
                  <a:lnTo>
                    <a:pt x="6882" y="7075"/>
                  </a:lnTo>
                  <a:close/>
                  <a:moveTo>
                    <a:pt x="25896" y="7075"/>
                  </a:moveTo>
                  <a:lnTo>
                    <a:pt x="25896" y="7741"/>
                  </a:lnTo>
                  <a:cubicBezTo>
                    <a:pt x="25896" y="7837"/>
                    <a:pt x="25861" y="7860"/>
                    <a:pt x="25777" y="7860"/>
                  </a:cubicBezTo>
                  <a:cubicBezTo>
                    <a:pt x="25563" y="7872"/>
                    <a:pt x="25361" y="7908"/>
                    <a:pt x="25111" y="7920"/>
                  </a:cubicBezTo>
                  <a:cubicBezTo>
                    <a:pt x="25373" y="7622"/>
                    <a:pt x="25611" y="7360"/>
                    <a:pt x="25896" y="7075"/>
                  </a:cubicBezTo>
                  <a:close/>
                  <a:moveTo>
                    <a:pt x="6430" y="7325"/>
                  </a:moveTo>
                  <a:lnTo>
                    <a:pt x="6430" y="7325"/>
                  </a:lnTo>
                  <a:cubicBezTo>
                    <a:pt x="6394" y="7682"/>
                    <a:pt x="6370" y="8015"/>
                    <a:pt x="6335" y="8349"/>
                  </a:cubicBezTo>
                  <a:cubicBezTo>
                    <a:pt x="6180" y="8289"/>
                    <a:pt x="6013" y="8087"/>
                    <a:pt x="6001" y="7908"/>
                  </a:cubicBezTo>
                  <a:cubicBezTo>
                    <a:pt x="5977" y="7729"/>
                    <a:pt x="6192" y="7444"/>
                    <a:pt x="6430" y="7325"/>
                  </a:cubicBezTo>
                  <a:close/>
                  <a:moveTo>
                    <a:pt x="26397" y="7337"/>
                  </a:moveTo>
                  <a:cubicBezTo>
                    <a:pt x="26611" y="7479"/>
                    <a:pt x="26754" y="7634"/>
                    <a:pt x="26778" y="7872"/>
                  </a:cubicBezTo>
                  <a:cubicBezTo>
                    <a:pt x="26789" y="8099"/>
                    <a:pt x="26635" y="8253"/>
                    <a:pt x="26432" y="8384"/>
                  </a:cubicBezTo>
                  <a:cubicBezTo>
                    <a:pt x="26420" y="8027"/>
                    <a:pt x="26385" y="7682"/>
                    <a:pt x="26361" y="7360"/>
                  </a:cubicBezTo>
                  <a:cubicBezTo>
                    <a:pt x="26373" y="7360"/>
                    <a:pt x="26385" y="7337"/>
                    <a:pt x="26397" y="7337"/>
                  </a:cubicBezTo>
                  <a:close/>
                  <a:moveTo>
                    <a:pt x="8811" y="6825"/>
                  </a:moveTo>
                  <a:lnTo>
                    <a:pt x="8811" y="6825"/>
                  </a:lnTo>
                  <a:cubicBezTo>
                    <a:pt x="8763" y="7372"/>
                    <a:pt x="8740" y="7908"/>
                    <a:pt x="8704" y="8468"/>
                  </a:cubicBezTo>
                  <a:cubicBezTo>
                    <a:pt x="8656" y="8456"/>
                    <a:pt x="8621" y="8444"/>
                    <a:pt x="8597" y="8420"/>
                  </a:cubicBezTo>
                  <a:cubicBezTo>
                    <a:pt x="8454" y="8289"/>
                    <a:pt x="8287" y="8158"/>
                    <a:pt x="8180" y="7991"/>
                  </a:cubicBezTo>
                  <a:cubicBezTo>
                    <a:pt x="8097" y="7860"/>
                    <a:pt x="8097" y="7670"/>
                    <a:pt x="8061" y="7503"/>
                  </a:cubicBezTo>
                  <a:cubicBezTo>
                    <a:pt x="8049" y="7337"/>
                    <a:pt x="8037" y="7182"/>
                    <a:pt x="8037" y="7015"/>
                  </a:cubicBezTo>
                  <a:cubicBezTo>
                    <a:pt x="8037" y="6967"/>
                    <a:pt x="8073" y="6896"/>
                    <a:pt x="8109" y="6896"/>
                  </a:cubicBezTo>
                  <a:cubicBezTo>
                    <a:pt x="8335" y="6860"/>
                    <a:pt x="8561" y="6848"/>
                    <a:pt x="8811" y="6825"/>
                  </a:cubicBezTo>
                  <a:close/>
                  <a:moveTo>
                    <a:pt x="23991" y="6801"/>
                  </a:moveTo>
                  <a:lnTo>
                    <a:pt x="23991" y="6801"/>
                  </a:lnTo>
                  <a:cubicBezTo>
                    <a:pt x="24242" y="6836"/>
                    <a:pt x="24468" y="6848"/>
                    <a:pt x="24682" y="6884"/>
                  </a:cubicBezTo>
                  <a:cubicBezTo>
                    <a:pt x="24718" y="6884"/>
                    <a:pt x="24765" y="6956"/>
                    <a:pt x="24765" y="6979"/>
                  </a:cubicBezTo>
                  <a:cubicBezTo>
                    <a:pt x="24718" y="7301"/>
                    <a:pt x="24682" y="7610"/>
                    <a:pt x="24646" y="7920"/>
                  </a:cubicBezTo>
                  <a:cubicBezTo>
                    <a:pt x="24646" y="7932"/>
                    <a:pt x="24646" y="7956"/>
                    <a:pt x="24623" y="7968"/>
                  </a:cubicBezTo>
                  <a:lnTo>
                    <a:pt x="24122" y="8468"/>
                  </a:lnTo>
                  <a:cubicBezTo>
                    <a:pt x="24111" y="8468"/>
                    <a:pt x="24099" y="8456"/>
                    <a:pt x="24075" y="8456"/>
                  </a:cubicBezTo>
                  <a:cubicBezTo>
                    <a:pt x="24051" y="7908"/>
                    <a:pt x="24015" y="7372"/>
                    <a:pt x="23991" y="6801"/>
                  </a:cubicBezTo>
                  <a:close/>
                  <a:moveTo>
                    <a:pt x="6966" y="8027"/>
                  </a:moveTo>
                  <a:cubicBezTo>
                    <a:pt x="7275" y="8075"/>
                    <a:pt x="7585" y="8099"/>
                    <a:pt x="7906" y="8146"/>
                  </a:cubicBezTo>
                  <a:cubicBezTo>
                    <a:pt x="7918" y="8146"/>
                    <a:pt x="7930" y="8146"/>
                    <a:pt x="7942" y="8158"/>
                  </a:cubicBezTo>
                  <a:lnTo>
                    <a:pt x="8454" y="8670"/>
                  </a:lnTo>
                  <a:cubicBezTo>
                    <a:pt x="8454" y="8682"/>
                    <a:pt x="8442" y="8694"/>
                    <a:pt x="8442" y="8706"/>
                  </a:cubicBezTo>
                  <a:cubicBezTo>
                    <a:pt x="7906" y="8753"/>
                    <a:pt x="7347" y="8789"/>
                    <a:pt x="6787" y="8801"/>
                  </a:cubicBezTo>
                  <a:cubicBezTo>
                    <a:pt x="6811" y="8551"/>
                    <a:pt x="6835" y="8325"/>
                    <a:pt x="6858" y="8099"/>
                  </a:cubicBezTo>
                  <a:cubicBezTo>
                    <a:pt x="6858" y="8075"/>
                    <a:pt x="6930" y="8027"/>
                    <a:pt x="6966" y="8027"/>
                  </a:cubicBezTo>
                  <a:close/>
                  <a:moveTo>
                    <a:pt x="25829" y="8036"/>
                  </a:moveTo>
                  <a:cubicBezTo>
                    <a:pt x="25895" y="8036"/>
                    <a:pt x="25920" y="8066"/>
                    <a:pt x="25920" y="8146"/>
                  </a:cubicBezTo>
                  <a:cubicBezTo>
                    <a:pt x="25944" y="8349"/>
                    <a:pt x="25956" y="8575"/>
                    <a:pt x="25980" y="8813"/>
                  </a:cubicBezTo>
                  <a:cubicBezTo>
                    <a:pt x="25432" y="8789"/>
                    <a:pt x="24884" y="8753"/>
                    <a:pt x="24301" y="8706"/>
                  </a:cubicBezTo>
                  <a:cubicBezTo>
                    <a:pt x="24361" y="8646"/>
                    <a:pt x="24396" y="8599"/>
                    <a:pt x="24420" y="8563"/>
                  </a:cubicBezTo>
                  <a:cubicBezTo>
                    <a:pt x="24468" y="8515"/>
                    <a:pt x="24527" y="8468"/>
                    <a:pt x="24551" y="8432"/>
                  </a:cubicBezTo>
                  <a:cubicBezTo>
                    <a:pt x="24765" y="8134"/>
                    <a:pt x="25063" y="8099"/>
                    <a:pt x="25373" y="8075"/>
                  </a:cubicBezTo>
                  <a:cubicBezTo>
                    <a:pt x="25504" y="8075"/>
                    <a:pt x="25658" y="8051"/>
                    <a:pt x="25789" y="8039"/>
                  </a:cubicBezTo>
                  <a:cubicBezTo>
                    <a:pt x="25804" y="8037"/>
                    <a:pt x="25817" y="8036"/>
                    <a:pt x="25829" y="8036"/>
                  </a:cubicBezTo>
                  <a:close/>
                  <a:moveTo>
                    <a:pt x="9906" y="6765"/>
                  </a:moveTo>
                  <a:cubicBezTo>
                    <a:pt x="9859" y="7503"/>
                    <a:pt x="9823" y="8206"/>
                    <a:pt x="9775" y="8932"/>
                  </a:cubicBezTo>
                  <a:cubicBezTo>
                    <a:pt x="9490" y="8861"/>
                    <a:pt x="9216" y="8801"/>
                    <a:pt x="8954" y="8634"/>
                  </a:cubicBezTo>
                  <a:cubicBezTo>
                    <a:pt x="8930" y="8610"/>
                    <a:pt x="8894" y="8527"/>
                    <a:pt x="8894" y="8468"/>
                  </a:cubicBezTo>
                  <a:cubicBezTo>
                    <a:pt x="8894" y="8313"/>
                    <a:pt x="8918" y="8158"/>
                    <a:pt x="8930" y="8015"/>
                  </a:cubicBezTo>
                  <a:cubicBezTo>
                    <a:pt x="8942" y="7622"/>
                    <a:pt x="8966" y="7217"/>
                    <a:pt x="9002" y="6801"/>
                  </a:cubicBezTo>
                  <a:cubicBezTo>
                    <a:pt x="9299" y="6777"/>
                    <a:pt x="9597" y="6765"/>
                    <a:pt x="9906" y="6765"/>
                  </a:cubicBezTo>
                  <a:close/>
                  <a:moveTo>
                    <a:pt x="22860" y="6765"/>
                  </a:moveTo>
                  <a:lnTo>
                    <a:pt x="22860" y="6765"/>
                  </a:lnTo>
                  <a:cubicBezTo>
                    <a:pt x="23170" y="6777"/>
                    <a:pt x="23468" y="6789"/>
                    <a:pt x="23765" y="6801"/>
                  </a:cubicBezTo>
                  <a:cubicBezTo>
                    <a:pt x="23813" y="7360"/>
                    <a:pt x="23837" y="7872"/>
                    <a:pt x="23884" y="8396"/>
                  </a:cubicBezTo>
                  <a:cubicBezTo>
                    <a:pt x="23896" y="8551"/>
                    <a:pt x="23861" y="8646"/>
                    <a:pt x="23706" y="8694"/>
                  </a:cubicBezTo>
                  <a:cubicBezTo>
                    <a:pt x="23480" y="8765"/>
                    <a:pt x="23241" y="8861"/>
                    <a:pt x="23003" y="8932"/>
                  </a:cubicBezTo>
                  <a:cubicBezTo>
                    <a:pt x="22968" y="8194"/>
                    <a:pt x="22920" y="7491"/>
                    <a:pt x="22860" y="6765"/>
                  </a:cubicBezTo>
                  <a:close/>
                  <a:moveTo>
                    <a:pt x="10121" y="6765"/>
                  </a:moveTo>
                  <a:cubicBezTo>
                    <a:pt x="10502" y="6836"/>
                    <a:pt x="10859" y="6896"/>
                    <a:pt x="11216" y="6979"/>
                  </a:cubicBezTo>
                  <a:cubicBezTo>
                    <a:pt x="11145" y="7718"/>
                    <a:pt x="11073" y="8408"/>
                    <a:pt x="11002" y="9111"/>
                  </a:cubicBezTo>
                  <a:cubicBezTo>
                    <a:pt x="10986" y="9234"/>
                    <a:pt x="10971" y="9287"/>
                    <a:pt x="10907" y="9287"/>
                  </a:cubicBezTo>
                  <a:cubicBezTo>
                    <a:pt x="10873" y="9287"/>
                    <a:pt x="10823" y="9271"/>
                    <a:pt x="10752" y="9242"/>
                  </a:cubicBezTo>
                  <a:cubicBezTo>
                    <a:pt x="10561" y="9170"/>
                    <a:pt x="10371" y="9111"/>
                    <a:pt x="10180" y="9063"/>
                  </a:cubicBezTo>
                  <a:cubicBezTo>
                    <a:pt x="10025" y="9039"/>
                    <a:pt x="9966" y="8968"/>
                    <a:pt x="9990" y="8813"/>
                  </a:cubicBezTo>
                  <a:cubicBezTo>
                    <a:pt x="10014" y="8384"/>
                    <a:pt x="10025" y="7968"/>
                    <a:pt x="10061" y="7551"/>
                  </a:cubicBezTo>
                  <a:cubicBezTo>
                    <a:pt x="10073" y="7301"/>
                    <a:pt x="10085" y="7063"/>
                    <a:pt x="10121" y="6765"/>
                  </a:cubicBezTo>
                  <a:close/>
                  <a:moveTo>
                    <a:pt x="22682" y="6765"/>
                  </a:moveTo>
                  <a:cubicBezTo>
                    <a:pt x="22706" y="7003"/>
                    <a:pt x="22718" y="7194"/>
                    <a:pt x="22741" y="7384"/>
                  </a:cubicBezTo>
                  <a:cubicBezTo>
                    <a:pt x="22765" y="7813"/>
                    <a:pt x="22777" y="8229"/>
                    <a:pt x="22813" y="8670"/>
                  </a:cubicBezTo>
                  <a:lnTo>
                    <a:pt x="22813" y="8741"/>
                  </a:lnTo>
                  <a:cubicBezTo>
                    <a:pt x="22813" y="9027"/>
                    <a:pt x="22813" y="9027"/>
                    <a:pt x="22539" y="9099"/>
                  </a:cubicBezTo>
                  <a:cubicBezTo>
                    <a:pt x="22348" y="9158"/>
                    <a:pt x="22158" y="9218"/>
                    <a:pt x="21967" y="9289"/>
                  </a:cubicBezTo>
                  <a:cubicBezTo>
                    <a:pt x="21939" y="9300"/>
                    <a:pt x="21916" y="9305"/>
                    <a:pt x="21896" y="9305"/>
                  </a:cubicBezTo>
                  <a:cubicBezTo>
                    <a:pt x="21852" y="9305"/>
                    <a:pt x="21829" y="9276"/>
                    <a:pt x="21813" y="9218"/>
                  </a:cubicBezTo>
                  <a:cubicBezTo>
                    <a:pt x="21789" y="9051"/>
                    <a:pt x="21777" y="8908"/>
                    <a:pt x="21753" y="8753"/>
                  </a:cubicBezTo>
                  <a:cubicBezTo>
                    <a:pt x="21682" y="8170"/>
                    <a:pt x="21622" y="7598"/>
                    <a:pt x="21563" y="6967"/>
                  </a:cubicBezTo>
                  <a:cubicBezTo>
                    <a:pt x="21920" y="6908"/>
                    <a:pt x="22277" y="6836"/>
                    <a:pt x="22682" y="6765"/>
                  </a:cubicBezTo>
                  <a:close/>
                  <a:moveTo>
                    <a:pt x="19467" y="6265"/>
                  </a:moveTo>
                  <a:cubicBezTo>
                    <a:pt x="19634" y="6658"/>
                    <a:pt x="19824" y="6979"/>
                    <a:pt x="19812" y="7384"/>
                  </a:cubicBezTo>
                  <a:cubicBezTo>
                    <a:pt x="19812" y="7444"/>
                    <a:pt x="19765" y="7539"/>
                    <a:pt x="19717" y="7575"/>
                  </a:cubicBezTo>
                  <a:cubicBezTo>
                    <a:pt x="19396" y="7908"/>
                    <a:pt x="19050" y="8218"/>
                    <a:pt x="18741" y="8563"/>
                  </a:cubicBezTo>
                  <a:cubicBezTo>
                    <a:pt x="18503" y="8825"/>
                    <a:pt x="18265" y="9087"/>
                    <a:pt x="18122" y="9420"/>
                  </a:cubicBezTo>
                  <a:lnTo>
                    <a:pt x="18038" y="9599"/>
                  </a:lnTo>
                  <a:cubicBezTo>
                    <a:pt x="18003" y="8944"/>
                    <a:pt x="17919" y="8325"/>
                    <a:pt x="17634" y="7741"/>
                  </a:cubicBezTo>
                  <a:cubicBezTo>
                    <a:pt x="18241" y="7253"/>
                    <a:pt x="18836" y="6765"/>
                    <a:pt x="19467" y="6265"/>
                  </a:cubicBezTo>
                  <a:close/>
                  <a:moveTo>
                    <a:pt x="13300" y="6265"/>
                  </a:moveTo>
                  <a:cubicBezTo>
                    <a:pt x="13931" y="6777"/>
                    <a:pt x="14526" y="7253"/>
                    <a:pt x="15133" y="7741"/>
                  </a:cubicBezTo>
                  <a:cubicBezTo>
                    <a:pt x="14871" y="8325"/>
                    <a:pt x="14776" y="8944"/>
                    <a:pt x="14776" y="9634"/>
                  </a:cubicBezTo>
                  <a:cubicBezTo>
                    <a:pt x="14752" y="9575"/>
                    <a:pt x="14717" y="9563"/>
                    <a:pt x="14705" y="9539"/>
                  </a:cubicBezTo>
                  <a:cubicBezTo>
                    <a:pt x="14443" y="8932"/>
                    <a:pt x="13990" y="8491"/>
                    <a:pt x="13514" y="8039"/>
                  </a:cubicBezTo>
                  <a:cubicBezTo>
                    <a:pt x="13347" y="7896"/>
                    <a:pt x="13181" y="7729"/>
                    <a:pt x="13038" y="7563"/>
                  </a:cubicBezTo>
                  <a:cubicBezTo>
                    <a:pt x="13002" y="7527"/>
                    <a:pt x="12978" y="7456"/>
                    <a:pt x="12978" y="7408"/>
                  </a:cubicBezTo>
                  <a:cubicBezTo>
                    <a:pt x="12978" y="7301"/>
                    <a:pt x="12978" y="7182"/>
                    <a:pt x="13002" y="7075"/>
                  </a:cubicBezTo>
                  <a:cubicBezTo>
                    <a:pt x="13097" y="6825"/>
                    <a:pt x="13193" y="6563"/>
                    <a:pt x="13300" y="6265"/>
                  </a:cubicBezTo>
                  <a:close/>
                  <a:moveTo>
                    <a:pt x="6287" y="8741"/>
                  </a:moveTo>
                  <a:lnTo>
                    <a:pt x="6287" y="8741"/>
                  </a:lnTo>
                  <a:cubicBezTo>
                    <a:pt x="6275" y="9051"/>
                    <a:pt x="6263" y="9361"/>
                    <a:pt x="6239" y="9682"/>
                  </a:cubicBezTo>
                  <a:cubicBezTo>
                    <a:pt x="6013" y="9599"/>
                    <a:pt x="5918" y="9468"/>
                    <a:pt x="5906" y="9242"/>
                  </a:cubicBezTo>
                  <a:cubicBezTo>
                    <a:pt x="5906" y="9027"/>
                    <a:pt x="6025" y="8861"/>
                    <a:pt x="6287" y="8741"/>
                  </a:cubicBezTo>
                  <a:close/>
                  <a:moveTo>
                    <a:pt x="26492" y="8753"/>
                  </a:moveTo>
                  <a:cubicBezTo>
                    <a:pt x="26670" y="8801"/>
                    <a:pt x="26849" y="8991"/>
                    <a:pt x="26861" y="9170"/>
                  </a:cubicBezTo>
                  <a:cubicBezTo>
                    <a:pt x="26897" y="9408"/>
                    <a:pt x="26789" y="9575"/>
                    <a:pt x="26539" y="9682"/>
                  </a:cubicBezTo>
                  <a:cubicBezTo>
                    <a:pt x="26516" y="9361"/>
                    <a:pt x="26504" y="9051"/>
                    <a:pt x="26492" y="8753"/>
                  </a:cubicBezTo>
                  <a:close/>
                  <a:moveTo>
                    <a:pt x="24396" y="8915"/>
                  </a:moveTo>
                  <a:cubicBezTo>
                    <a:pt x="24484" y="8915"/>
                    <a:pt x="24574" y="8924"/>
                    <a:pt x="24658" y="8932"/>
                  </a:cubicBezTo>
                  <a:cubicBezTo>
                    <a:pt x="25111" y="8944"/>
                    <a:pt x="25539" y="8980"/>
                    <a:pt x="26004" y="9003"/>
                  </a:cubicBezTo>
                  <a:cubicBezTo>
                    <a:pt x="26016" y="9325"/>
                    <a:pt x="26027" y="9623"/>
                    <a:pt x="26027" y="9932"/>
                  </a:cubicBezTo>
                  <a:cubicBezTo>
                    <a:pt x="25301" y="9884"/>
                    <a:pt x="24587" y="9837"/>
                    <a:pt x="23837" y="9801"/>
                  </a:cubicBezTo>
                  <a:lnTo>
                    <a:pt x="24158" y="8991"/>
                  </a:lnTo>
                  <a:cubicBezTo>
                    <a:pt x="24170" y="8968"/>
                    <a:pt x="24242" y="8920"/>
                    <a:pt x="24289" y="8920"/>
                  </a:cubicBezTo>
                  <a:cubicBezTo>
                    <a:pt x="24324" y="8917"/>
                    <a:pt x="24360" y="8915"/>
                    <a:pt x="24396" y="8915"/>
                  </a:cubicBezTo>
                  <a:close/>
                  <a:moveTo>
                    <a:pt x="8451" y="8907"/>
                  </a:moveTo>
                  <a:cubicBezTo>
                    <a:pt x="8588" y="8907"/>
                    <a:pt x="8621" y="8965"/>
                    <a:pt x="8704" y="9158"/>
                  </a:cubicBezTo>
                  <a:cubicBezTo>
                    <a:pt x="8775" y="9361"/>
                    <a:pt x="8835" y="9587"/>
                    <a:pt x="8918" y="9801"/>
                  </a:cubicBezTo>
                  <a:cubicBezTo>
                    <a:pt x="8180" y="9837"/>
                    <a:pt x="7466" y="9884"/>
                    <a:pt x="6739" y="9944"/>
                  </a:cubicBezTo>
                  <a:cubicBezTo>
                    <a:pt x="6751" y="9634"/>
                    <a:pt x="6775" y="9337"/>
                    <a:pt x="6787" y="9039"/>
                  </a:cubicBezTo>
                  <a:cubicBezTo>
                    <a:pt x="6966" y="9003"/>
                    <a:pt x="7132" y="8991"/>
                    <a:pt x="7275" y="8980"/>
                  </a:cubicBezTo>
                  <a:cubicBezTo>
                    <a:pt x="7620" y="8968"/>
                    <a:pt x="7966" y="8944"/>
                    <a:pt x="8299" y="8920"/>
                  </a:cubicBezTo>
                  <a:cubicBezTo>
                    <a:pt x="8361" y="8912"/>
                    <a:pt x="8411" y="8907"/>
                    <a:pt x="8451" y="8907"/>
                  </a:cubicBezTo>
                  <a:close/>
                  <a:moveTo>
                    <a:pt x="11430" y="7075"/>
                  </a:moveTo>
                  <a:cubicBezTo>
                    <a:pt x="11776" y="7217"/>
                    <a:pt x="12109" y="7313"/>
                    <a:pt x="12395" y="7551"/>
                  </a:cubicBezTo>
                  <a:cubicBezTo>
                    <a:pt x="12490" y="7622"/>
                    <a:pt x="12514" y="7718"/>
                    <a:pt x="12514" y="7837"/>
                  </a:cubicBezTo>
                  <a:cubicBezTo>
                    <a:pt x="12502" y="8503"/>
                    <a:pt x="12466" y="9170"/>
                    <a:pt x="12573" y="9825"/>
                  </a:cubicBezTo>
                  <a:cubicBezTo>
                    <a:pt x="12585" y="9932"/>
                    <a:pt x="12621" y="10015"/>
                    <a:pt x="12645" y="10123"/>
                  </a:cubicBezTo>
                  <a:cubicBezTo>
                    <a:pt x="12681" y="10230"/>
                    <a:pt x="12704" y="10313"/>
                    <a:pt x="12728" y="10432"/>
                  </a:cubicBezTo>
                  <a:cubicBezTo>
                    <a:pt x="12681" y="10408"/>
                    <a:pt x="12645" y="10373"/>
                    <a:pt x="12621" y="10349"/>
                  </a:cubicBezTo>
                  <a:cubicBezTo>
                    <a:pt x="12204" y="9944"/>
                    <a:pt x="11752" y="9623"/>
                    <a:pt x="11216" y="9408"/>
                  </a:cubicBezTo>
                  <a:cubicBezTo>
                    <a:pt x="11180" y="9396"/>
                    <a:pt x="11133" y="9337"/>
                    <a:pt x="11133" y="9301"/>
                  </a:cubicBezTo>
                  <a:cubicBezTo>
                    <a:pt x="11180" y="8920"/>
                    <a:pt x="11216" y="8515"/>
                    <a:pt x="11264" y="8134"/>
                  </a:cubicBezTo>
                  <a:cubicBezTo>
                    <a:pt x="11311" y="7813"/>
                    <a:pt x="11335" y="7491"/>
                    <a:pt x="11383" y="7182"/>
                  </a:cubicBezTo>
                  <a:cubicBezTo>
                    <a:pt x="11395" y="7146"/>
                    <a:pt x="11407" y="7122"/>
                    <a:pt x="11430" y="7075"/>
                  </a:cubicBezTo>
                  <a:close/>
                  <a:moveTo>
                    <a:pt x="21360" y="7075"/>
                  </a:moveTo>
                  <a:cubicBezTo>
                    <a:pt x="21515" y="7848"/>
                    <a:pt x="21515" y="8622"/>
                    <a:pt x="21634" y="9396"/>
                  </a:cubicBezTo>
                  <a:cubicBezTo>
                    <a:pt x="21027" y="9623"/>
                    <a:pt x="20527" y="9992"/>
                    <a:pt x="20027" y="10480"/>
                  </a:cubicBezTo>
                  <a:cubicBezTo>
                    <a:pt x="20027" y="10420"/>
                    <a:pt x="20027" y="10408"/>
                    <a:pt x="20051" y="10373"/>
                  </a:cubicBezTo>
                  <a:cubicBezTo>
                    <a:pt x="20301" y="9753"/>
                    <a:pt x="20301" y="9111"/>
                    <a:pt x="20265" y="8456"/>
                  </a:cubicBezTo>
                  <a:cubicBezTo>
                    <a:pt x="20253" y="8229"/>
                    <a:pt x="20265" y="8003"/>
                    <a:pt x="20265" y="7789"/>
                  </a:cubicBezTo>
                  <a:cubicBezTo>
                    <a:pt x="20265" y="7741"/>
                    <a:pt x="20289" y="7670"/>
                    <a:pt x="20324" y="7634"/>
                  </a:cubicBezTo>
                  <a:cubicBezTo>
                    <a:pt x="20443" y="7539"/>
                    <a:pt x="20551" y="7444"/>
                    <a:pt x="20682" y="7372"/>
                  </a:cubicBezTo>
                  <a:cubicBezTo>
                    <a:pt x="20896" y="7265"/>
                    <a:pt x="21122" y="7182"/>
                    <a:pt x="21360" y="7075"/>
                  </a:cubicBezTo>
                  <a:close/>
                  <a:moveTo>
                    <a:pt x="6251" y="9861"/>
                  </a:moveTo>
                  <a:cubicBezTo>
                    <a:pt x="6275" y="10194"/>
                    <a:pt x="6287" y="10515"/>
                    <a:pt x="6323" y="10825"/>
                  </a:cubicBezTo>
                  <a:cubicBezTo>
                    <a:pt x="6037" y="10777"/>
                    <a:pt x="5882" y="10611"/>
                    <a:pt x="5834" y="10361"/>
                  </a:cubicBezTo>
                  <a:cubicBezTo>
                    <a:pt x="5775" y="10051"/>
                    <a:pt x="6037" y="9992"/>
                    <a:pt x="6251" y="9861"/>
                  </a:cubicBezTo>
                  <a:close/>
                  <a:moveTo>
                    <a:pt x="26539" y="9837"/>
                  </a:moveTo>
                  <a:cubicBezTo>
                    <a:pt x="26706" y="9992"/>
                    <a:pt x="26968" y="10015"/>
                    <a:pt x="26944" y="10313"/>
                  </a:cubicBezTo>
                  <a:cubicBezTo>
                    <a:pt x="26932" y="10587"/>
                    <a:pt x="26801" y="10730"/>
                    <a:pt x="26456" y="10837"/>
                  </a:cubicBezTo>
                  <a:cubicBezTo>
                    <a:pt x="26492" y="10515"/>
                    <a:pt x="26504" y="10194"/>
                    <a:pt x="26539" y="9837"/>
                  </a:cubicBezTo>
                  <a:close/>
                  <a:moveTo>
                    <a:pt x="31710" y="9463"/>
                  </a:moveTo>
                  <a:cubicBezTo>
                    <a:pt x="31834" y="9463"/>
                    <a:pt x="31964" y="9480"/>
                    <a:pt x="32100" y="9515"/>
                  </a:cubicBezTo>
                  <a:cubicBezTo>
                    <a:pt x="32254" y="9539"/>
                    <a:pt x="32385" y="9587"/>
                    <a:pt x="32528" y="9634"/>
                  </a:cubicBezTo>
                  <a:cubicBezTo>
                    <a:pt x="32612" y="9658"/>
                    <a:pt x="32624" y="9718"/>
                    <a:pt x="32588" y="9801"/>
                  </a:cubicBezTo>
                  <a:cubicBezTo>
                    <a:pt x="32323" y="10388"/>
                    <a:pt x="31902" y="10886"/>
                    <a:pt x="31154" y="10886"/>
                  </a:cubicBezTo>
                  <a:cubicBezTo>
                    <a:pt x="31128" y="10886"/>
                    <a:pt x="31102" y="10886"/>
                    <a:pt x="31076" y="10885"/>
                  </a:cubicBezTo>
                  <a:cubicBezTo>
                    <a:pt x="31064" y="10885"/>
                    <a:pt x="31064" y="10896"/>
                    <a:pt x="31064" y="10908"/>
                  </a:cubicBezTo>
                  <a:cubicBezTo>
                    <a:pt x="30838" y="10873"/>
                    <a:pt x="30599" y="10813"/>
                    <a:pt x="30385" y="10766"/>
                  </a:cubicBezTo>
                  <a:cubicBezTo>
                    <a:pt x="30254" y="10730"/>
                    <a:pt x="30230" y="10646"/>
                    <a:pt x="30290" y="10527"/>
                  </a:cubicBezTo>
                  <a:cubicBezTo>
                    <a:pt x="30560" y="9936"/>
                    <a:pt x="31050" y="9463"/>
                    <a:pt x="31710" y="9463"/>
                  </a:cubicBezTo>
                  <a:close/>
                  <a:moveTo>
                    <a:pt x="973" y="9465"/>
                  </a:moveTo>
                  <a:cubicBezTo>
                    <a:pt x="1610" y="9465"/>
                    <a:pt x="2218" y="9839"/>
                    <a:pt x="2477" y="10468"/>
                  </a:cubicBezTo>
                  <a:cubicBezTo>
                    <a:pt x="2560" y="10658"/>
                    <a:pt x="2536" y="10718"/>
                    <a:pt x="2346" y="10777"/>
                  </a:cubicBezTo>
                  <a:cubicBezTo>
                    <a:pt x="2144" y="10837"/>
                    <a:pt x="1917" y="10873"/>
                    <a:pt x="1715" y="10908"/>
                  </a:cubicBezTo>
                  <a:cubicBezTo>
                    <a:pt x="1691" y="10909"/>
                    <a:pt x="1668" y="10910"/>
                    <a:pt x="1645" y="10910"/>
                  </a:cubicBezTo>
                  <a:cubicBezTo>
                    <a:pt x="1097" y="10910"/>
                    <a:pt x="690" y="10638"/>
                    <a:pt x="393" y="10158"/>
                  </a:cubicBezTo>
                  <a:cubicBezTo>
                    <a:pt x="322" y="10039"/>
                    <a:pt x="250" y="9920"/>
                    <a:pt x="191" y="9801"/>
                  </a:cubicBezTo>
                  <a:cubicBezTo>
                    <a:pt x="143" y="9718"/>
                    <a:pt x="155" y="9682"/>
                    <a:pt x="250" y="9634"/>
                  </a:cubicBezTo>
                  <a:cubicBezTo>
                    <a:pt x="484" y="9519"/>
                    <a:pt x="731" y="9465"/>
                    <a:pt x="973" y="9465"/>
                  </a:cubicBezTo>
                  <a:close/>
                  <a:moveTo>
                    <a:pt x="23920" y="9992"/>
                  </a:moveTo>
                  <a:cubicBezTo>
                    <a:pt x="24170" y="10004"/>
                    <a:pt x="24408" y="10004"/>
                    <a:pt x="24658" y="10015"/>
                  </a:cubicBezTo>
                  <a:cubicBezTo>
                    <a:pt x="25111" y="10051"/>
                    <a:pt x="25551" y="10099"/>
                    <a:pt x="26039" y="10123"/>
                  </a:cubicBezTo>
                  <a:cubicBezTo>
                    <a:pt x="25968" y="10527"/>
                    <a:pt x="25896" y="10885"/>
                    <a:pt x="25837" y="11218"/>
                  </a:cubicBezTo>
                  <a:cubicBezTo>
                    <a:pt x="25111" y="11147"/>
                    <a:pt x="24420" y="11087"/>
                    <a:pt x="23718" y="11016"/>
                  </a:cubicBezTo>
                  <a:cubicBezTo>
                    <a:pt x="23694" y="11016"/>
                    <a:pt x="23646" y="11004"/>
                    <a:pt x="23599" y="10980"/>
                  </a:cubicBezTo>
                  <a:cubicBezTo>
                    <a:pt x="23515" y="10968"/>
                    <a:pt x="23503" y="10920"/>
                    <a:pt x="23527" y="10837"/>
                  </a:cubicBezTo>
                  <a:lnTo>
                    <a:pt x="23753" y="10123"/>
                  </a:lnTo>
                  <a:cubicBezTo>
                    <a:pt x="23765" y="10027"/>
                    <a:pt x="23825" y="9992"/>
                    <a:pt x="23920" y="9992"/>
                  </a:cubicBezTo>
                  <a:close/>
                  <a:moveTo>
                    <a:pt x="8824" y="10002"/>
                  </a:moveTo>
                  <a:cubicBezTo>
                    <a:pt x="8954" y="10002"/>
                    <a:pt x="9016" y="10063"/>
                    <a:pt x="9049" y="10194"/>
                  </a:cubicBezTo>
                  <a:cubicBezTo>
                    <a:pt x="9109" y="10456"/>
                    <a:pt x="9192" y="10694"/>
                    <a:pt x="9287" y="10968"/>
                  </a:cubicBezTo>
                  <a:cubicBezTo>
                    <a:pt x="9180" y="10992"/>
                    <a:pt x="9109" y="11016"/>
                    <a:pt x="9013" y="11016"/>
                  </a:cubicBezTo>
                  <a:cubicBezTo>
                    <a:pt x="8442" y="11075"/>
                    <a:pt x="7870" y="11135"/>
                    <a:pt x="7287" y="11194"/>
                  </a:cubicBezTo>
                  <a:cubicBezTo>
                    <a:pt x="7204" y="11206"/>
                    <a:pt x="7097" y="11218"/>
                    <a:pt x="6966" y="11254"/>
                  </a:cubicBezTo>
                  <a:cubicBezTo>
                    <a:pt x="6882" y="10885"/>
                    <a:pt x="6811" y="10515"/>
                    <a:pt x="6739" y="10123"/>
                  </a:cubicBezTo>
                  <a:cubicBezTo>
                    <a:pt x="7037" y="10111"/>
                    <a:pt x="7287" y="10075"/>
                    <a:pt x="7537" y="10063"/>
                  </a:cubicBezTo>
                  <a:cubicBezTo>
                    <a:pt x="7954" y="10051"/>
                    <a:pt x="8370" y="10039"/>
                    <a:pt x="8787" y="10004"/>
                  </a:cubicBezTo>
                  <a:cubicBezTo>
                    <a:pt x="8800" y="10003"/>
                    <a:pt x="8812" y="10002"/>
                    <a:pt x="8824" y="10002"/>
                  </a:cubicBezTo>
                  <a:close/>
                  <a:moveTo>
                    <a:pt x="6346" y="10992"/>
                  </a:moveTo>
                  <a:cubicBezTo>
                    <a:pt x="6406" y="11242"/>
                    <a:pt x="6454" y="11504"/>
                    <a:pt x="6513" y="11766"/>
                  </a:cubicBezTo>
                  <a:cubicBezTo>
                    <a:pt x="6487" y="11771"/>
                    <a:pt x="6459" y="11773"/>
                    <a:pt x="6431" y="11773"/>
                  </a:cubicBezTo>
                  <a:cubicBezTo>
                    <a:pt x="6257" y="11773"/>
                    <a:pt x="6064" y="11678"/>
                    <a:pt x="6013" y="11504"/>
                  </a:cubicBezTo>
                  <a:cubicBezTo>
                    <a:pt x="5989" y="11432"/>
                    <a:pt x="6025" y="11325"/>
                    <a:pt x="6073" y="11266"/>
                  </a:cubicBezTo>
                  <a:cubicBezTo>
                    <a:pt x="6144" y="11170"/>
                    <a:pt x="6263" y="11075"/>
                    <a:pt x="6346" y="10992"/>
                  </a:cubicBezTo>
                  <a:close/>
                  <a:moveTo>
                    <a:pt x="26420" y="10944"/>
                  </a:moveTo>
                  <a:cubicBezTo>
                    <a:pt x="26504" y="11027"/>
                    <a:pt x="26563" y="11111"/>
                    <a:pt x="26623" y="11182"/>
                  </a:cubicBezTo>
                  <a:cubicBezTo>
                    <a:pt x="26718" y="11266"/>
                    <a:pt x="26813" y="11373"/>
                    <a:pt x="26754" y="11504"/>
                  </a:cubicBezTo>
                  <a:cubicBezTo>
                    <a:pt x="26694" y="11670"/>
                    <a:pt x="26563" y="11766"/>
                    <a:pt x="26385" y="11789"/>
                  </a:cubicBezTo>
                  <a:cubicBezTo>
                    <a:pt x="26361" y="11789"/>
                    <a:pt x="26313" y="11778"/>
                    <a:pt x="26266" y="11778"/>
                  </a:cubicBezTo>
                  <a:cubicBezTo>
                    <a:pt x="26325" y="11504"/>
                    <a:pt x="26373" y="11254"/>
                    <a:pt x="26420" y="10944"/>
                  </a:cubicBezTo>
                  <a:close/>
                  <a:moveTo>
                    <a:pt x="23102" y="6468"/>
                  </a:moveTo>
                  <a:cubicBezTo>
                    <a:pt x="23472" y="6468"/>
                    <a:pt x="23843" y="6489"/>
                    <a:pt x="24218" y="6527"/>
                  </a:cubicBezTo>
                  <a:cubicBezTo>
                    <a:pt x="24730" y="6586"/>
                    <a:pt x="25242" y="6586"/>
                    <a:pt x="25766" y="6598"/>
                  </a:cubicBezTo>
                  <a:cubicBezTo>
                    <a:pt x="25944" y="6598"/>
                    <a:pt x="26135" y="6539"/>
                    <a:pt x="26325" y="6503"/>
                  </a:cubicBezTo>
                  <a:lnTo>
                    <a:pt x="26325" y="6503"/>
                  </a:lnTo>
                  <a:cubicBezTo>
                    <a:pt x="26075" y="7217"/>
                    <a:pt x="26218" y="7956"/>
                    <a:pt x="26301" y="8682"/>
                  </a:cubicBezTo>
                  <a:cubicBezTo>
                    <a:pt x="26373" y="9361"/>
                    <a:pt x="26373" y="10051"/>
                    <a:pt x="26301" y="10718"/>
                  </a:cubicBezTo>
                  <a:cubicBezTo>
                    <a:pt x="26218" y="11289"/>
                    <a:pt x="26075" y="11837"/>
                    <a:pt x="25777" y="12337"/>
                  </a:cubicBezTo>
                  <a:cubicBezTo>
                    <a:pt x="25715" y="12442"/>
                    <a:pt x="25624" y="12482"/>
                    <a:pt x="25522" y="12482"/>
                  </a:cubicBezTo>
                  <a:cubicBezTo>
                    <a:pt x="25508" y="12482"/>
                    <a:pt x="25494" y="12481"/>
                    <a:pt x="25480" y="12480"/>
                  </a:cubicBezTo>
                  <a:cubicBezTo>
                    <a:pt x="25599" y="12254"/>
                    <a:pt x="25706" y="12016"/>
                    <a:pt x="25801" y="11789"/>
                  </a:cubicBezTo>
                  <a:cubicBezTo>
                    <a:pt x="26194" y="10944"/>
                    <a:pt x="26301" y="10063"/>
                    <a:pt x="26206" y="9146"/>
                  </a:cubicBezTo>
                  <a:cubicBezTo>
                    <a:pt x="26158" y="8730"/>
                    <a:pt x="26099" y="8325"/>
                    <a:pt x="26087" y="7920"/>
                  </a:cubicBezTo>
                  <a:cubicBezTo>
                    <a:pt x="26075" y="7551"/>
                    <a:pt x="26039" y="7182"/>
                    <a:pt x="26147" y="6801"/>
                  </a:cubicBezTo>
                  <a:cubicBezTo>
                    <a:pt x="26176" y="6703"/>
                    <a:pt x="26124" y="6637"/>
                    <a:pt x="26032" y="6637"/>
                  </a:cubicBezTo>
                  <a:cubicBezTo>
                    <a:pt x="26012" y="6637"/>
                    <a:pt x="25991" y="6640"/>
                    <a:pt x="25968" y="6646"/>
                  </a:cubicBezTo>
                  <a:cubicBezTo>
                    <a:pt x="25721" y="6704"/>
                    <a:pt x="25479" y="6722"/>
                    <a:pt x="25235" y="6722"/>
                  </a:cubicBezTo>
                  <a:cubicBezTo>
                    <a:pt x="25080" y="6722"/>
                    <a:pt x="24923" y="6715"/>
                    <a:pt x="24765" y="6705"/>
                  </a:cubicBezTo>
                  <a:cubicBezTo>
                    <a:pt x="24158" y="6670"/>
                    <a:pt x="23539" y="6586"/>
                    <a:pt x="22932" y="6586"/>
                  </a:cubicBezTo>
                  <a:cubicBezTo>
                    <a:pt x="22878" y="6584"/>
                    <a:pt x="22824" y="6583"/>
                    <a:pt x="22770" y="6583"/>
                  </a:cubicBezTo>
                  <a:cubicBezTo>
                    <a:pt x="22231" y="6583"/>
                    <a:pt x="21704" y="6692"/>
                    <a:pt x="21205" y="6920"/>
                  </a:cubicBezTo>
                  <a:lnTo>
                    <a:pt x="20312" y="7325"/>
                  </a:lnTo>
                  <a:cubicBezTo>
                    <a:pt x="20301" y="7217"/>
                    <a:pt x="20324" y="7098"/>
                    <a:pt x="20491" y="7027"/>
                  </a:cubicBezTo>
                  <a:cubicBezTo>
                    <a:pt x="20908" y="6825"/>
                    <a:pt x="21313" y="6646"/>
                    <a:pt x="21789" y="6563"/>
                  </a:cubicBezTo>
                  <a:cubicBezTo>
                    <a:pt x="22223" y="6498"/>
                    <a:pt x="22661" y="6468"/>
                    <a:pt x="23102" y="6468"/>
                  </a:cubicBezTo>
                  <a:close/>
                  <a:moveTo>
                    <a:pt x="9758" y="6454"/>
                  </a:moveTo>
                  <a:cubicBezTo>
                    <a:pt x="10065" y="6454"/>
                    <a:pt x="10373" y="6468"/>
                    <a:pt x="10680" y="6503"/>
                  </a:cubicBezTo>
                  <a:cubicBezTo>
                    <a:pt x="11252" y="6586"/>
                    <a:pt x="11799" y="6729"/>
                    <a:pt x="12288" y="7015"/>
                  </a:cubicBezTo>
                  <a:cubicBezTo>
                    <a:pt x="12419" y="7086"/>
                    <a:pt x="12466" y="7194"/>
                    <a:pt x="12454" y="7360"/>
                  </a:cubicBezTo>
                  <a:cubicBezTo>
                    <a:pt x="12359" y="7313"/>
                    <a:pt x="12300" y="7265"/>
                    <a:pt x="12228" y="7217"/>
                  </a:cubicBezTo>
                  <a:cubicBezTo>
                    <a:pt x="11633" y="6908"/>
                    <a:pt x="11002" y="6670"/>
                    <a:pt x="10311" y="6598"/>
                  </a:cubicBezTo>
                  <a:cubicBezTo>
                    <a:pt x="10137" y="6581"/>
                    <a:pt x="9961" y="6573"/>
                    <a:pt x="9785" y="6573"/>
                  </a:cubicBezTo>
                  <a:cubicBezTo>
                    <a:pt x="9374" y="6573"/>
                    <a:pt x="8961" y="6613"/>
                    <a:pt x="8561" y="6646"/>
                  </a:cubicBezTo>
                  <a:cubicBezTo>
                    <a:pt x="8120" y="6670"/>
                    <a:pt x="7680" y="6705"/>
                    <a:pt x="7251" y="6717"/>
                  </a:cubicBezTo>
                  <a:cubicBezTo>
                    <a:pt x="7108" y="6717"/>
                    <a:pt x="6966" y="6670"/>
                    <a:pt x="6835" y="6646"/>
                  </a:cubicBezTo>
                  <a:cubicBezTo>
                    <a:pt x="6810" y="6640"/>
                    <a:pt x="6787" y="6637"/>
                    <a:pt x="6767" y="6637"/>
                  </a:cubicBezTo>
                  <a:cubicBezTo>
                    <a:pt x="6667" y="6637"/>
                    <a:pt x="6617" y="6706"/>
                    <a:pt x="6656" y="6825"/>
                  </a:cubicBezTo>
                  <a:cubicBezTo>
                    <a:pt x="6751" y="7206"/>
                    <a:pt x="6727" y="7598"/>
                    <a:pt x="6716" y="7968"/>
                  </a:cubicBezTo>
                  <a:cubicBezTo>
                    <a:pt x="6680" y="8444"/>
                    <a:pt x="6608" y="8908"/>
                    <a:pt x="6573" y="9384"/>
                  </a:cubicBezTo>
                  <a:cubicBezTo>
                    <a:pt x="6501" y="10349"/>
                    <a:pt x="6716" y="11254"/>
                    <a:pt x="7144" y="12123"/>
                  </a:cubicBezTo>
                  <a:cubicBezTo>
                    <a:pt x="7204" y="12242"/>
                    <a:pt x="7275" y="12337"/>
                    <a:pt x="7347" y="12480"/>
                  </a:cubicBezTo>
                  <a:cubicBezTo>
                    <a:pt x="7322" y="12482"/>
                    <a:pt x="7299" y="12483"/>
                    <a:pt x="7276" y="12483"/>
                  </a:cubicBezTo>
                  <a:cubicBezTo>
                    <a:pt x="7164" y="12483"/>
                    <a:pt x="7070" y="12452"/>
                    <a:pt x="7001" y="12313"/>
                  </a:cubicBezTo>
                  <a:cubicBezTo>
                    <a:pt x="6799" y="11897"/>
                    <a:pt x="6620" y="11492"/>
                    <a:pt x="6549" y="11016"/>
                  </a:cubicBezTo>
                  <a:cubicBezTo>
                    <a:pt x="6406" y="10218"/>
                    <a:pt x="6406" y="9408"/>
                    <a:pt x="6489" y="8610"/>
                  </a:cubicBezTo>
                  <a:cubicBezTo>
                    <a:pt x="6525" y="8087"/>
                    <a:pt x="6549" y="7575"/>
                    <a:pt x="6561" y="7063"/>
                  </a:cubicBezTo>
                  <a:cubicBezTo>
                    <a:pt x="6561" y="6860"/>
                    <a:pt x="6501" y="6682"/>
                    <a:pt x="6465" y="6479"/>
                  </a:cubicBezTo>
                  <a:lnTo>
                    <a:pt x="6465" y="6479"/>
                  </a:lnTo>
                  <a:cubicBezTo>
                    <a:pt x="6752" y="6577"/>
                    <a:pt x="7039" y="6609"/>
                    <a:pt x="7323" y="6609"/>
                  </a:cubicBezTo>
                  <a:cubicBezTo>
                    <a:pt x="7595" y="6609"/>
                    <a:pt x="7865" y="6580"/>
                    <a:pt x="8132" y="6551"/>
                  </a:cubicBezTo>
                  <a:cubicBezTo>
                    <a:pt x="8678" y="6498"/>
                    <a:pt x="9219" y="6454"/>
                    <a:pt x="9758" y="6454"/>
                  </a:cubicBezTo>
                  <a:close/>
                  <a:moveTo>
                    <a:pt x="6620" y="11956"/>
                  </a:moveTo>
                  <a:lnTo>
                    <a:pt x="6846" y="12444"/>
                  </a:lnTo>
                  <a:cubicBezTo>
                    <a:pt x="6680" y="12516"/>
                    <a:pt x="6501" y="12575"/>
                    <a:pt x="6335" y="12635"/>
                  </a:cubicBezTo>
                  <a:cubicBezTo>
                    <a:pt x="6239" y="12337"/>
                    <a:pt x="6335" y="12099"/>
                    <a:pt x="6620" y="11956"/>
                  </a:cubicBezTo>
                  <a:close/>
                  <a:moveTo>
                    <a:pt x="26158" y="11956"/>
                  </a:moveTo>
                  <a:cubicBezTo>
                    <a:pt x="26432" y="12099"/>
                    <a:pt x="26551" y="12325"/>
                    <a:pt x="26444" y="12659"/>
                  </a:cubicBezTo>
                  <a:cubicBezTo>
                    <a:pt x="26277" y="12599"/>
                    <a:pt x="26123" y="12516"/>
                    <a:pt x="25944" y="12456"/>
                  </a:cubicBezTo>
                  <a:cubicBezTo>
                    <a:pt x="26016" y="12278"/>
                    <a:pt x="26087" y="12123"/>
                    <a:pt x="26158" y="11956"/>
                  </a:cubicBezTo>
                  <a:close/>
                  <a:moveTo>
                    <a:pt x="9323" y="11147"/>
                  </a:moveTo>
                  <a:cubicBezTo>
                    <a:pt x="9478" y="11420"/>
                    <a:pt x="9621" y="11718"/>
                    <a:pt x="9799" y="11980"/>
                  </a:cubicBezTo>
                  <a:cubicBezTo>
                    <a:pt x="9978" y="12254"/>
                    <a:pt x="10204" y="12492"/>
                    <a:pt x="10418" y="12742"/>
                  </a:cubicBezTo>
                  <a:cubicBezTo>
                    <a:pt x="10395" y="12742"/>
                    <a:pt x="10371" y="12742"/>
                    <a:pt x="10335" y="12730"/>
                  </a:cubicBezTo>
                  <a:cubicBezTo>
                    <a:pt x="9860" y="12544"/>
                    <a:pt x="9356" y="12511"/>
                    <a:pt x="8852" y="12511"/>
                  </a:cubicBezTo>
                  <a:cubicBezTo>
                    <a:pt x="8711" y="12511"/>
                    <a:pt x="8570" y="12513"/>
                    <a:pt x="8430" y="12516"/>
                  </a:cubicBezTo>
                  <a:cubicBezTo>
                    <a:pt x="8359" y="12524"/>
                    <a:pt x="8284" y="12526"/>
                    <a:pt x="8209" y="12526"/>
                  </a:cubicBezTo>
                  <a:cubicBezTo>
                    <a:pt x="8058" y="12526"/>
                    <a:pt x="7902" y="12516"/>
                    <a:pt x="7751" y="12516"/>
                  </a:cubicBezTo>
                  <a:cubicBezTo>
                    <a:pt x="7704" y="12516"/>
                    <a:pt x="7644" y="12492"/>
                    <a:pt x="7620" y="12456"/>
                  </a:cubicBezTo>
                  <a:cubicBezTo>
                    <a:pt x="7525" y="12373"/>
                    <a:pt x="7442" y="12278"/>
                    <a:pt x="7382" y="12159"/>
                  </a:cubicBezTo>
                  <a:cubicBezTo>
                    <a:pt x="7263" y="11944"/>
                    <a:pt x="7156" y="11706"/>
                    <a:pt x="7037" y="11420"/>
                  </a:cubicBezTo>
                  <a:cubicBezTo>
                    <a:pt x="7823" y="11325"/>
                    <a:pt x="8585" y="11254"/>
                    <a:pt x="9323" y="11147"/>
                  </a:cubicBezTo>
                  <a:close/>
                  <a:moveTo>
                    <a:pt x="23480" y="11170"/>
                  </a:moveTo>
                  <a:cubicBezTo>
                    <a:pt x="23872" y="11206"/>
                    <a:pt x="24277" y="11254"/>
                    <a:pt x="24658" y="11301"/>
                  </a:cubicBezTo>
                  <a:cubicBezTo>
                    <a:pt x="24968" y="11349"/>
                    <a:pt x="25301" y="11373"/>
                    <a:pt x="25611" y="11420"/>
                  </a:cubicBezTo>
                  <a:cubicBezTo>
                    <a:pt x="25646" y="11420"/>
                    <a:pt x="25670" y="11432"/>
                    <a:pt x="25742" y="11468"/>
                  </a:cubicBezTo>
                  <a:cubicBezTo>
                    <a:pt x="25599" y="11766"/>
                    <a:pt x="25444" y="12039"/>
                    <a:pt x="25301" y="12325"/>
                  </a:cubicBezTo>
                  <a:cubicBezTo>
                    <a:pt x="25206" y="12492"/>
                    <a:pt x="25063" y="12516"/>
                    <a:pt x="24873" y="12516"/>
                  </a:cubicBezTo>
                  <a:cubicBezTo>
                    <a:pt x="24634" y="12511"/>
                    <a:pt x="24395" y="12505"/>
                    <a:pt x="24156" y="12505"/>
                  </a:cubicBezTo>
                  <a:cubicBezTo>
                    <a:pt x="23740" y="12505"/>
                    <a:pt x="23324" y="12523"/>
                    <a:pt x="22908" y="12599"/>
                  </a:cubicBezTo>
                  <a:cubicBezTo>
                    <a:pt x="22706" y="12623"/>
                    <a:pt x="22551" y="12718"/>
                    <a:pt x="22348" y="12742"/>
                  </a:cubicBezTo>
                  <a:lnTo>
                    <a:pt x="22444" y="12659"/>
                  </a:lnTo>
                  <a:cubicBezTo>
                    <a:pt x="22848" y="12242"/>
                    <a:pt x="23170" y="11789"/>
                    <a:pt x="23384" y="11254"/>
                  </a:cubicBezTo>
                  <a:cubicBezTo>
                    <a:pt x="23396" y="11206"/>
                    <a:pt x="23456" y="11170"/>
                    <a:pt x="23480" y="11170"/>
                  </a:cubicBezTo>
                  <a:close/>
                  <a:moveTo>
                    <a:pt x="26849" y="11075"/>
                  </a:moveTo>
                  <a:lnTo>
                    <a:pt x="26849" y="11075"/>
                  </a:lnTo>
                  <a:cubicBezTo>
                    <a:pt x="27028" y="11147"/>
                    <a:pt x="27170" y="11194"/>
                    <a:pt x="27325" y="11254"/>
                  </a:cubicBezTo>
                  <a:cubicBezTo>
                    <a:pt x="27516" y="11349"/>
                    <a:pt x="27730" y="11444"/>
                    <a:pt x="27921" y="11551"/>
                  </a:cubicBezTo>
                  <a:cubicBezTo>
                    <a:pt x="27944" y="11587"/>
                    <a:pt x="27992" y="11647"/>
                    <a:pt x="27980" y="11670"/>
                  </a:cubicBezTo>
                  <a:cubicBezTo>
                    <a:pt x="27849" y="12028"/>
                    <a:pt x="27706" y="12373"/>
                    <a:pt x="27575" y="12718"/>
                  </a:cubicBezTo>
                  <a:cubicBezTo>
                    <a:pt x="27575" y="12730"/>
                    <a:pt x="27563" y="12742"/>
                    <a:pt x="27551" y="12754"/>
                  </a:cubicBezTo>
                  <a:cubicBezTo>
                    <a:pt x="27388" y="12428"/>
                    <a:pt x="27293" y="12318"/>
                    <a:pt x="27083" y="12318"/>
                  </a:cubicBezTo>
                  <a:cubicBezTo>
                    <a:pt x="27002" y="12318"/>
                    <a:pt x="26904" y="12334"/>
                    <a:pt x="26778" y="12361"/>
                  </a:cubicBezTo>
                  <a:cubicBezTo>
                    <a:pt x="26718" y="12218"/>
                    <a:pt x="26658" y="12087"/>
                    <a:pt x="26611" y="11968"/>
                  </a:cubicBezTo>
                  <a:cubicBezTo>
                    <a:pt x="26718" y="11837"/>
                    <a:pt x="26861" y="11718"/>
                    <a:pt x="26956" y="11587"/>
                  </a:cubicBezTo>
                  <a:cubicBezTo>
                    <a:pt x="27051" y="11420"/>
                    <a:pt x="26956" y="11254"/>
                    <a:pt x="26849" y="11075"/>
                  </a:cubicBezTo>
                  <a:close/>
                  <a:moveTo>
                    <a:pt x="5942" y="11111"/>
                  </a:moveTo>
                  <a:cubicBezTo>
                    <a:pt x="5727" y="11504"/>
                    <a:pt x="5775" y="11647"/>
                    <a:pt x="6204" y="11956"/>
                  </a:cubicBezTo>
                  <a:cubicBezTo>
                    <a:pt x="6156" y="12087"/>
                    <a:pt x="6096" y="12218"/>
                    <a:pt x="6037" y="12361"/>
                  </a:cubicBezTo>
                  <a:cubicBezTo>
                    <a:pt x="5926" y="12361"/>
                    <a:pt x="5809" y="12345"/>
                    <a:pt x="5698" y="12345"/>
                  </a:cubicBezTo>
                  <a:cubicBezTo>
                    <a:pt x="5643" y="12345"/>
                    <a:pt x="5588" y="12349"/>
                    <a:pt x="5537" y="12361"/>
                  </a:cubicBezTo>
                  <a:cubicBezTo>
                    <a:pt x="5322" y="12385"/>
                    <a:pt x="5299" y="12575"/>
                    <a:pt x="5239" y="12790"/>
                  </a:cubicBezTo>
                  <a:cubicBezTo>
                    <a:pt x="5156" y="12611"/>
                    <a:pt x="5084" y="12480"/>
                    <a:pt x="5025" y="12337"/>
                  </a:cubicBezTo>
                  <a:lnTo>
                    <a:pt x="4799" y="11670"/>
                  </a:lnTo>
                  <a:cubicBezTo>
                    <a:pt x="4787" y="11647"/>
                    <a:pt x="4799" y="11587"/>
                    <a:pt x="4822" y="11563"/>
                  </a:cubicBezTo>
                  <a:cubicBezTo>
                    <a:pt x="4941" y="11468"/>
                    <a:pt x="5727" y="11135"/>
                    <a:pt x="5942" y="11111"/>
                  </a:cubicBezTo>
                  <a:close/>
                  <a:moveTo>
                    <a:pt x="27038" y="12514"/>
                  </a:moveTo>
                  <a:cubicBezTo>
                    <a:pt x="27092" y="12514"/>
                    <a:pt x="27145" y="12525"/>
                    <a:pt x="27194" y="12551"/>
                  </a:cubicBezTo>
                  <a:cubicBezTo>
                    <a:pt x="27254" y="12575"/>
                    <a:pt x="27313" y="12671"/>
                    <a:pt x="27325" y="12742"/>
                  </a:cubicBezTo>
                  <a:cubicBezTo>
                    <a:pt x="27337" y="12861"/>
                    <a:pt x="27325" y="12992"/>
                    <a:pt x="27325" y="13147"/>
                  </a:cubicBezTo>
                  <a:cubicBezTo>
                    <a:pt x="27087" y="12992"/>
                    <a:pt x="26873" y="12849"/>
                    <a:pt x="26670" y="12718"/>
                  </a:cubicBezTo>
                  <a:cubicBezTo>
                    <a:pt x="26748" y="12597"/>
                    <a:pt x="26895" y="12514"/>
                    <a:pt x="27038" y="12514"/>
                  </a:cubicBezTo>
                  <a:close/>
                  <a:moveTo>
                    <a:pt x="5766" y="12519"/>
                  </a:moveTo>
                  <a:cubicBezTo>
                    <a:pt x="5919" y="12519"/>
                    <a:pt x="6050" y="12591"/>
                    <a:pt x="6132" y="12718"/>
                  </a:cubicBezTo>
                  <a:cubicBezTo>
                    <a:pt x="5906" y="12849"/>
                    <a:pt x="5692" y="12992"/>
                    <a:pt x="5442" y="13159"/>
                  </a:cubicBezTo>
                  <a:lnTo>
                    <a:pt x="5442" y="12909"/>
                  </a:lnTo>
                  <a:cubicBezTo>
                    <a:pt x="5442" y="12671"/>
                    <a:pt x="5489" y="12563"/>
                    <a:pt x="5620" y="12540"/>
                  </a:cubicBezTo>
                  <a:cubicBezTo>
                    <a:pt x="5670" y="12526"/>
                    <a:pt x="5719" y="12519"/>
                    <a:pt x="5766" y="12519"/>
                  </a:cubicBezTo>
                  <a:close/>
                  <a:moveTo>
                    <a:pt x="27039" y="9956"/>
                  </a:moveTo>
                  <a:cubicBezTo>
                    <a:pt x="27373" y="10051"/>
                    <a:pt x="27635" y="10170"/>
                    <a:pt x="27849" y="10361"/>
                  </a:cubicBezTo>
                  <a:cubicBezTo>
                    <a:pt x="28218" y="10670"/>
                    <a:pt x="28599" y="10944"/>
                    <a:pt x="29064" y="11111"/>
                  </a:cubicBezTo>
                  <a:cubicBezTo>
                    <a:pt x="29075" y="11111"/>
                    <a:pt x="29099" y="11123"/>
                    <a:pt x="29111" y="11135"/>
                  </a:cubicBezTo>
                  <a:cubicBezTo>
                    <a:pt x="28873" y="11623"/>
                    <a:pt x="28814" y="12147"/>
                    <a:pt x="28742" y="12682"/>
                  </a:cubicBezTo>
                  <a:cubicBezTo>
                    <a:pt x="28706" y="12932"/>
                    <a:pt x="28587" y="13171"/>
                    <a:pt x="28480" y="13433"/>
                  </a:cubicBezTo>
                  <a:cubicBezTo>
                    <a:pt x="28349" y="13040"/>
                    <a:pt x="28063" y="12909"/>
                    <a:pt x="27706" y="12909"/>
                  </a:cubicBezTo>
                  <a:cubicBezTo>
                    <a:pt x="27873" y="12480"/>
                    <a:pt x="28040" y="12063"/>
                    <a:pt x="28206" y="11623"/>
                  </a:cubicBezTo>
                  <a:cubicBezTo>
                    <a:pt x="28230" y="11551"/>
                    <a:pt x="28242" y="11492"/>
                    <a:pt x="28159" y="11444"/>
                  </a:cubicBezTo>
                  <a:cubicBezTo>
                    <a:pt x="27801" y="11289"/>
                    <a:pt x="27444" y="11123"/>
                    <a:pt x="27087" y="10968"/>
                  </a:cubicBezTo>
                  <a:cubicBezTo>
                    <a:pt x="27016" y="10944"/>
                    <a:pt x="26932" y="10932"/>
                    <a:pt x="26849" y="10896"/>
                  </a:cubicBezTo>
                  <a:cubicBezTo>
                    <a:pt x="27135" y="10635"/>
                    <a:pt x="27230" y="10337"/>
                    <a:pt x="27039" y="9956"/>
                  </a:cubicBezTo>
                  <a:close/>
                  <a:moveTo>
                    <a:pt x="5668" y="9944"/>
                  </a:moveTo>
                  <a:cubicBezTo>
                    <a:pt x="5668" y="10134"/>
                    <a:pt x="5620" y="10313"/>
                    <a:pt x="5656" y="10468"/>
                  </a:cubicBezTo>
                  <a:cubicBezTo>
                    <a:pt x="5680" y="10611"/>
                    <a:pt x="5787" y="10742"/>
                    <a:pt x="5882" y="10908"/>
                  </a:cubicBezTo>
                  <a:cubicBezTo>
                    <a:pt x="5890" y="10904"/>
                    <a:pt x="5894" y="10903"/>
                    <a:pt x="5895" y="10903"/>
                  </a:cubicBezTo>
                  <a:cubicBezTo>
                    <a:pt x="5898" y="10903"/>
                    <a:pt x="5890" y="10908"/>
                    <a:pt x="5882" y="10908"/>
                  </a:cubicBezTo>
                  <a:cubicBezTo>
                    <a:pt x="5501" y="11075"/>
                    <a:pt x="5132" y="11218"/>
                    <a:pt x="4775" y="11385"/>
                  </a:cubicBezTo>
                  <a:cubicBezTo>
                    <a:pt x="4525" y="11492"/>
                    <a:pt x="4525" y="11504"/>
                    <a:pt x="4608" y="11766"/>
                  </a:cubicBezTo>
                  <a:cubicBezTo>
                    <a:pt x="4763" y="12135"/>
                    <a:pt x="4894" y="12516"/>
                    <a:pt x="5049" y="12909"/>
                  </a:cubicBezTo>
                  <a:cubicBezTo>
                    <a:pt x="4691" y="12909"/>
                    <a:pt x="4406" y="13040"/>
                    <a:pt x="4287" y="13444"/>
                  </a:cubicBezTo>
                  <a:cubicBezTo>
                    <a:pt x="4120" y="13159"/>
                    <a:pt x="4013" y="12861"/>
                    <a:pt x="3989" y="12551"/>
                  </a:cubicBezTo>
                  <a:cubicBezTo>
                    <a:pt x="3941" y="12063"/>
                    <a:pt x="3858" y="11587"/>
                    <a:pt x="3632" y="11123"/>
                  </a:cubicBezTo>
                  <a:cubicBezTo>
                    <a:pt x="4168" y="10944"/>
                    <a:pt x="4584" y="10599"/>
                    <a:pt x="5001" y="10289"/>
                  </a:cubicBezTo>
                  <a:cubicBezTo>
                    <a:pt x="5203" y="10134"/>
                    <a:pt x="5465" y="10051"/>
                    <a:pt x="5668" y="9944"/>
                  </a:cubicBezTo>
                  <a:close/>
                  <a:moveTo>
                    <a:pt x="4943" y="13110"/>
                  </a:moveTo>
                  <a:cubicBezTo>
                    <a:pt x="5057" y="13110"/>
                    <a:pt x="5182" y="13149"/>
                    <a:pt x="5322" y="13230"/>
                  </a:cubicBezTo>
                  <a:cubicBezTo>
                    <a:pt x="5084" y="13444"/>
                    <a:pt x="4846" y="13647"/>
                    <a:pt x="4596" y="13861"/>
                  </a:cubicBezTo>
                  <a:cubicBezTo>
                    <a:pt x="4465" y="13635"/>
                    <a:pt x="4465" y="13397"/>
                    <a:pt x="4584" y="13278"/>
                  </a:cubicBezTo>
                  <a:cubicBezTo>
                    <a:pt x="4688" y="13167"/>
                    <a:pt x="4807" y="13110"/>
                    <a:pt x="4943" y="13110"/>
                  </a:cubicBezTo>
                  <a:close/>
                  <a:moveTo>
                    <a:pt x="27811" y="13103"/>
                  </a:moveTo>
                  <a:cubicBezTo>
                    <a:pt x="27934" y="13103"/>
                    <a:pt x="28046" y="13154"/>
                    <a:pt x="28159" y="13254"/>
                  </a:cubicBezTo>
                  <a:cubicBezTo>
                    <a:pt x="28302" y="13385"/>
                    <a:pt x="28302" y="13563"/>
                    <a:pt x="28171" y="13861"/>
                  </a:cubicBezTo>
                  <a:cubicBezTo>
                    <a:pt x="27932" y="13647"/>
                    <a:pt x="27694" y="13444"/>
                    <a:pt x="27444" y="13230"/>
                  </a:cubicBezTo>
                  <a:cubicBezTo>
                    <a:pt x="27580" y="13145"/>
                    <a:pt x="27700" y="13103"/>
                    <a:pt x="27811" y="13103"/>
                  </a:cubicBezTo>
                  <a:close/>
                  <a:moveTo>
                    <a:pt x="5954" y="8694"/>
                  </a:moveTo>
                  <a:lnTo>
                    <a:pt x="5954" y="8694"/>
                  </a:lnTo>
                  <a:cubicBezTo>
                    <a:pt x="5656" y="9027"/>
                    <a:pt x="5644" y="9337"/>
                    <a:pt x="5882" y="9682"/>
                  </a:cubicBezTo>
                  <a:cubicBezTo>
                    <a:pt x="5727" y="9742"/>
                    <a:pt x="5561" y="9777"/>
                    <a:pt x="5418" y="9861"/>
                  </a:cubicBezTo>
                  <a:cubicBezTo>
                    <a:pt x="5192" y="9956"/>
                    <a:pt x="4965" y="10063"/>
                    <a:pt x="4775" y="10218"/>
                  </a:cubicBezTo>
                  <a:cubicBezTo>
                    <a:pt x="4394" y="10515"/>
                    <a:pt x="4001" y="10789"/>
                    <a:pt x="3537" y="10944"/>
                  </a:cubicBezTo>
                  <a:cubicBezTo>
                    <a:pt x="3417" y="10968"/>
                    <a:pt x="3382" y="11075"/>
                    <a:pt x="3441" y="11182"/>
                  </a:cubicBezTo>
                  <a:cubicBezTo>
                    <a:pt x="3656" y="11623"/>
                    <a:pt x="3751" y="12087"/>
                    <a:pt x="3798" y="12575"/>
                  </a:cubicBezTo>
                  <a:cubicBezTo>
                    <a:pt x="3822" y="12968"/>
                    <a:pt x="4001" y="13313"/>
                    <a:pt x="4168" y="13647"/>
                  </a:cubicBezTo>
                  <a:cubicBezTo>
                    <a:pt x="4179" y="13683"/>
                    <a:pt x="4191" y="13694"/>
                    <a:pt x="4203" y="13730"/>
                  </a:cubicBezTo>
                  <a:cubicBezTo>
                    <a:pt x="3715" y="13909"/>
                    <a:pt x="3632" y="13992"/>
                    <a:pt x="3572" y="14468"/>
                  </a:cubicBezTo>
                  <a:cubicBezTo>
                    <a:pt x="3370" y="14266"/>
                    <a:pt x="3239" y="14028"/>
                    <a:pt x="3215" y="13754"/>
                  </a:cubicBezTo>
                  <a:cubicBezTo>
                    <a:pt x="3132" y="13135"/>
                    <a:pt x="3096" y="12516"/>
                    <a:pt x="3048" y="11897"/>
                  </a:cubicBezTo>
                  <a:cubicBezTo>
                    <a:pt x="3036" y="11528"/>
                    <a:pt x="3013" y="11147"/>
                    <a:pt x="2858" y="10825"/>
                  </a:cubicBezTo>
                  <a:cubicBezTo>
                    <a:pt x="3096" y="10658"/>
                    <a:pt x="3334" y="10527"/>
                    <a:pt x="3537" y="10361"/>
                  </a:cubicBezTo>
                  <a:cubicBezTo>
                    <a:pt x="3810" y="10134"/>
                    <a:pt x="4049" y="9884"/>
                    <a:pt x="4310" y="9658"/>
                  </a:cubicBezTo>
                  <a:cubicBezTo>
                    <a:pt x="4596" y="9420"/>
                    <a:pt x="4882" y="9182"/>
                    <a:pt x="5180" y="8956"/>
                  </a:cubicBezTo>
                  <a:cubicBezTo>
                    <a:pt x="5382" y="8801"/>
                    <a:pt x="5644" y="8706"/>
                    <a:pt x="5954" y="8694"/>
                  </a:cubicBezTo>
                  <a:close/>
                  <a:moveTo>
                    <a:pt x="26849" y="8706"/>
                  </a:moveTo>
                  <a:lnTo>
                    <a:pt x="26849" y="8706"/>
                  </a:lnTo>
                  <a:cubicBezTo>
                    <a:pt x="26956" y="8741"/>
                    <a:pt x="27039" y="8741"/>
                    <a:pt x="27147" y="8765"/>
                  </a:cubicBezTo>
                  <a:cubicBezTo>
                    <a:pt x="27456" y="8849"/>
                    <a:pt x="27706" y="9039"/>
                    <a:pt x="27944" y="9230"/>
                  </a:cubicBezTo>
                  <a:cubicBezTo>
                    <a:pt x="28278" y="9503"/>
                    <a:pt x="28599" y="9801"/>
                    <a:pt x="28921" y="10075"/>
                  </a:cubicBezTo>
                  <a:cubicBezTo>
                    <a:pt x="29230" y="10361"/>
                    <a:pt x="29528" y="10646"/>
                    <a:pt x="29945" y="10789"/>
                  </a:cubicBezTo>
                  <a:cubicBezTo>
                    <a:pt x="29695" y="11349"/>
                    <a:pt x="29754" y="11920"/>
                    <a:pt x="29706" y="12480"/>
                  </a:cubicBezTo>
                  <a:cubicBezTo>
                    <a:pt x="29659" y="12909"/>
                    <a:pt x="29635" y="13337"/>
                    <a:pt x="29576" y="13766"/>
                  </a:cubicBezTo>
                  <a:cubicBezTo>
                    <a:pt x="29540" y="14040"/>
                    <a:pt x="29409" y="14266"/>
                    <a:pt x="29218" y="14480"/>
                  </a:cubicBezTo>
                  <a:cubicBezTo>
                    <a:pt x="29218" y="14040"/>
                    <a:pt x="28980" y="13814"/>
                    <a:pt x="28599" y="13742"/>
                  </a:cubicBezTo>
                  <a:cubicBezTo>
                    <a:pt x="28718" y="13409"/>
                    <a:pt x="28837" y="13099"/>
                    <a:pt x="28944" y="12778"/>
                  </a:cubicBezTo>
                  <a:cubicBezTo>
                    <a:pt x="28992" y="12611"/>
                    <a:pt x="28980" y="12420"/>
                    <a:pt x="29016" y="12242"/>
                  </a:cubicBezTo>
                  <a:cubicBezTo>
                    <a:pt x="29111" y="11897"/>
                    <a:pt x="29218" y="11563"/>
                    <a:pt x="29314" y="11230"/>
                  </a:cubicBezTo>
                  <a:cubicBezTo>
                    <a:pt x="29361" y="11087"/>
                    <a:pt x="29349" y="11004"/>
                    <a:pt x="29218" y="10956"/>
                  </a:cubicBezTo>
                  <a:cubicBezTo>
                    <a:pt x="28802" y="10813"/>
                    <a:pt x="28444" y="10599"/>
                    <a:pt x="28111" y="10313"/>
                  </a:cubicBezTo>
                  <a:cubicBezTo>
                    <a:pt x="27790" y="10015"/>
                    <a:pt x="27385" y="9861"/>
                    <a:pt x="26968" y="9718"/>
                  </a:cubicBezTo>
                  <a:cubicBezTo>
                    <a:pt x="26932" y="9706"/>
                    <a:pt x="26920" y="9706"/>
                    <a:pt x="26897" y="9694"/>
                  </a:cubicBezTo>
                  <a:cubicBezTo>
                    <a:pt x="27099" y="9361"/>
                    <a:pt x="27135" y="9039"/>
                    <a:pt x="26849" y="8706"/>
                  </a:cubicBezTo>
                  <a:close/>
                  <a:moveTo>
                    <a:pt x="28554" y="13945"/>
                  </a:moveTo>
                  <a:cubicBezTo>
                    <a:pt x="28682" y="13945"/>
                    <a:pt x="28799" y="13994"/>
                    <a:pt x="28897" y="14099"/>
                  </a:cubicBezTo>
                  <a:cubicBezTo>
                    <a:pt x="29052" y="14278"/>
                    <a:pt x="29004" y="14480"/>
                    <a:pt x="28956" y="14706"/>
                  </a:cubicBezTo>
                  <a:cubicBezTo>
                    <a:pt x="28730" y="14468"/>
                    <a:pt x="28540" y="14230"/>
                    <a:pt x="28325" y="13992"/>
                  </a:cubicBezTo>
                  <a:cubicBezTo>
                    <a:pt x="28404" y="13962"/>
                    <a:pt x="28481" y="13945"/>
                    <a:pt x="28554" y="13945"/>
                  </a:cubicBezTo>
                  <a:close/>
                  <a:moveTo>
                    <a:pt x="4229" y="13950"/>
                  </a:moveTo>
                  <a:cubicBezTo>
                    <a:pt x="4301" y="13950"/>
                    <a:pt x="4379" y="13965"/>
                    <a:pt x="4465" y="13992"/>
                  </a:cubicBezTo>
                  <a:cubicBezTo>
                    <a:pt x="4251" y="14230"/>
                    <a:pt x="4049" y="14456"/>
                    <a:pt x="3810" y="14718"/>
                  </a:cubicBezTo>
                  <a:cubicBezTo>
                    <a:pt x="3763" y="14504"/>
                    <a:pt x="3715" y="14325"/>
                    <a:pt x="3858" y="14147"/>
                  </a:cubicBezTo>
                  <a:cubicBezTo>
                    <a:pt x="3962" y="14011"/>
                    <a:pt x="4082" y="13950"/>
                    <a:pt x="4229" y="13950"/>
                  </a:cubicBezTo>
                  <a:close/>
                  <a:moveTo>
                    <a:pt x="25385" y="12980"/>
                  </a:moveTo>
                  <a:cubicBezTo>
                    <a:pt x="25587" y="13016"/>
                    <a:pt x="25777" y="13040"/>
                    <a:pt x="25968" y="13099"/>
                  </a:cubicBezTo>
                  <a:cubicBezTo>
                    <a:pt x="26147" y="13159"/>
                    <a:pt x="26313" y="13230"/>
                    <a:pt x="26516" y="13325"/>
                  </a:cubicBezTo>
                  <a:cubicBezTo>
                    <a:pt x="26266" y="13647"/>
                    <a:pt x="26027" y="13944"/>
                    <a:pt x="25777" y="14242"/>
                  </a:cubicBezTo>
                  <a:cubicBezTo>
                    <a:pt x="25539" y="14528"/>
                    <a:pt x="25301" y="14826"/>
                    <a:pt x="25051" y="15135"/>
                  </a:cubicBezTo>
                  <a:cubicBezTo>
                    <a:pt x="24480" y="14873"/>
                    <a:pt x="23837" y="14766"/>
                    <a:pt x="23182" y="14754"/>
                  </a:cubicBezTo>
                  <a:cubicBezTo>
                    <a:pt x="23241" y="14718"/>
                    <a:pt x="23289" y="14683"/>
                    <a:pt x="23349" y="14659"/>
                  </a:cubicBezTo>
                  <a:cubicBezTo>
                    <a:pt x="23658" y="14564"/>
                    <a:pt x="23884" y="14325"/>
                    <a:pt x="24134" y="14123"/>
                  </a:cubicBezTo>
                  <a:cubicBezTo>
                    <a:pt x="24361" y="13968"/>
                    <a:pt x="24539" y="13742"/>
                    <a:pt x="24730" y="13552"/>
                  </a:cubicBezTo>
                  <a:cubicBezTo>
                    <a:pt x="24908" y="13373"/>
                    <a:pt x="25075" y="13194"/>
                    <a:pt x="25254" y="13028"/>
                  </a:cubicBezTo>
                  <a:cubicBezTo>
                    <a:pt x="25289" y="12992"/>
                    <a:pt x="25349" y="12980"/>
                    <a:pt x="25385" y="12980"/>
                  </a:cubicBezTo>
                  <a:close/>
                  <a:moveTo>
                    <a:pt x="7299" y="12983"/>
                  </a:moveTo>
                  <a:cubicBezTo>
                    <a:pt x="7428" y="12983"/>
                    <a:pt x="7536" y="13050"/>
                    <a:pt x="7644" y="13159"/>
                  </a:cubicBezTo>
                  <a:cubicBezTo>
                    <a:pt x="8109" y="13647"/>
                    <a:pt x="8561" y="14123"/>
                    <a:pt x="9097" y="14516"/>
                  </a:cubicBezTo>
                  <a:cubicBezTo>
                    <a:pt x="9240" y="14623"/>
                    <a:pt x="9418" y="14683"/>
                    <a:pt x="9585" y="14766"/>
                  </a:cubicBezTo>
                  <a:cubicBezTo>
                    <a:pt x="8930" y="14802"/>
                    <a:pt x="8299" y="14885"/>
                    <a:pt x="7739" y="15147"/>
                  </a:cubicBezTo>
                  <a:cubicBezTo>
                    <a:pt x="7239" y="14540"/>
                    <a:pt x="6751" y="13933"/>
                    <a:pt x="6275" y="13337"/>
                  </a:cubicBezTo>
                  <a:cubicBezTo>
                    <a:pt x="6275" y="13325"/>
                    <a:pt x="6287" y="13290"/>
                    <a:pt x="6287" y="13278"/>
                  </a:cubicBezTo>
                  <a:cubicBezTo>
                    <a:pt x="6608" y="13182"/>
                    <a:pt x="6906" y="13087"/>
                    <a:pt x="7216" y="12992"/>
                  </a:cubicBezTo>
                  <a:cubicBezTo>
                    <a:pt x="7244" y="12986"/>
                    <a:pt x="7272" y="12983"/>
                    <a:pt x="7299" y="12983"/>
                  </a:cubicBezTo>
                  <a:close/>
                  <a:moveTo>
                    <a:pt x="26694" y="13373"/>
                  </a:moveTo>
                  <a:cubicBezTo>
                    <a:pt x="27016" y="13587"/>
                    <a:pt x="27325" y="13802"/>
                    <a:pt x="27671" y="14028"/>
                  </a:cubicBezTo>
                  <a:cubicBezTo>
                    <a:pt x="27266" y="14480"/>
                    <a:pt x="26897" y="14921"/>
                    <a:pt x="26516" y="15338"/>
                  </a:cubicBezTo>
                  <a:cubicBezTo>
                    <a:pt x="26408" y="15433"/>
                    <a:pt x="26313" y="15540"/>
                    <a:pt x="26206" y="15635"/>
                  </a:cubicBezTo>
                  <a:cubicBezTo>
                    <a:pt x="26189" y="15653"/>
                    <a:pt x="26152" y="15664"/>
                    <a:pt x="26120" y="15664"/>
                  </a:cubicBezTo>
                  <a:cubicBezTo>
                    <a:pt x="26108" y="15664"/>
                    <a:pt x="26097" y="15662"/>
                    <a:pt x="26087" y="15659"/>
                  </a:cubicBezTo>
                  <a:cubicBezTo>
                    <a:pt x="25825" y="15528"/>
                    <a:pt x="25551" y="15373"/>
                    <a:pt x="25265" y="15230"/>
                  </a:cubicBezTo>
                  <a:cubicBezTo>
                    <a:pt x="25313" y="15159"/>
                    <a:pt x="25361" y="15076"/>
                    <a:pt x="25408" y="14992"/>
                  </a:cubicBezTo>
                  <a:cubicBezTo>
                    <a:pt x="25777" y="14540"/>
                    <a:pt x="26147" y="14099"/>
                    <a:pt x="26504" y="13647"/>
                  </a:cubicBezTo>
                  <a:cubicBezTo>
                    <a:pt x="26563" y="13575"/>
                    <a:pt x="26623" y="13492"/>
                    <a:pt x="26694" y="13373"/>
                  </a:cubicBezTo>
                  <a:close/>
                  <a:moveTo>
                    <a:pt x="6061" y="13397"/>
                  </a:moveTo>
                  <a:cubicBezTo>
                    <a:pt x="6561" y="14028"/>
                    <a:pt x="7037" y="14623"/>
                    <a:pt x="7525" y="15230"/>
                  </a:cubicBezTo>
                  <a:cubicBezTo>
                    <a:pt x="7216" y="15397"/>
                    <a:pt x="6954" y="15528"/>
                    <a:pt x="6680" y="15671"/>
                  </a:cubicBezTo>
                  <a:cubicBezTo>
                    <a:pt x="6677" y="15674"/>
                    <a:pt x="6670" y="15676"/>
                    <a:pt x="6661" y="15676"/>
                  </a:cubicBezTo>
                  <a:cubicBezTo>
                    <a:pt x="6638" y="15676"/>
                    <a:pt x="6599" y="15665"/>
                    <a:pt x="6573" y="15647"/>
                  </a:cubicBezTo>
                  <a:cubicBezTo>
                    <a:pt x="6454" y="15552"/>
                    <a:pt x="6358" y="15457"/>
                    <a:pt x="6263" y="15349"/>
                  </a:cubicBezTo>
                  <a:cubicBezTo>
                    <a:pt x="5894" y="14921"/>
                    <a:pt x="5525" y="14504"/>
                    <a:pt x="5120" y="14040"/>
                  </a:cubicBezTo>
                  <a:cubicBezTo>
                    <a:pt x="5442" y="13814"/>
                    <a:pt x="5763" y="13611"/>
                    <a:pt x="6061" y="13397"/>
                  </a:cubicBezTo>
                  <a:close/>
                  <a:moveTo>
                    <a:pt x="29415" y="14965"/>
                  </a:moveTo>
                  <a:cubicBezTo>
                    <a:pt x="29556" y="14965"/>
                    <a:pt x="29677" y="15003"/>
                    <a:pt x="29778" y="15111"/>
                  </a:cubicBezTo>
                  <a:cubicBezTo>
                    <a:pt x="29921" y="15290"/>
                    <a:pt x="29945" y="15528"/>
                    <a:pt x="29885" y="15754"/>
                  </a:cubicBezTo>
                  <a:cubicBezTo>
                    <a:pt x="29873" y="15754"/>
                    <a:pt x="29849" y="15766"/>
                    <a:pt x="29837" y="15766"/>
                  </a:cubicBezTo>
                  <a:cubicBezTo>
                    <a:pt x="29611" y="15516"/>
                    <a:pt x="29409" y="15254"/>
                    <a:pt x="29171" y="14992"/>
                  </a:cubicBezTo>
                  <a:cubicBezTo>
                    <a:pt x="29258" y="14976"/>
                    <a:pt x="29339" y="14965"/>
                    <a:pt x="29415" y="14965"/>
                  </a:cubicBezTo>
                  <a:close/>
                  <a:moveTo>
                    <a:pt x="3385" y="14971"/>
                  </a:moveTo>
                  <a:cubicBezTo>
                    <a:pt x="3456" y="14971"/>
                    <a:pt x="3529" y="14982"/>
                    <a:pt x="3596" y="15004"/>
                  </a:cubicBezTo>
                  <a:cubicBezTo>
                    <a:pt x="3382" y="15254"/>
                    <a:pt x="3156" y="15516"/>
                    <a:pt x="2929" y="15778"/>
                  </a:cubicBezTo>
                  <a:cubicBezTo>
                    <a:pt x="2846" y="15576"/>
                    <a:pt x="2882" y="15230"/>
                    <a:pt x="3001" y="15111"/>
                  </a:cubicBezTo>
                  <a:cubicBezTo>
                    <a:pt x="3082" y="15022"/>
                    <a:pt x="3231" y="14971"/>
                    <a:pt x="3385" y="14971"/>
                  </a:cubicBezTo>
                  <a:close/>
                  <a:moveTo>
                    <a:pt x="27801" y="14159"/>
                  </a:moveTo>
                  <a:cubicBezTo>
                    <a:pt x="28004" y="14397"/>
                    <a:pt x="28218" y="14623"/>
                    <a:pt x="28409" y="14837"/>
                  </a:cubicBezTo>
                  <a:cubicBezTo>
                    <a:pt x="28052" y="15254"/>
                    <a:pt x="27694" y="15659"/>
                    <a:pt x="27349" y="16064"/>
                  </a:cubicBezTo>
                  <a:cubicBezTo>
                    <a:pt x="27300" y="16121"/>
                    <a:pt x="27233" y="16162"/>
                    <a:pt x="27158" y="16162"/>
                  </a:cubicBezTo>
                  <a:cubicBezTo>
                    <a:pt x="27124" y="16162"/>
                    <a:pt x="27088" y="16154"/>
                    <a:pt x="27051" y="16135"/>
                  </a:cubicBezTo>
                  <a:cubicBezTo>
                    <a:pt x="26813" y="16016"/>
                    <a:pt x="26599" y="15909"/>
                    <a:pt x="26349" y="15790"/>
                  </a:cubicBezTo>
                  <a:cubicBezTo>
                    <a:pt x="26837" y="15242"/>
                    <a:pt x="27313" y="14706"/>
                    <a:pt x="27801" y="14159"/>
                  </a:cubicBezTo>
                  <a:close/>
                  <a:moveTo>
                    <a:pt x="4989" y="14159"/>
                  </a:moveTo>
                  <a:cubicBezTo>
                    <a:pt x="5465" y="14718"/>
                    <a:pt x="5942" y="15242"/>
                    <a:pt x="6454" y="15814"/>
                  </a:cubicBezTo>
                  <a:cubicBezTo>
                    <a:pt x="6192" y="15933"/>
                    <a:pt x="5906" y="16064"/>
                    <a:pt x="5644" y="16171"/>
                  </a:cubicBezTo>
                  <a:cubicBezTo>
                    <a:pt x="5640" y="16172"/>
                    <a:pt x="5635" y="16172"/>
                    <a:pt x="5631" y="16172"/>
                  </a:cubicBezTo>
                  <a:cubicBezTo>
                    <a:pt x="5582" y="16172"/>
                    <a:pt x="5510" y="16119"/>
                    <a:pt x="5477" y="16076"/>
                  </a:cubicBezTo>
                  <a:cubicBezTo>
                    <a:pt x="5370" y="15969"/>
                    <a:pt x="5287" y="15849"/>
                    <a:pt x="5180" y="15754"/>
                  </a:cubicBezTo>
                  <a:cubicBezTo>
                    <a:pt x="4906" y="15457"/>
                    <a:pt x="4644" y="15159"/>
                    <a:pt x="4370" y="14837"/>
                  </a:cubicBezTo>
                  <a:cubicBezTo>
                    <a:pt x="4584" y="14599"/>
                    <a:pt x="4775" y="14397"/>
                    <a:pt x="4989" y="14159"/>
                  </a:cubicBezTo>
                  <a:close/>
                  <a:moveTo>
                    <a:pt x="3584" y="15719"/>
                  </a:moveTo>
                  <a:cubicBezTo>
                    <a:pt x="3822" y="15933"/>
                    <a:pt x="4001" y="16076"/>
                    <a:pt x="4191" y="16242"/>
                  </a:cubicBezTo>
                  <a:lnTo>
                    <a:pt x="4191" y="16266"/>
                  </a:lnTo>
                  <a:lnTo>
                    <a:pt x="3120" y="16266"/>
                  </a:lnTo>
                  <a:cubicBezTo>
                    <a:pt x="3275" y="16111"/>
                    <a:pt x="3417" y="15909"/>
                    <a:pt x="3584" y="15719"/>
                  </a:cubicBezTo>
                  <a:close/>
                  <a:moveTo>
                    <a:pt x="4251" y="14992"/>
                  </a:moveTo>
                  <a:cubicBezTo>
                    <a:pt x="4632" y="15409"/>
                    <a:pt x="4989" y="15814"/>
                    <a:pt x="5346" y="16230"/>
                  </a:cubicBezTo>
                  <a:cubicBezTo>
                    <a:pt x="5322" y="16242"/>
                    <a:pt x="5322" y="16254"/>
                    <a:pt x="5311" y="16266"/>
                  </a:cubicBezTo>
                  <a:cubicBezTo>
                    <a:pt x="5174" y="16266"/>
                    <a:pt x="5038" y="16274"/>
                    <a:pt x="4909" y="16274"/>
                  </a:cubicBezTo>
                  <a:cubicBezTo>
                    <a:pt x="4812" y="16274"/>
                    <a:pt x="4719" y="16270"/>
                    <a:pt x="4632" y="16254"/>
                  </a:cubicBezTo>
                  <a:cubicBezTo>
                    <a:pt x="4525" y="16242"/>
                    <a:pt x="4418" y="16135"/>
                    <a:pt x="4334" y="16064"/>
                  </a:cubicBezTo>
                  <a:cubicBezTo>
                    <a:pt x="4132" y="15933"/>
                    <a:pt x="3953" y="15766"/>
                    <a:pt x="3763" y="15599"/>
                  </a:cubicBezTo>
                  <a:cubicBezTo>
                    <a:pt x="3929" y="15397"/>
                    <a:pt x="4072" y="15195"/>
                    <a:pt x="4251" y="14992"/>
                  </a:cubicBezTo>
                  <a:close/>
                  <a:moveTo>
                    <a:pt x="2226" y="15796"/>
                  </a:moveTo>
                  <a:cubicBezTo>
                    <a:pt x="2409" y="15796"/>
                    <a:pt x="2591" y="15841"/>
                    <a:pt x="2786" y="15885"/>
                  </a:cubicBezTo>
                  <a:cubicBezTo>
                    <a:pt x="2608" y="16111"/>
                    <a:pt x="2382" y="16195"/>
                    <a:pt x="2155" y="16266"/>
                  </a:cubicBezTo>
                  <a:cubicBezTo>
                    <a:pt x="2132" y="16274"/>
                    <a:pt x="2107" y="16278"/>
                    <a:pt x="2083" y="16278"/>
                  </a:cubicBezTo>
                  <a:cubicBezTo>
                    <a:pt x="1961" y="16278"/>
                    <a:pt x="1840" y="16185"/>
                    <a:pt x="1810" y="16076"/>
                  </a:cubicBezTo>
                  <a:cubicBezTo>
                    <a:pt x="1798" y="15945"/>
                    <a:pt x="1870" y="15838"/>
                    <a:pt x="2036" y="15814"/>
                  </a:cubicBezTo>
                  <a:cubicBezTo>
                    <a:pt x="2100" y="15802"/>
                    <a:pt x="2163" y="15796"/>
                    <a:pt x="2226" y="15796"/>
                  </a:cubicBezTo>
                  <a:close/>
                  <a:moveTo>
                    <a:pt x="28540" y="14992"/>
                  </a:moveTo>
                  <a:cubicBezTo>
                    <a:pt x="28706" y="15195"/>
                    <a:pt x="28873" y="15397"/>
                    <a:pt x="29052" y="15611"/>
                  </a:cubicBezTo>
                  <a:cubicBezTo>
                    <a:pt x="28814" y="15790"/>
                    <a:pt x="28575" y="15969"/>
                    <a:pt x="28361" y="16147"/>
                  </a:cubicBezTo>
                  <a:cubicBezTo>
                    <a:pt x="28245" y="16252"/>
                    <a:pt x="28116" y="16276"/>
                    <a:pt x="27983" y="16276"/>
                  </a:cubicBezTo>
                  <a:cubicBezTo>
                    <a:pt x="27874" y="16276"/>
                    <a:pt x="27762" y="16260"/>
                    <a:pt x="27655" y="16260"/>
                  </a:cubicBezTo>
                  <a:cubicBezTo>
                    <a:pt x="27599" y="16260"/>
                    <a:pt x="27544" y="16264"/>
                    <a:pt x="27492" y="16278"/>
                  </a:cubicBezTo>
                  <a:cubicBezTo>
                    <a:pt x="27468" y="16254"/>
                    <a:pt x="27468" y="16242"/>
                    <a:pt x="27456" y="16230"/>
                  </a:cubicBezTo>
                  <a:cubicBezTo>
                    <a:pt x="27813" y="15826"/>
                    <a:pt x="28171" y="15409"/>
                    <a:pt x="28540" y="14992"/>
                  </a:cubicBezTo>
                  <a:close/>
                  <a:moveTo>
                    <a:pt x="29183" y="15719"/>
                  </a:moveTo>
                  <a:cubicBezTo>
                    <a:pt x="29349" y="15909"/>
                    <a:pt x="29516" y="16100"/>
                    <a:pt x="29659" y="16278"/>
                  </a:cubicBezTo>
                  <a:lnTo>
                    <a:pt x="28599" y="16278"/>
                  </a:lnTo>
                  <a:cubicBezTo>
                    <a:pt x="28599" y="16266"/>
                    <a:pt x="28587" y="16254"/>
                    <a:pt x="28587" y="16242"/>
                  </a:cubicBezTo>
                  <a:cubicBezTo>
                    <a:pt x="28766" y="16076"/>
                    <a:pt x="28956" y="15909"/>
                    <a:pt x="29183" y="15719"/>
                  </a:cubicBezTo>
                  <a:close/>
                  <a:moveTo>
                    <a:pt x="30511" y="15801"/>
                  </a:moveTo>
                  <a:cubicBezTo>
                    <a:pt x="30580" y="15801"/>
                    <a:pt x="30649" y="15808"/>
                    <a:pt x="30719" y="15826"/>
                  </a:cubicBezTo>
                  <a:cubicBezTo>
                    <a:pt x="30897" y="15849"/>
                    <a:pt x="31004" y="15969"/>
                    <a:pt x="30957" y="16111"/>
                  </a:cubicBezTo>
                  <a:cubicBezTo>
                    <a:pt x="30929" y="16213"/>
                    <a:pt x="30808" y="16286"/>
                    <a:pt x="30689" y="16286"/>
                  </a:cubicBezTo>
                  <a:cubicBezTo>
                    <a:pt x="30654" y="16286"/>
                    <a:pt x="30620" y="16280"/>
                    <a:pt x="30588" y="16266"/>
                  </a:cubicBezTo>
                  <a:cubicBezTo>
                    <a:pt x="30373" y="16183"/>
                    <a:pt x="30171" y="16088"/>
                    <a:pt x="30004" y="15885"/>
                  </a:cubicBezTo>
                  <a:cubicBezTo>
                    <a:pt x="30181" y="15843"/>
                    <a:pt x="30346" y="15801"/>
                    <a:pt x="30511" y="15801"/>
                  </a:cubicBezTo>
                  <a:close/>
                  <a:moveTo>
                    <a:pt x="2092" y="16541"/>
                  </a:moveTo>
                  <a:cubicBezTo>
                    <a:pt x="2114" y="16541"/>
                    <a:pt x="2135" y="16545"/>
                    <a:pt x="2155" y="16552"/>
                  </a:cubicBezTo>
                  <a:cubicBezTo>
                    <a:pt x="2394" y="16623"/>
                    <a:pt x="2608" y="16719"/>
                    <a:pt x="2786" y="16945"/>
                  </a:cubicBezTo>
                  <a:cubicBezTo>
                    <a:pt x="2582" y="16989"/>
                    <a:pt x="2398" y="17034"/>
                    <a:pt x="2219" y="17034"/>
                  </a:cubicBezTo>
                  <a:cubicBezTo>
                    <a:pt x="2158" y="17034"/>
                    <a:pt x="2097" y="17028"/>
                    <a:pt x="2036" y="17016"/>
                  </a:cubicBezTo>
                  <a:cubicBezTo>
                    <a:pt x="1870" y="16969"/>
                    <a:pt x="1786" y="16862"/>
                    <a:pt x="1810" y="16742"/>
                  </a:cubicBezTo>
                  <a:cubicBezTo>
                    <a:pt x="1840" y="16642"/>
                    <a:pt x="1973" y="16541"/>
                    <a:pt x="2092" y="16541"/>
                  </a:cubicBezTo>
                  <a:close/>
                  <a:moveTo>
                    <a:pt x="30679" y="16549"/>
                  </a:moveTo>
                  <a:cubicBezTo>
                    <a:pt x="30796" y="16549"/>
                    <a:pt x="30946" y="16658"/>
                    <a:pt x="30957" y="16766"/>
                  </a:cubicBezTo>
                  <a:cubicBezTo>
                    <a:pt x="30980" y="16885"/>
                    <a:pt x="30897" y="16969"/>
                    <a:pt x="30742" y="17016"/>
                  </a:cubicBezTo>
                  <a:cubicBezTo>
                    <a:pt x="30694" y="17029"/>
                    <a:pt x="30633" y="17035"/>
                    <a:pt x="30565" y="17035"/>
                  </a:cubicBezTo>
                  <a:cubicBezTo>
                    <a:pt x="30380" y="17035"/>
                    <a:pt x="30147" y="16991"/>
                    <a:pt x="30016" y="16921"/>
                  </a:cubicBezTo>
                  <a:cubicBezTo>
                    <a:pt x="30183" y="16719"/>
                    <a:pt x="30409" y="16611"/>
                    <a:pt x="30647" y="16552"/>
                  </a:cubicBezTo>
                  <a:cubicBezTo>
                    <a:pt x="30657" y="16550"/>
                    <a:pt x="30668" y="16549"/>
                    <a:pt x="30679" y="16549"/>
                  </a:cubicBezTo>
                  <a:close/>
                  <a:moveTo>
                    <a:pt x="4191" y="16540"/>
                  </a:moveTo>
                  <a:cubicBezTo>
                    <a:pt x="4191" y="16552"/>
                    <a:pt x="4215" y="16564"/>
                    <a:pt x="4215" y="16576"/>
                  </a:cubicBezTo>
                  <a:cubicBezTo>
                    <a:pt x="4013" y="16742"/>
                    <a:pt x="3834" y="16909"/>
                    <a:pt x="3596" y="17100"/>
                  </a:cubicBezTo>
                  <a:cubicBezTo>
                    <a:pt x="3441" y="16897"/>
                    <a:pt x="3275" y="16719"/>
                    <a:pt x="3120" y="16540"/>
                  </a:cubicBezTo>
                  <a:close/>
                  <a:moveTo>
                    <a:pt x="28587" y="16540"/>
                  </a:moveTo>
                  <a:cubicBezTo>
                    <a:pt x="28956" y="16540"/>
                    <a:pt x="29314" y="16540"/>
                    <a:pt x="29671" y="16552"/>
                  </a:cubicBezTo>
                  <a:cubicBezTo>
                    <a:pt x="29516" y="16719"/>
                    <a:pt x="29361" y="16909"/>
                    <a:pt x="29183" y="17100"/>
                  </a:cubicBezTo>
                  <a:cubicBezTo>
                    <a:pt x="28944" y="16909"/>
                    <a:pt x="28766" y="16742"/>
                    <a:pt x="28575" y="16576"/>
                  </a:cubicBezTo>
                  <a:cubicBezTo>
                    <a:pt x="28587" y="16564"/>
                    <a:pt x="28587" y="16552"/>
                    <a:pt x="28587" y="16540"/>
                  </a:cubicBezTo>
                  <a:close/>
                  <a:moveTo>
                    <a:pt x="4809" y="16540"/>
                  </a:moveTo>
                  <a:cubicBezTo>
                    <a:pt x="4919" y="16540"/>
                    <a:pt x="5031" y="16554"/>
                    <a:pt x="5139" y="16554"/>
                  </a:cubicBezTo>
                  <a:cubicBezTo>
                    <a:pt x="5193" y="16554"/>
                    <a:pt x="5247" y="16550"/>
                    <a:pt x="5299" y="16540"/>
                  </a:cubicBezTo>
                  <a:cubicBezTo>
                    <a:pt x="5311" y="16552"/>
                    <a:pt x="5311" y="16564"/>
                    <a:pt x="5322" y="16588"/>
                  </a:cubicBezTo>
                  <a:cubicBezTo>
                    <a:pt x="4965" y="16981"/>
                    <a:pt x="4608" y="17397"/>
                    <a:pt x="4239" y="17814"/>
                  </a:cubicBezTo>
                  <a:cubicBezTo>
                    <a:pt x="4060" y="17624"/>
                    <a:pt x="3918" y="17421"/>
                    <a:pt x="3739" y="17207"/>
                  </a:cubicBezTo>
                  <a:cubicBezTo>
                    <a:pt x="3977" y="17028"/>
                    <a:pt x="4191" y="16862"/>
                    <a:pt x="4382" y="16683"/>
                  </a:cubicBezTo>
                  <a:cubicBezTo>
                    <a:pt x="4517" y="16565"/>
                    <a:pt x="4662" y="16540"/>
                    <a:pt x="4809" y="16540"/>
                  </a:cubicBezTo>
                  <a:close/>
                  <a:moveTo>
                    <a:pt x="27959" y="16537"/>
                  </a:moveTo>
                  <a:cubicBezTo>
                    <a:pt x="28229" y="16537"/>
                    <a:pt x="28432" y="16699"/>
                    <a:pt x="28635" y="16862"/>
                  </a:cubicBezTo>
                  <a:cubicBezTo>
                    <a:pt x="28766" y="16981"/>
                    <a:pt x="28885" y="17088"/>
                    <a:pt x="29028" y="17219"/>
                  </a:cubicBezTo>
                  <a:cubicBezTo>
                    <a:pt x="28873" y="17421"/>
                    <a:pt x="28718" y="17624"/>
                    <a:pt x="28540" y="17838"/>
                  </a:cubicBezTo>
                  <a:cubicBezTo>
                    <a:pt x="28171" y="17421"/>
                    <a:pt x="27813" y="17004"/>
                    <a:pt x="27444" y="16564"/>
                  </a:cubicBezTo>
                  <a:cubicBezTo>
                    <a:pt x="27528" y="16564"/>
                    <a:pt x="27575" y="16552"/>
                    <a:pt x="27635" y="16552"/>
                  </a:cubicBezTo>
                  <a:cubicBezTo>
                    <a:pt x="27674" y="16552"/>
                    <a:pt x="27714" y="16557"/>
                    <a:pt x="27754" y="16557"/>
                  </a:cubicBezTo>
                  <a:cubicBezTo>
                    <a:pt x="27774" y="16557"/>
                    <a:pt x="27794" y="16556"/>
                    <a:pt x="27813" y="16552"/>
                  </a:cubicBezTo>
                  <a:cubicBezTo>
                    <a:pt x="27864" y="16541"/>
                    <a:pt x="27913" y="16537"/>
                    <a:pt x="27959" y="16537"/>
                  </a:cubicBezTo>
                  <a:close/>
                  <a:moveTo>
                    <a:pt x="2941" y="17064"/>
                  </a:moveTo>
                  <a:cubicBezTo>
                    <a:pt x="3167" y="17314"/>
                    <a:pt x="3382" y="17564"/>
                    <a:pt x="3596" y="17826"/>
                  </a:cubicBezTo>
                  <a:cubicBezTo>
                    <a:pt x="3511" y="17843"/>
                    <a:pt x="3431" y="17854"/>
                    <a:pt x="3355" y="17854"/>
                  </a:cubicBezTo>
                  <a:cubicBezTo>
                    <a:pt x="3220" y="17854"/>
                    <a:pt x="3100" y="17818"/>
                    <a:pt x="3001" y="17719"/>
                  </a:cubicBezTo>
                  <a:cubicBezTo>
                    <a:pt x="2858" y="17540"/>
                    <a:pt x="2846" y="17302"/>
                    <a:pt x="2906" y="17076"/>
                  </a:cubicBezTo>
                  <a:cubicBezTo>
                    <a:pt x="2917" y="17076"/>
                    <a:pt x="2929" y="17064"/>
                    <a:pt x="2941" y="17064"/>
                  </a:cubicBezTo>
                  <a:close/>
                  <a:moveTo>
                    <a:pt x="29849" y="17040"/>
                  </a:moveTo>
                  <a:lnTo>
                    <a:pt x="29849" y="17040"/>
                  </a:lnTo>
                  <a:cubicBezTo>
                    <a:pt x="29945" y="17302"/>
                    <a:pt x="29909" y="17516"/>
                    <a:pt x="29790" y="17695"/>
                  </a:cubicBezTo>
                  <a:cubicBezTo>
                    <a:pt x="29701" y="17832"/>
                    <a:pt x="29569" y="17865"/>
                    <a:pt x="29412" y="17865"/>
                  </a:cubicBezTo>
                  <a:cubicBezTo>
                    <a:pt x="29337" y="17865"/>
                    <a:pt x="29256" y="17857"/>
                    <a:pt x="29171" y="17850"/>
                  </a:cubicBezTo>
                  <a:cubicBezTo>
                    <a:pt x="29409" y="17564"/>
                    <a:pt x="29611" y="17314"/>
                    <a:pt x="29849" y="17040"/>
                  </a:cubicBezTo>
                  <a:close/>
                  <a:moveTo>
                    <a:pt x="5621" y="16644"/>
                  </a:moveTo>
                  <a:cubicBezTo>
                    <a:pt x="5655" y="16644"/>
                    <a:pt x="5690" y="16653"/>
                    <a:pt x="5727" y="16671"/>
                  </a:cubicBezTo>
                  <a:cubicBezTo>
                    <a:pt x="5965" y="16790"/>
                    <a:pt x="6192" y="16897"/>
                    <a:pt x="6430" y="17016"/>
                  </a:cubicBezTo>
                  <a:cubicBezTo>
                    <a:pt x="5954" y="17564"/>
                    <a:pt x="5477" y="18100"/>
                    <a:pt x="4989" y="18647"/>
                  </a:cubicBezTo>
                  <a:cubicBezTo>
                    <a:pt x="4775" y="18433"/>
                    <a:pt x="4572" y="18207"/>
                    <a:pt x="4370" y="17969"/>
                  </a:cubicBezTo>
                  <a:cubicBezTo>
                    <a:pt x="4727" y="17552"/>
                    <a:pt x="5084" y="17147"/>
                    <a:pt x="5430" y="16742"/>
                  </a:cubicBezTo>
                  <a:cubicBezTo>
                    <a:pt x="5479" y="16685"/>
                    <a:pt x="5545" y="16644"/>
                    <a:pt x="5621" y="16644"/>
                  </a:cubicBezTo>
                  <a:close/>
                  <a:moveTo>
                    <a:pt x="27170" y="16658"/>
                  </a:moveTo>
                  <a:cubicBezTo>
                    <a:pt x="27218" y="16658"/>
                    <a:pt x="27293" y="16722"/>
                    <a:pt x="27337" y="16766"/>
                  </a:cubicBezTo>
                  <a:cubicBezTo>
                    <a:pt x="27456" y="16885"/>
                    <a:pt x="27563" y="17016"/>
                    <a:pt x="27682" y="17147"/>
                  </a:cubicBezTo>
                  <a:cubicBezTo>
                    <a:pt x="27921" y="17421"/>
                    <a:pt x="28159" y="17695"/>
                    <a:pt x="28409" y="17981"/>
                  </a:cubicBezTo>
                  <a:cubicBezTo>
                    <a:pt x="28218" y="18207"/>
                    <a:pt x="28004" y="18433"/>
                    <a:pt x="27801" y="18647"/>
                  </a:cubicBezTo>
                  <a:cubicBezTo>
                    <a:pt x="27313" y="18100"/>
                    <a:pt x="26837" y="17576"/>
                    <a:pt x="26361" y="17028"/>
                  </a:cubicBezTo>
                  <a:cubicBezTo>
                    <a:pt x="26611" y="16897"/>
                    <a:pt x="26861" y="16719"/>
                    <a:pt x="27159" y="16659"/>
                  </a:cubicBezTo>
                  <a:cubicBezTo>
                    <a:pt x="27162" y="16658"/>
                    <a:pt x="27166" y="16658"/>
                    <a:pt x="27170" y="16658"/>
                  </a:cubicBezTo>
                  <a:close/>
                  <a:moveTo>
                    <a:pt x="28944" y="18135"/>
                  </a:moveTo>
                  <a:cubicBezTo>
                    <a:pt x="29052" y="18278"/>
                    <a:pt x="29040" y="18528"/>
                    <a:pt x="28944" y="18671"/>
                  </a:cubicBezTo>
                  <a:cubicBezTo>
                    <a:pt x="28849" y="18807"/>
                    <a:pt x="28742" y="18873"/>
                    <a:pt x="28589" y="18873"/>
                  </a:cubicBezTo>
                  <a:cubicBezTo>
                    <a:pt x="28513" y="18873"/>
                    <a:pt x="28427" y="18857"/>
                    <a:pt x="28325" y="18826"/>
                  </a:cubicBezTo>
                  <a:cubicBezTo>
                    <a:pt x="28528" y="18588"/>
                    <a:pt x="28742" y="18350"/>
                    <a:pt x="28944" y="18135"/>
                  </a:cubicBezTo>
                  <a:close/>
                  <a:moveTo>
                    <a:pt x="3822" y="18112"/>
                  </a:moveTo>
                  <a:lnTo>
                    <a:pt x="3822" y="18112"/>
                  </a:lnTo>
                  <a:cubicBezTo>
                    <a:pt x="4049" y="18350"/>
                    <a:pt x="4251" y="18588"/>
                    <a:pt x="4453" y="18814"/>
                  </a:cubicBezTo>
                  <a:cubicBezTo>
                    <a:pt x="4366" y="18856"/>
                    <a:pt x="4287" y="18876"/>
                    <a:pt x="4214" y="18876"/>
                  </a:cubicBezTo>
                  <a:cubicBezTo>
                    <a:pt x="4098" y="18876"/>
                    <a:pt x="3996" y="18826"/>
                    <a:pt x="3894" y="18731"/>
                  </a:cubicBezTo>
                  <a:cubicBezTo>
                    <a:pt x="3751" y="18576"/>
                    <a:pt x="3715" y="18350"/>
                    <a:pt x="3822" y="18112"/>
                  </a:cubicBezTo>
                  <a:close/>
                  <a:moveTo>
                    <a:pt x="26116" y="17143"/>
                  </a:moveTo>
                  <a:cubicBezTo>
                    <a:pt x="26139" y="17143"/>
                    <a:pt x="26179" y="17156"/>
                    <a:pt x="26206" y="17183"/>
                  </a:cubicBezTo>
                  <a:cubicBezTo>
                    <a:pt x="26325" y="17266"/>
                    <a:pt x="26432" y="17373"/>
                    <a:pt x="26516" y="17481"/>
                  </a:cubicBezTo>
                  <a:cubicBezTo>
                    <a:pt x="26897" y="17909"/>
                    <a:pt x="27266" y="18326"/>
                    <a:pt x="27671" y="18790"/>
                  </a:cubicBezTo>
                  <a:cubicBezTo>
                    <a:pt x="27337" y="19005"/>
                    <a:pt x="27028" y="19219"/>
                    <a:pt x="26730" y="19421"/>
                  </a:cubicBezTo>
                  <a:cubicBezTo>
                    <a:pt x="26277" y="18874"/>
                    <a:pt x="25849" y="18350"/>
                    <a:pt x="25432" y="17838"/>
                  </a:cubicBezTo>
                  <a:cubicBezTo>
                    <a:pt x="25373" y="17743"/>
                    <a:pt x="25325" y="17671"/>
                    <a:pt x="25265" y="17576"/>
                  </a:cubicBezTo>
                  <a:cubicBezTo>
                    <a:pt x="25563" y="17433"/>
                    <a:pt x="25837" y="17278"/>
                    <a:pt x="26099" y="17147"/>
                  </a:cubicBezTo>
                  <a:cubicBezTo>
                    <a:pt x="26102" y="17144"/>
                    <a:pt x="26108" y="17143"/>
                    <a:pt x="26116" y="17143"/>
                  </a:cubicBezTo>
                  <a:close/>
                  <a:moveTo>
                    <a:pt x="6661" y="17165"/>
                  </a:moveTo>
                  <a:cubicBezTo>
                    <a:pt x="6700" y="17165"/>
                    <a:pt x="6744" y="17180"/>
                    <a:pt x="6799" y="17207"/>
                  </a:cubicBezTo>
                  <a:cubicBezTo>
                    <a:pt x="7013" y="17326"/>
                    <a:pt x="7227" y="17433"/>
                    <a:pt x="7442" y="17528"/>
                  </a:cubicBezTo>
                  <a:cubicBezTo>
                    <a:pt x="7513" y="17564"/>
                    <a:pt x="7525" y="17612"/>
                    <a:pt x="7478" y="17683"/>
                  </a:cubicBezTo>
                  <a:cubicBezTo>
                    <a:pt x="7442" y="17743"/>
                    <a:pt x="7406" y="17802"/>
                    <a:pt x="7370" y="17850"/>
                  </a:cubicBezTo>
                  <a:cubicBezTo>
                    <a:pt x="6989" y="18290"/>
                    <a:pt x="6620" y="18743"/>
                    <a:pt x="6263" y="19183"/>
                  </a:cubicBezTo>
                  <a:cubicBezTo>
                    <a:pt x="6204" y="19255"/>
                    <a:pt x="6156" y="19338"/>
                    <a:pt x="6084" y="19445"/>
                  </a:cubicBezTo>
                  <a:cubicBezTo>
                    <a:pt x="5775" y="19231"/>
                    <a:pt x="5465" y="19005"/>
                    <a:pt x="5144" y="18814"/>
                  </a:cubicBezTo>
                  <a:cubicBezTo>
                    <a:pt x="5239" y="18695"/>
                    <a:pt x="5299" y="18612"/>
                    <a:pt x="5370" y="18528"/>
                  </a:cubicBezTo>
                  <a:lnTo>
                    <a:pt x="6537" y="17231"/>
                  </a:lnTo>
                  <a:cubicBezTo>
                    <a:pt x="6576" y="17185"/>
                    <a:pt x="6614" y="17165"/>
                    <a:pt x="6661" y="17165"/>
                  </a:cubicBezTo>
                  <a:close/>
                  <a:moveTo>
                    <a:pt x="28171" y="18957"/>
                  </a:moveTo>
                  <a:cubicBezTo>
                    <a:pt x="28302" y="19219"/>
                    <a:pt x="28302" y="19421"/>
                    <a:pt x="28171" y="19552"/>
                  </a:cubicBezTo>
                  <a:cubicBezTo>
                    <a:pt x="28063" y="19660"/>
                    <a:pt x="27949" y="19714"/>
                    <a:pt x="27821" y="19714"/>
                  </a:cubicBezTo>
                  <a:cubicBezTo>
                    <a:pt x="27708" y="19714"/>
                    <a:pt x="27584" y="19672"/>
                    <a:pt x="27444" y="19588"/>
                  </a:cubicBezTo>
                  <a:cubicBezTo>
                    <a:pt x="27694" y="19386"/>
                    <a:pt x="27932" y="19171"/>
                    <a:pt x="28171" y="18957"/>
                  </a:cubicBezTo>
                  <a:close/>
                  <a:moveTo>
                    <a:pt x="4596" y="18969"/>
                  </a:moveTo>
                  <a:lnTo>
                    <a:pt x="4596" y="18969"/>
                  </a:lnTo>
                  <a:cubicBezTo>
                    <a:pt x="4846" y="19171"/>
                    <a:pt x="5084" y="19386"/>
                    <a:pt x="5322" y="19588"/>
                  </a:cubicBezTo>
                  <a:cubicBezTo>
                    <a:pt x="5201" y="19679"/>
                    <a:pt x="5080" y="19724"/>
                    <a:pt x="4964" y="19724"/>
                  </a:cubicBezTo>
                  <a:cubicBezTo>
                    <a:pt x="4851" y="19724"/>
                    <a:pt x="4743" y="19682"/>
                    <a:pt x="4644" y="19600"/>
                  </a:cubicBezTo>
                  <a:cubicBezTo>
                    <a:pt x="4465" y="19469"/>
                    <a:pt x="4453" y="19326"/>
                    <a:pt x="4596" y="18969"/>
                  </a:cubicBezTo>
                  <a:close/>
                  <a:moveTo>
                    <a:pt x="25051" y="17659"/>
                  </a:moveTo>
                  <a:cubicBezTo>
                    <a:pt x="25539" y="18266"/>
                    <a:pt x="26027" y="18874"/>
                    <a:pt x="26504" y="19469"/>
                  </a:cubicBezTo>
                  <a:cubicBezTo>
                    <a:pt x="26504" y="19481"/>
                    <a:pt x="26492" y="19517"/>
                    <a:pt x="26492" y="19528"/>
                  </a:cubicBezTo>
                  <a:cubicBezTo>
                    <a:pt x="26182" y="19636"/>
                    <a:pt x="25849" y="19743"/>
                    <a:pt x="25504" y="19814"/>
                  </a:cubicBezTo>
                  <a:cubicBezTo>
                    <a:pt x="25483" y="19818"/>
                    <a:pt x="25462" y="19819"/>
                    <a:pt x="25443" y="19819"/>
                  </a:cubicBezTo>
                  <a:cubicBezTo>
                    <a:pt x="25326" y="19819"/>
                    <a:pt x="25226" y="19761"/>
                    <a:pt x="25134" y="19659"/>
                  </a:cubicBezTo>
                  <a:cubicBezTo>
                    <a:pt x="24694" y="19183"/>
                    <a:pt x="24242" y="18695"/>
                    <a:pt x="23694" y="18314"/>
                  </a:cubicBezTo>
                  <a:cubicBezTo>
                    <a:pt x="23527" y="18207"/>
                    <a:pt x="23349" y="18135"/>
                    <a:pt x="23182" y="18028"/>
                  </a:cubicBezTo>
                  <a:cubicBezTo>
                    <a:pt x="23837" y="18016"/>
                    <a:pt x="24468" y="17921"/>
                    <a:pt x="25051" y="17659"/>
                  </a:cubicBezTo>
                  <a:close/>
                  <a:moveTo>
                    <a:pt x="7692" y="17683"/>
                  </a:moveTo>
                  <a:cubicBezTo>
                    <a:pt x="8001" y="17778"/>
                    <a:pt x="8323" y="17874"/>
                    <a:pt x="8632" y="17933"/>
                  </a:cubicBezTo>
                  <a:cubicBezTo>
                    <a:pt x="8942" y="17993"/>
                    <a:pt x="9252" y="18016"/>
                    <a:pt x="9597" y="18040"/>
                  </a:cubicBezTo>
                  <a:cubicBezTo>
                    <a:pt x="9525" y="18076"/>
                    <a:pt x="9478" y="18112"/>
                    <a:pt x="9418" y="18135"/>
                  </a:cubicBezTo>
                  <a:cubicBezTo>
                    <a:pt x="9109" y="18255"/>
                    <a:pt x="8871" y="18493"/>
                    <a:pt x="8621" y="18683"/>
                  </a:cubicBezTo>
                  <a:cubicBezTo>
                    <a:pt x="8442" y="18826"/>
                    <a:pt x="8275" y="19005"/>
                    <a:pt x="8109" y="19171"/>
                  </a:cubicBezTo>
                  <a:cubicBezTo>
                    <a:pt x="7918" y="19362"/>
                    <a:pt x="7728" y="19576"/>
                    <a:pt x="7525" y="19767"/>
                  </a:cubicBezTo>
                  <a:cubicBezTo>
                    <a:pt x="7501" y="19814"/>
                    <a:pt x="7430" y="19826"/>
                    <a:pt x="7382" y="19826"/>
                  </a:cubicBezTo>
                  <a:cubicBezTo>
                    <a:pt x="7192" y="19802"/>
                    <a:pt x="6989" y="19767"/>
                    <a:pt x="6799" y="19707"/>
                  </a:cubicBezTo>
                  <a:cubicBezTo>
                    <a:pt x="6632" y="19659"/>
                    <a:pt x="6477" y="19576"/>
                    <a:pt x="6275" y="19505"/>
                  </a:cubicBezTo>
                  <a:cubicBezTo>
                    <a:pt x="6323" y="19421"/>
                    <a:pt x="6370" y="19350"/>
                    <a:pt x="6418" y="19290"/>
                  </a:cubicBezTo>
                  <a:cubicBezTo>
                    <a:pt x="6739" y="18874"/>
                    <a:pt x="7073" y="18469"/>
                    <a:pt x="7394" y="18076"/>
                  </a:cubicBezTo>
                  <a:cubicBezTo>
                    <a:pt x="7501" y="17957"/>
                    <a:pt x="7585" y="17814"/>
                    <a:pt x="7692" y="17683"/>
                  </a:cubicBezTo>
                  <a:close/>
                  <a:moveTo>
                    <a:pt x="25794" y="12636"/>
                  </a:moveTo>
                  <a:cubicBezTo>
                    <a:pt x="25815" y="12636"/>
                    <a:pt x="25837" y="12640"/>
                    <a:pt x="25861" y="12647"/>
                  </a:cubicBezTo>
                  <a:cubicBezTo>
                    <a:pt x="26313" y="12801"/>
                    <a:pt x="26730" y="12968"/>
                    <a:pt x="27111" y="13242"/>
                  </a:cubicBezTo>
                  <a:cubicBezTo>
                    <a:pt x="27790" y="13742"/>
                    <a:pt x="28361" y="14302"/>
                    <a:pt x="28885" y="14945"/>
                  </a:cubicBezTo>
                  <a:cubicBezTo>
                    <a:pt x="29218" y="15349"/>
                    <a:pt x="29587" y="15719"/>
                    <a:pt x="29945" y="16088"/>
                  </a:cubicBezTo>
                  <a:cubicBezTo>
                    <a:pt x="30076" y="16207"/>
                    <a:pt x="30242" y="16302"/>
                    <a:pt x="30373" y="16385"/>
                  </a:cubicBezTo>
                  <a:cubicBezTo>
                    <a:pt x="30207" y="16528"/>
                    <a:pt x="30016" y="16635"/>
                    <a:pt x="29849" y="16790"/>
                  </a:cubicBezTo>
                  <a:cubicBezTo>
                    <a:pt x="29635" y="16992"/>
                    <a:pt x="29421" y="17219"/>
                    <a:pt x="29230" y="17445"/>
                  </a:cubicBezTo>
                  <a:cubicBezTo>
                    <a:pt x="28825" y="17909"/>
                    <a:pt x="28433" y="18386"/>
                    <a:pt x="28004" y="18814"/>
                  </a:cubicBezTo>
                  <a:cubicBezTo>
                    <a:pt x="27671" y="19159"/>
                    <a:pt x="27266" y="19469"/>
                    <a:pt x="26849" y="19743"/>
                  </a:cubicBezTo>
                  <a:cubicBezTo>
                    <a:pt x="26551" y="19933"/>
                    <a:pt x="26194" y="20040"/>
                    <a:pt x="25849" y="20148"/>
                  </a:cubicBezTo>
                  <a:cubicBezTo>
                    <a:pt x="25823" y="20159"/>
                    <a:pt x="25798" y="20164"/>
                    <a:pt x="25774" y="20164"/>
                  </a:cubicBezTo>
                  <a:cubicBezTo>
                    <a:pt x="25698" y="20164"/>
                    <a:pt x="25632" y="20113"/>
                    <a:pt x="25587" y="20040"/>
                  </a:cubicBezTo>
                  <a:cubicBezTo>
                    <a:pt x="25837" y="19933"/>
                    <a:pt x="26087" y="19838"/>
                    <a:pt x="26337" y="19755"/>
                  </a:cubicBezTo>
                  <a:cubicBezTo>
                    <a:pt x="27170" y="19445"/>
                    <a:pt x="27861" y="18909"/>
                    <a:pt x="28421" y="18219"/>
                  </a:cubicBezTo>
                  <a:cubicBezTo>
                    <a:pt x="28694" y="17897"/>
                    <a:pt x="28944" y="17552"/>
                    <a:pt x="29230" y="17254"/>
                  </a:cubicBezTo>
                  <a:cubicBezTo>
                    <a:pt x="29492" y="16981"/>
                    <a:pt x="29730" y="16683"/>
                    <a:pt x="30076" y="16504"/>
                  </a:cubicBezTo>
                  <a:cubicBezTo>
                    <a:pt x="30171" y="16469"/>
                    <a:pt x="30171" y="16326"/>
                    <a:pt x="30076" y="16290"/>
                  </a:cubicBezTo>
                  <a:cubicBezTo>
                    <a:pt x="29695" y="16064"/>
                    <a:pt x="29397" y="15730"/>
                    <a:pt x="29111" y="15397"/>
                  </a:cubicBezTo>
                  <a:cubicBezTo>
                    <a:pt x="28742" y="14957"/>
                    <a:pt x="28397" y="14516"/>
                    <a:pt x="27992" y="14111"/>
                  </a:cubicBezTo>
                  <a:cubicBezTo>
                    <a:pt x="27563" y="13671"/>
                    <a:pt x="27051" y="13325"/>
                    <a:pt x="26480" y="13099"/>
                  </a:cubicBezTo>
                  <a:cubicBezTo>
                    <a:pt x="26182" y="12992"/>
                    <a:pt x="25885" y="12897"/>
                    <a:pt x="25587" y="12778"/>
                  </a:cubicBezTo>
                  <a:cubicBezTo>
                    <a:pt x="25644" y="12692"/>
                    <a:pt x="25709" y="12636"/>
                    <a:pt x="25794" y="12636"/>
                  </a:cubicBezTo>
                  <a:close/>
                  <a:moveTo>
                    <a:pt x="6971" y="12645"/>
                  </a:moveTo>
                  <a:cubicBezTo>
                    <a:pt x="7061" y="12645"/>
                    <a:pt x="7120" y="12688"/>
                    <a:pt x="7192" y="12778"/>
                  </a:cubicBezTo>
                  <a:cubicBezTo>
                    <a:pt x="6930" y="12873"/>
                    <a:pt x="6680" y="12968"/>
                    <a:pt x="6430" y="13052"/>
                  </a:cubicBezTo>
                  <a:cubicBezTo>
                    <a:pt x="5596" y="13361"/>
                    <a:pt x="4906" y="13897"/>
                    <a:pt x="4346" y="14587"/>
                  </a:cubicBezTo>
                  <a:cubicBezTo>
                    <a:pt x="4072" y="14921"/>
                    <a:pt x="3822" y="15254"/>
                    <a:pt x="3537" y="15552"/>
                  </a:cubicBezTo>
                  <a:cubicBezTo>
                    <a:pt x="3275" y="15826"/>
                    <a:pt x="3036" y="16123"/>
                    <a:pt x="2691" y="16302"/>
                  </a:cubicBezTo>
                  <a:cubicBezTo>
                    <a:pt x="2620" y="16338"/>
                    <a:pt x="2608" y="16481"/>
                    <a:pt x="2679" y="16528"/>
                  </a:cubicBezTo>
                  <a:cubicBezTo>
                    <a:pt x="3203" y="16826"/>
                    <a:pt x="3560" y="17302"/>
                    <a:pt x="3929" y="17743"/>
                  </a:cubicBezTo>
                  <a:cubicBezTo>
                    <a:pt x="4322" y="18231"/>
                    <a:pt x="4727" y="18743"/>
                    <a:pt x="5251" y="19112"/>
                  </a:cubicBezTo>
                  <a:cubicBezTo>
                    <a:pt x="5549" y="19326"/>
                    <a:pt x="5882" y="19517"/>
                    <a:pt x="6215" y="19683"/>
                  </a:cubicBezTo>
                  <a:cubicBezTo>
                    <a:pt x="6537" y="19826"/>
                    <a:pt x="6870" y="19933"/>
                    <a:pt x="7204" y="20052"/>
                  </a:cubicBezTo>
                  <a:cubicBezTo>
                    <a:pt x="7147" y="20119"/>
                    <a:pt x="7067" y="20170"/>
                    <a:pt x="6971" y="20170"/>
                  </a:cubicBezTo>
                  <a:cubicBezTo>
                    <a:pt x="6946" y="20170"/>
                    <a:pt x="6921" y="20167"/>
                    <a:pt x="6894" y="20160"/>
                  </a:cubicBezTo>
                  <a:cubicBezTo>
                    <a:pt x="6442" y="20005"/>
                    <a:pt x="6025" y="19838"/>
                    <a:pt x="5644" y="19564"/>
                  </a:cubicBezTo>
                  <a:cubicBezTo>
                    <a:pt x="4953" y="19064"/>
                    <a:pt x="4370" y="18493"/>
                    <a:pt x="3858" y="17850"/>
                  </a:cubicBezTo>
                  <a:cubicBezTo>
                    <a:pt x="3525" y="17445"/>
                    <a:pt x="3167" y="17076"/>
                    <a:pt x="2810" y="16707"/>
                  </a:cubicBezTo>
                  <a:cubicBezTo>
                    <a:pt x="2679" y="16588"/>
                    <a:pt x="2513" y="16492"/>
                    <a:pt x="2370" y="16385"/>
                  </a:cubicBezTo>
                  <a:cubicBezTo>
                    <a:pt x="2370" y="16385"/>
                    <a:pt x="2370" y="16373"/>
                    <a:pt x="2382" y="16373"/>
                  </a:cubicBezTo>
                  <a:cubicBezTo>
                    <a:pt x="2882" y="16147"/>
                    <a:pt x="3227" y="15730"/>
                    <a:pt x="3560" y="15314"/>
                  </a:cubicBezTo>
                  <a:cubicBezTo>
                    <a:pt x="4108" y="14647"/>
                    <a:pt x="4656" y="13992"/>
                    <a:pt x="5346" y="13456"/>
                  </a:cubicBezTo>
                  <a:cubicBezTo>
                    <a:pt x="5799" y="13099"/>
                    <a:pt x="6299" y="12801"/>
                    <a:pt x="6870" y="12659"/>
                  </a:cubicBezTo>
                  <a:cubicBezTo>
                    <a:pt x="6908" y="12650"/>
                    <a:pt x="6941" y="12645"/>
                    <a:pt x="6971" y="12645"/>
                  </a:cubicBezTo>
                  <a:close/>
                  <a:moveTo>
                    <a:pt x="27337" y="19659"/>
                  </a:moveTo>
                  <a:lnTo>
                    <a:pt x="27337" y="19659"/>
                  </a:lnTo>
                  <a:cubicBezTo>
                    <a:pt x="27325" y="19826"/>
                    <a:pt x="27325" y="19957"/>
                    <a:pt x="27313" y="20112"/>
                  </a:cubicBezTo>
                  <a:cubicBezTo>
                    <a:pt x="27313" y="20231"/>
                    <a:pt x="27218" y="20302"/>
                    <a:pt x="27099" y="20302"/>
                  </a:cubicBezTo>
                  <a:cubicBezTo>
                    <a:pt x="26920" y="20302"/>
                    <a:pt x="26754" y="20279"/>
                    <a:pt x="26658" y="20112"/>
                  </a:cubicBezTo>
                  <a:cubicBezTo>
                    <a:pt x="26873" y="19957"/>
                    <a:pt x="27087" y="19826"/>
                    <a:pt x="27337" y="19659"/>
                  </a:cubicBezTo>
                  <a:close/>
                  <a:moveTo>
                    <a:pt x="5442" y="19659"/>
                  </a:moveTo>
                  <a:lnTo>
                    <a:pt x="5442" y="19659"/>
                  </a:lnTo>
                  <a:cubicBezTo>
                    <a:pt x="5680" y="19826"/>
                    <a:pt x="5906" y="19957"/>
                    <a:pt x="6132" y="20112"/>
                  </a:cubicBezTo>
                  <a:cubicBezTo>
                    <a:pt x="6042" y="20238"/>
                    <a:pt x="5891" y="20316"/>
                    <a:pt x="5746" y="20316"/>
                  </a:cubicBezTo>
                  <a:cubicBezTo>
                    <a:pt x="5698" y="20316"/>
                    <a:pt x="5652" y="20308"/>
                    <a:pt x="5608" y="20290"/>
                  </a:cubicBezTo>
                  <a:cubicBezTo>
                    <a:pt x="5549" y="20279"/>
                    <a:pt x="5489" y="20195"/>
                    <a:pt x="5477" y="20136"/>
                  </a:cubicBezTo>
                  <a:cubicBezTo>
                    <a:pt x="5465" y="19993"/>
                    <a:pt x="5465" y="19838"/>
                    <a:pt x="5442" y="19659"/>
                  </a:cubicBezTo>
                  <a:close/>
                  <a:moveTo>
                    <a:pt x="26432" y="20148"/>
                  </a:moveTo>
                  <a:lnTo>
                    <a:pt x="26432" y="20148"/>
                  </a:lnTo>
                  <a:cubicBezTo>
                    <a:pt x="26539" y="20469"/>
                    <a:pt x="26432" y="20707"/>
                    <a:pt x="26147" y="20850"/>
                  </a:cubicBezTo>
                  <a:cubicBezTo>
                    <a:pt x="26075" y="20695"/>
                    <a:pt x="26016" y="20529"/>
                    <a:pt x="25920" y="20350"/>
                  </a:cubicBezTo>
                  <a:cubicBezTo>
                    <a:pt x="26087" y="20290"/>
                    <a:pt x="26266" y="20207"/>
                    <a:pt x="26432" y="20148"/>
                  </a:cubicBezTo>
                  <a:close/>
                  <a:moveTo>
                    <a:pt x="6335" y="20171"/>
                  </a:moveTo>
                  <a:lnTo>
                    <a:pt x="6335" y="20171"/>
                  </a:lnTo>
                  <a:cubicBezTo>
                    <a:pt x="6513" y="20231"/>
                    <a:pt x="6680" y="20290"/>
                    <a:pt x="6846" y="20362"/>
                  </a:cubicBezTo>
                  <a:cubicBezTo>
                    <a:pt x="6775" y="20541"/>
                    <a:pt x="6692" y="20707"/>
                    <a:pt x="6620" y="20874"/>
                  </a:cubicBezTo>
                  <a:cubicBezTo>
                    <a:pt x="6335" y="20719"/>
                    <a:pt x="6239" y="20493"/>
                    <a:pt x="6335" y="20171"/>
                  </a:cubicBezTo>
                  <a:close/>
                  <a:moveTo>
                    <a:pt x="22348" y="20052"/>
                  </a:moveTo>
                  <a:cubicBezTo>
                    <a:pt x="22396" y="20064"/>
                    <a:pt x="22432" y="20064"/>
                    <a:pt x="22467" y="20064"/>
                  </a:cubicBezTo>
                  <a:cubicBezTo>
                    <a:pt x="22902" y="20238"/>
                    <a:pt x="23355" y="20279"/>
                    <a:pt x="23809" y="20279"/>
                  </a:cubicBezTo>
                  <a:cubicBezTo>
                    <a:pt x="23978" y="20279"/>
                    <a:pt x="24146" y="20273"/>
                    <a:pt x="24313" y="20267"/>
                  </a:cubicBezTo>
                  <a:lnTo>
                    <a:pt x="25027" y="20267"/>
                  </a:lnTo>
                  <a:cubicBezTo>
                    <a:pt x="25075" y="20267"/>
                    <a:pt x="25134" y="20302"/>
                    <a:pt x="25170" y="20326"/>
                  </a:cubicBezTo>
                  <a:cubicBezTo>
                    <a:pt x="25242" y="20410"/>
                    <a:pt x="25325" y="20481"/>
                    <a:pt x="25373" y="20564"/>
                  </a:cubicBezTo>
                  <a:cubicBezTo>
                    <a:pt x="25492" y="20802"/>
                    <a:pt x="25611" y="21076"/>
                    <a:pt x="25742" y="21338"/>
                  </a:cubicBezTo>
                  <a:cubicBezTo>
                    <a:pt x="25623" y="21374"/>
                    <a:pt x="25551" y="21386"/>
                    <a:pt x="25480" y="21398"/>
                  </a:cubicBezTo>
                  <a:lnTo>
                    <a:pt x="23777" y="21576"/>
                  </a:lnTo>
                  <a:cubicBezTo>
                    <a:pt x="23741" y="21600"/>
                    <a:pt x="23682" y="21600"/>
                    <a:pt x="23622" y="21612"/>
                  </a:cubicBezTo>
                  <a:cubicBezTo>
                    <a:pt x="23552" y="21628"/>
                    <a:pt x="23507" y="21638"/>
                    <a:pt x="23474" y="21638"/>
                  </a:cubicBezTo>
                  <a:cubicBezTo>
                    <a:pt x="23406" y="21638"/>
                    <a:pt x="23393" y="21594"/>
                    <a:pt x="23337" y="21457"/>
                  </a:cubicBezTo>
                  <a:cubicBezTo>
                    <a:pt x="23122" y="21005"/>
                    <a:pt x="22848" y="20600"/>
                    <a:pt x="22491" y="20231"/>
                  </a:cubicBezTo>
                  <a:cubicBezTo>
                    <a:pt x="22444" y="20183"/>
                    <a:pt x="22384" y="20136"/>
                    <a:pt x="22325" y="20100"/>
                  </a:cubicBezTo>
                  <a:cubicBezTo>
                    <a:pt x="22337" y="20076"/>
                    <a:pt x="22337" y="20064"/>
                    <a:pt x="22348" y="20052"/>
                  </a:cubicBezTo>
                  <a:close/>
                  <a:moveTo>
                    <a:pt x="10418" y="20052"/>
                  </a:moveTo>
                  <a:cubicBezTo>
                    <a:pt x="9966" y="20529"/>
                    <a:pt x="9597" y="21052"/>
                    <a:pt x="9371" y="21648"/>
                  </a:cubicBezTo>
                  <a:cubicBezTo>
                    <a:pt x="8585" y="21553"/>
                    <a:pt x="7823" y="21481"/>
                    <a:pt x="7037" y="21386"/>
                  </a:cubicBezTo>
                  <a:cubicBezTo>
                    <a:pt x="7204" y="21017"/>
                    <a:pt x="7287" y="20660"/>
                    <a:pt x="7561" y="20398"/>
                  </a:cubicBezTo>
                  <a:cubicBezTo>
                    <a:pt x="7620" y="20338"/>
                    <a:pt x="7728" y="20290"/>
                    <a:pt x="7811" y="20290"/>
                  </a:cubicBezTo>
                  <a:cubicBezTo>
                    <a:pt x="8128" y="20290"/>
                    <a:pt x="8441" y="20301"/>
                    <a:pt x="8755" y="20301"/>
                  </a:cubicBezTo>
                  <a:cubicBezTo>
                    <a:pt x="8912" y="20301"/>
                    <a:pt x="9069" y="20298"/>
                    <a:pt x="9228" y="20290"/>
                  </a:cubicBezTo>
                  <a:cubicBezTo>
                    <a:pt x="9549" y="20279"/>
                    <a:pt x="9894" y="20255"/>
                    <a:pt x="10204" y="20112"/>
                  </a:cubicBezTo>
                  <a:cubicBezTo>
                    <a:pt x="10287" y="20076"/>
                    <a:pt x="10347" y="20064"/>
                    <a:pt x="10418" y="20052"/>
                  </a:cubicBezTo>
                  <a:close/>
                  <a:moveTo>
                    <a:pt x="27551" y="20040"/>
                  </a:moveTo>
                  <a:cubicBezTo>
                    <a:pt x="27623" y="20195"/>
                    <a:pt x="27694" y="20338"/>
                    <a:pt x="27754" y="20469"/>
                  </a:cubicBezTo>
                  <a:lnTo>
                    <a:pt x="27980" y="21136"/>
                  </a:lnTo>
                  <a:cubicBezTo>
                    <a:pt x="27992" y="21172"/>
                    <a:pt x="27980" y="21231"/>
                    <a:pt x="27968" y="21243"/>
                  </a:cubicBezTo>
                  <a:cubicBezTo>
                    <a:pt x="27849" y="21350"/>
                    <a:pt x="27051" y="21672"/>
                    <a:pt x="26849" y="21707"/>
                  </a:cubicBezTo>
                  <a:cubicBezTo>
                    <a:pt x="26920" y="21541"/>
                    <a:pt x="27039" y="21374"/>
                    <a:pt x="26920" y="21207"/>
                  </a:cubicBezTo>
                  <a:cubicBezTo>
                    <a:pt x="26837" y="21076"/>
                    <a:pt x="26694" y="20957"/>
                    <a:pt x="26575" y="20838"/>
                  </a:cubicBezTo>
                  <a:cubicBezTo>
                    <a:pt x="26623" y="20731"/>
                    <a:pt x="26682" y="20600"/>
                    <a:pt x="26742" y="20469"/>
                  </a:cubicBezTo>
                  <a:cubicBezTo>
                    <a:pt x="26853" y="20469"/>
                    <a:pt x="26969" y="20480"/>
                    <a:pt x="27084" y="20480"/>
                  </a:cubicBezTo>
                  <a:cubicBezTo>
                    <a:pt x="27141" y="20480"/>
                    <a:pt x="27198" y="20477"/>
                    <a:pt x="27254" y="20469"/>
                  </a:cubicBezTo>
                  <a:cubicBezTo>
                    <a:pt x="27456" y="20433"/>
                    <a:pt x="27492" y="20243"/>
                    <a:pt x="27551" y="20040"/>
                  </a:cubicBezTo>
                  <a:close/>
                  <a:moveTo>
                    <a:pt x="5239" y="20052"/>
                  </a:moveTo>
                  <a:cubicBezTo>
                    <a:pt x="5299" y="20231"/>
                    <a:pt x="5322" y="20433"/>
                    <a:pt x="5537" y="20469"/>
                  </a:cubicBezTo>
                  <a:cubicBezTo>
                    <a:pt x="5592" y="20473"/>
                    <a:pt x="5649" y="20474"/>
                    <a:pt x="5706" y="20474"/>
                  </a:cubicBezTo>
                  <a:cubicBezTo>
                    <a:pt x="5820" y="20474"/>
                    <a:pt x="5934" y="20469"/>
                    <a:pt x="6037" y="20469"/>
                  </a:cubicBezTo>
                  <a:cubicBezTo>
                    <a:pt x="6096" y="20588"/>
                    <a:pt x="6144" y="20719"/>
                    <a:pt x="6180" y="20874"/>
                  </a:cubicBezTo>
                  <a:cubicBezTo>
                    <a:pt x="6073" y="20993"/>
                    <a:pt x="5918" y="21112"/>
                    <a:pt x="5834" y="21243"/>
                  </a:cubicBezTo>
                  <a:cubicBezTo>
                    <a:pt x="5715" y="21410"/>
                    <a:pt x="5834" y="21564"/>
                    <a:pt x="5942" y="21743"/>
                  </a:cubicBezTo>
                  <a:cubicBezTo>
                    <a:pt x="5763" y="21684"/>
                    <a:pt x="5608" y="21648"/>
                    <a:pt x="5477" y="21588"/>
                  </a:cubicBezTo>
                  <a:cubicBezTo>
                    <a:pt x="5263" y="21493"/>
                    <a:pt x="5061" y="21374"/>
                    <a:pt x="4846" y="21267"/>
                  </a:cubicBezTo>
                  <a:cubicBezTo>
                    <a:pt x="4822" y="21255"/>
                    <a:pt x="4787" y="21207"/>
                    <a:pt x="4787" y="21183"/>
                  </a:cubicBezTo>
                  <a:cubicBezTo>
                    <a:pt x="4894" y="20791"/>
                    <a:pt x="5013" y="20421"/>
                    <a:pt x="5239" y="20052"/>
                  </a:cubicBezTo>
                  <a:close/>
                  <a:moveTo>
                    <a:pt x="26366" y="21050"/>
                  </a:moveTo>
                  <a:cubicBezTo>
                    <a:pt x="26541" y="21050"/>
                    <a:pt x="26738" y="21167"/>
                    <a:pt x="26778" y="21326"/>
                  </a:cubicBezTo>
                  <a:cubicBezTo>
                    <a:pt x="26789" y="21386"/>
                    <a:pt x="26778" y="21481"/>
                    <a:pt x="26730" y="21529"/>
                  </a:cubicBezTo>
                  <a:cubicBezTo>
                    <a:pt x="26635" y="21624"/>
                    <a:pt x="26539" y="21731"/>
                    <a:pt x="26432" y="21838"/>
                  </a:cubicBezTo>
                  <a:cubicBezTo>
                    <a:pt x="26373" y="21564"/>
                    <a:pt x="26325" y="21314"/>
                    <a:pt x="26266" y="21064"/>
                  </a:cubicBezTo>
                  <a:cubicBezTo>
                    <a:pt x="26297" y="21055"/>
                    <a:pt x="26331" y="21050"/>
                    <a:pt x="26366" y="21050"/>
                  </a:cubicBezTo>
                  <a:close/>
                  <a:moveTo>
                    <a:pt x="6433" y="21042"/>
                  </a:moveTo>
                  <a:cubicBezTo>
                    <a:pt x="6460" y="21042"/>
                    <a:pt x="6489" y="21052"/>
                    <a:pt x="6513" y="21052"/>
                  </a:cubicBezTo>
                  <a:cubicBezTo>
                    <a:pt x="6454" y="21314"/>
                    <a:pt x="6418" y="21564"/>
                    <a:pt x="6370" y="21898"/>
                  </a:cubicBezTo>
                  <a:cubicBezTo>
                    <a:pt x="6275" y="21803"/>
                    <a:pt x="6215" y="21731"/>
                    <a:pt x="6156" y="21660"/>
                  </a:cubicBezTo>
                  <a:cubicBezTo>
                    <a:pt x="6073" y="21564"/>
                    <a:pt x="5965" y="21469"/>
                    <a:pt x="6025" y="21326"/>
                  </a:cubicBezTo>
                  <a:cubicBezTo>
                    <a:pt x="6084" y="21172"/>
                    <a:pt x="6215" y="21076"/>
                    <a:pt x="6394" y="21052"/>
                  </a:cubicBezTo>
                  <a:cubicBezTo>
                    <a:pt x="6406" y="21045"/>
                    <a:pt x="6419" y="21042"/>
                    <a:pt x="6433" y="21042"/>
                  </a:cubicBezTo>
                  <a:close/>
                  <a:moveTo>
                    <a:pt x="6966" y="21553"/>
                  </a:moveTo>
                  <a:cubicBezTo>
                    <a:pt x="7680" y="21624"/>
                    <a:pt x="8347" y="21684"/>
                    <a:pt x="9037" y="21767"/>
                  </a:cubicBezTo>
                  <a:cubicBezTo>
                    <a:pt x="9061" y="21779"/>
                    <a:pt x="9073" y="21779"/>
                    <a:pt x="9109" y="21779"/>
                  </a:cubicBezTo>
                  <a:cubicBezTo>
                    <a:pt x="9299" y="21803"/>
                    <a:pt x="9299" y="21826"/>
                    <a:pt x="9240" y="22017"/>
                  </a:cubicBezTo>
                  <a:cubicBezTo>
                    <a:pt x="9180" y="22219"/>
                    <a:pt x="9109" y="22422"/>
                    <a:pt x="9061" y="22612"/>
                  </a:cubicBezTo>
                  <a:cubicBezTo>
                    <a:pt x="9017" y="22743"/>
                    <a:pt x="8954" y="22804"/>
                    <a:pt x="8842" y="22804"/>
                  </a:cubicBezTo>
                  <a:cubicBezTo>
                    <a:pt x="8832" y="22804"/>
                    <a:pt x="8822" y="22804"/>
                    <a:pt x="8811" y="22803"/>
                  </a:cubicBezTo>
                  <a:cubicBezTo>
                    <a:pt x="8406" y="22791"/>
                    <a:pt x="8001" y="22779"/>
                    <a:pt x="7597" y="22743"/>
                  </a:cubicBezTo>
                  <a:cubicBezTo>
                    <a:pt x="7335" y="22731"/>
                    <a:pt x="7049" y="22719"/>
                    <a:pt x="6739" y="22684"/>
                  </a:cubicBezTo>
                  <a:cubicBezTo>
                    <a:pt x="6811" y="22303"/>
                    <a:pt x="6882" y="21922"/>
                    <a:pt x="6966" y="21553"/>
                  </a:cubicBezTo>
                  <a:close/>
                  <a:moveTo>
                    <a:pt x="25825" y="21588"/>
                  </a:moveTo>
                  <a:cubicBezTo>
                    <a:pt x="25896" y="21922"/>
                    <a:pt x="25968" y="22303"/>
                    <a:pt x="26039" y="22696"/>
                  </a:cubicBezTo>
                  <a:cubicBezTo>
                    <a:pt x="25325" y="22743"/>
                    <a:pt x="24646" y="22779"/>
                    <a:pt x="23980" y="22815"/>
                  </a:cubicBezTo>
                  <a:cubicBezTo>
                    <a:pt x="23837" y="22815"/>
                    <a:pt x="23765" y="22779"/>
                    <a:pt x="23741" y="22624"/>
                  </a:cubicBezTo>
                  <a:cubicBezTo>
                    <a:pt x="23682" y="22398"/>
                    <a:pt x="23599" y="22195"/>
                    <a:pt x="23527" y="21981"/>
                  </a:cubicBezTo>
                  <a:cubicBezTo>
                    <a:pt x="23480" y="21886"/>
                    <a:pt x="23515" y="21838"/>
                    <a:pt x="23622" y="21826"/>
                  </a:cubicBezTo>
                  <a:cubicBezTo>
                    <a:pt x="23694" y="21803"/>
                    <a:pt x="23765" y="21803"/>
                    <a:pt x="23837" y="21791"/>
                  </a:cubicBezTo>
                  <a:cubicBezTo>
                    <a:pt x="24480" y="21719"/>
                    <a:pt x="25134" y="21660"/>
                    <a:pt x="25825" y="21588"/>
                  </a:cubicBezTo>
                  <a:close/>
                  <a:moveTo>
                    <a:pt x="4299" y="19386"/>
                  </a:moveTo>
                  <a:cubicBezTo>
                    <a:pt x="4418" y="19767"/>
                    <a:pt x="4703" y="19898"/>
                    <a:pt x="5072" y="19898"/>
                  </a:cubicBezTo>
                  <a:lnTo>
                    <a:pt x="4763" y="20660"/>
                  </a:lnTo>
                  <a:cubicBezTo>
                    <a:pt x="4703" y="20838"/>
                    <a:pt x="4644" y="21029"/>
                    <a:pt x="4572" y="21207"/>
                  </a:cubicBezTo>
                  <a:cubicBezTo>
                    <a:pt x="4537" y="21291"/>
                    <a:pt x="4549" y="21350"/>
                    <a:pt x="4632" y="21374"/>
                  </a:cubicBezTo>
                  <a:cubicBezTo>
                    <a:pt x="5049" y="21564"/>
                    <a:pt x="5477" y="21767"/>
                    <a:pt x="5882" y="21945"/>
                  </a:cubicBezTo>
                  <a:cubicBezTo>
                    <a:pt x="5799" y="22065"/>
                    <a:pt x="5715" y="22207"/>
                    <a:pt x="5656" y="22362"/>
                  </a:cubicBezTo>
                  <a:cubicBezTo>
                    <a:pt x="5596" y="22517"/>
                    <a:pt x="5620" y="22684"/>
                    <a:pt x="5715" y="22862"/>
                  </a:cubicBezTo>
                  <a:cubicBezTo>
                    <a:pt x="5549" y="22803"/>
                    <a:pt x="5370" y="22743"/>
                    <a:pt x="5203" y="22660"/>
                  </a:cubicBezTo>
                  <a:cubicBezTo>
                    <a:pt x="5061" y="22576"/>
                    <a:pt x="4918" y="22481"/>
                    <a:pt x="4799" y="22374"/>
                  </a:cubicBezTo>
                  <a:cubicBezTo>
                    <a:pt x="4453" y="22088"/>
                    <a:pt x="4072" y="21850"/>
                    <a:pt x="3632" y="21684"/>
                  </a:cubicBezTo>
                  <a:cubicBezTo>
                    <a:pt x="3858" y="21231"/>
                    <a:pt x="3941" y="20731"/>
                    <a:pt x="4001" y="20243"/>
                  </a:cubicBezTo>
                  <a:cubicBezTo>
                    <a:pt x="4037" y="19921"/>
                    <a:pt x="4132" y="19648"/>
                    <a:pt x="4299" y="19386"/>
                  </a:cubicBezTo>
                  <a:close/>
                  <a:moveTo>
                    <a:pt x="28480" y="19386"/>
                  </a:moveTo>
                  <a:cubicBezTo>
                    <a:pt x="28659" y="19695"/>
                    <a:pt x="28766" y="20005"/>
                    <a:pt x="28814" y="20350"/>
                  </a:cubicBezTo>
                  <a:cubicBezTo>
                    <a:pt x="28837" y="20802"/>
                    <a:pt x="28944" y="21267"/>
                    <a:pt x="29147" y="21695"/>
                  </a:cubicBezTo>
                  <a:cubicBezTo>
                    <a:pt x="28611" y="21886"/>
                    <a:pt x="28194" y="22219"/>
                    <a:pt x="27754" y="22553"/>
                  </a:cubicBezTo>
                  <a:cubicBezTo>
                    <a:pt x="27540" y="22696"/>
                    <a:pt x="27301" y="22779"/>
                    <a:pt x="27063" y="22874"/>
                  </a:cubicBezTo>
                  <a:cubicBezTo>
                    <a:pt x="27230" y="22505"/>
                    <a:pt x="27147" y="22207"/>
                    <a:pt x="26861" y="21945"/>
                  </a:cubicBezTo>
                  <a:cubicBezTo>
                    <a:pt x="26873" y="21922"/>
                    <a:pt x="26885" y="21910"/>
                    <a:pt x="26909" y="21910"/>
                  </a:cubicBezTo>
                  <a:cubicBezTo>
                    <a:pt x="27266" y="21767"/>
                    <a:pt x="27599" y="21612"/>
                    <a:pt x="27956" y="21469"/>
                  </a:cubicBezTo>
                  <a:cubicBezTo>
                    <a:pt x="28052" y="21422"/>
                    <a:pt x="28182" y="21386"/>
                    <a:pt x="28218" y="21314"/>
                  </a:cubicBezTo>
                  <a:cubicBezTo>
                    <a:pt x="28242" y="21255"/>
                    <a:pt x="28171" y="21124"/>
                    <a:pt x="28135" y="21029"/>
                  </a:cubicBezTo>
                  <a:cubicBezTo>
                    <a:pt x="28004" y="20660"/>
                    <a:pt x="27861" y="20290"/>
                    <a:pt x="27730" y="19921"/>
                  </a:cubicBezTo>
                  <a:cubicBezTo>
                    <a:pt x="28087" y="19921"/>
                    <a:pt x="28361" y="19779"/>
                    <a:pt x="28480" y="19386"/>
                  </a:cubicBezTo>
                  <a:close/>
                  <a:moveTo>
                    <a:pt x="6323" y="21969"/>
                  </a:moveTo>
                  <a:lnTo>
                    <a:pt x="6323" y="21969"/>
                  </a:lnTo>
                  <a:cubicBezTo>
                    <a:pt x="6287" y="22303"/>
                    <a:pt x="6275" y="22624"/>
                    <a:pt x="6251" y="22969"/>
                  </a:cubicBezTo>
                  <a:cubicBezTo>
                    <a:pt x="6073" y="22815"/>
                    <a:pt x="5799" y="22791"/>
                    <a:pt x="5834" y="22493"/>
                  </a:cubicBezTo>
                  <a:cubicBezTo>
                    <a:pt x="5846" y="22219"/>
                    <a:pt x="5977" y="22076"/>
                    <a:pt x="6323" y="21969"/>
                  </a:cubicBezTo>
                  <a:close/>
                  <a:moveTo>
                    <a:pt x="26456" y="21981"/>
                  </a:moveTo>
                  <a:lnTo>
                    <a:pt x="26456" y="21981"/>
                  </a:lnTo>
                  <a:cubicBezTo>
                    <a:pt x="26754" y="22041"/>
                    <a:pt x="26909" y="22195"/>
                    <a:pt x="26944" y="22457"/>
                  </a:cubicBezTo>
                  <a:cubicBezTo>
                    <a:pt x="26992" y="22779"/>
                    <a:pt x="26730" y="22838"/>
                    <a:pt x="26539" y="22969"/>
                  </a:cubicBezTo>
                  <a:cubicBezTo>
                    <a:pt x="26504" y="22624"/>
                    <a:pt x="26492" y="22303"/>
                    <a:pt x="26456" y="21981"/>
                  </a:cubicBezTo>
                  <a:close/>
                  <a:moveTo>
                    <a:pt x="31102" y="21909"/>
                  </a:moveTo>
                  <a:cubicBezTo>
                    <a:pt x="31678" y="21909"/>
                    <a:pt x="32094" y="22170"/>
                    <a:pt x="32373" y="22636"/>
                  </a:cubicBezTo>
                  <a:cubicBezTo>
                    <a:pt x="32445" y="22755"/>
                    <a:pt x="32516" y="22898"/>
                    <a:pt x="32576" y="23017"/>
                  </a:cubicBezTo>
                  <a:cubicBezTo>
                    <a:pt x="32624" y="23100"/>
                    <a:pt x="32588" y="23148"/>
                    <a:pt x="32516" y="23172"/>
                  </a:cubicBezTo>
                  <a:cubicBezTo>
                    <a:pt x="32284" y="23287"/>
                    <a:pt x="32035" y="23341"/>
                    <a:pt x="31791" y="23341"/>
                  </a:cubicBezTo>
                  <a:cubicBezTo>
                    <a:pt x="31148" y="23341"/>
                    <a:pt x="30531" y="22965"/>
                    <a:pt x="30290" y="22326"/>
                  </a:cubicBezTo>
                  <a:cubicBezTo>
                    <a:pt x="30207" y="22160"/>
                    <a:pt x="30230" y="22100"/>
                    <a:pt x="30409" y="22041"/>
                  </a:cubicBezTo>
                  <a:cubicBezTo>
                    <a:pt x="30611" y="21981"/>
                    <a:pt x="30838" y="21957"/>
                    <a:pt x="31064" y="21910"/>
                  </a:cubicBezTo>
                  <a:cubicBezTo>
                    <a:pt x="31077" y="21909"/>
                    <a:pt x="31090" y="21909"/>
                    <a:pt x="31102" y="21909"/>
                  </a:cubicBezTo>
                  <a:close/>
                  <a:moveTo>
                    <a:pt x="1727" y="21898"/>
                  </a:moveTo>
                  <a:cubicBezTo>
                    <a:pt x="1965" y="21957"/>
                    <a:pt x="2191" y="22005"/>
                    <a:pt x="2405" y="22076"/>
                  </a:cubicBezTo>
                  <a:cubicBezTo>
                    <a:pt x="2525" y="22100"/>
                    <a:pt x="2536" y="22195"/>
                    <a:pt x="2501" y="22303"/>
                  </a:cubicBezTo>
                  <a:cubicBezTo>
                    <a:pt x="2217" y="22880"/>
                    <a:pt x="1736" y="23362"/>
                    <a:pt x="1057" y="23362"/>
                  </a:cubicBezTo>
                  <a:cubicBezTo>
                    <a:pt x="937" y="23362"/>
                    <a:pt x="811" y="23347"/>
                    <a:pt x="679" y="23315"/>
                  </a:cubicBezTo>
                  <a:cubicBezTo>
                    <a:pt x="536" y="23267"/>
                    <a:pt x="393" y="23231"/>
                    <a:pt x="262" y="23196"/>
                  </a:cubicBezTo>
                  <a:cubicBezTo>
                    <a:pt x="179" y="23160"/>
                    <a:pt x="143" y="23100"/>
                    <a:pt x="191" y="23017"/>
                  </a:cubicBezTo>
                  <a:cubicBezTo>
                    <a:pt x="369" y="22624"/>
                    <a:pt x="596" y="22303"/>
                    <a:pt x="965" y="22076"/>
                  </a:cubicBezTo>
                  <a:cubicBezTo>
                    <a:pt x="1191" y="21934"/>
                    <a:pt x="1453" y="21922"/>
                    <a:pt x="1727" y="21898"/>
                  </a:cubicBezTo>
                  <a:close/>
                  <a:moveTo>
                    <a:pt x="6751" y="22874"/>
                  </a:moveTo>
                  <a:lnTo>
                    <a:pt x="6751" y="22874"/>
                  </a:lnTo>
                  <a:cubicBezTo>
                    <a:pt x="7478" y="22922"/>
                    <a:pt x="8180" y="22969"/>
                    <a:pt x="8918" y="23017"/>
                  </a:cubicBezTo>
                  <a:cubicBezTo>
                    <a:pt x="8835" y="23291"/>
                    <a:pt x="8775" y="23589"/>
                    <a:pt x="8621" y="23850"/>
                  </a:cubicBezTo>
                  <a:cubicBezTo>
                    <a:pt x="8585" y="23886"/>
                    <a:pt x="8513" y="23910"/>
                    <a:pt x="8454" y="23910"/>
                  </a:cubicBezTo>
                  <a:cubicBezTo>
                    <a:pt x="8275" y="23910"/>
                    <a:pt x="8109" y="23886"/>
                    <a:pt x="7942" y="23874"/>
                  </a:cubicBezTo>
                  <a:cubicBezTo>
                    <a:pt x="7561" y="23862"/>
                    <a:pt x="7192" y="23827"/>
                    <a:pt x="6787" y="23803"/>
                  </a:cubicBezTo>
                  <a:cubicBezTo>
                    <a:pt x="6775" y="23505"/>
                    <a:pt x="6751" y="23208"/>
                    <a:pt x="6751" y="22874"/>
                  </a:cubicBezTo>
                  <a:close/>
                  <a:moveTo>
                    <a:pt x="26039" y="22874"/>
                  </a:moveTo>
                  <a:lnTo>
                    <a:pt x="26039" y="22874"/>
                  </a:lnTo>
                  <a:cubicBezTo>
                    <a:pt x="26027" y="23196"/>
                    <a:pt x="26016" y="23493"/>
                    <a:pt x="26004" y="23791"/>
                  </a:cubicBezTo>
                  <a:cubicBezTo>
                    <a:pt x="25825" y="23815"/>
                    <a:pt x="25658" y="23827"/>
                    <a:pt x="25504" y="23850"/>
                  </a:cubicBezTo>
                  <a:cubicBezTo>
                    <a:pt x="25170" y="23862"/>
                    <a:pt x="24813" y="23874"/>
                    <a:pt x="24468" y="23910"/>
                  </a:cubicBezTo>
                  <a:cubicBezTo>
                    <a:pt x="24415" y="23915"/>
                    <a:pt x="24371" y="23919"/>
                    <a:pt x="24333" y="23919"/>
                  </a:cubicBezTo>
                  <a:cubicBezTo>
                    <a:pt x="24195" y="23919"/>
                    <a:pt x="24150" y="23871"/>
                    <a:pt x="24075" y="23684"/>
                  </a:cubicBezTo>
                  <a:cubicBezTo>
                    <a:pt x="24003" y="23469"/>
                    <a:pt x="23944" y="23255"/>
                    <a:pt x="23872" y="23029"/>
                  </a:cubicBezTo>
                  <a:cubicBezTo>
                    <a:pt x="24599" y="22981"/>
                    <a:pt x="25313" y="22934"/>
                    <a:pt x="26039" y="22874"/>
                  </a:cubicBezTo>
                  <a:close/>
                  <a:moveTo>
                    <a:pt x="26539" y="23148"/>
                  </a:moveTo>
                  <a:cubicBezTo>
                    <a:pt x="26742" y="23208"/>
                    <a:pt x="26861" y="23350"/>
                    <a:pt x="26861" y="23577"/>
                  </a:cubicBezTo>
                  <a:cubicBezTo>
                    <a:pt x="26873" y="23803"/>
                    <a:pt x="26730" y="23993"/>
                    <a:pt x="26492" y="24065"/>
                  </a:cubicBezTo>
                  <a:cubicBezTo>
                    <a:pt x="26504" y="23755"/>
                    <a:pt x="26516" y="23458"/>
                    <a:pt x="26539" y="23148"/>
                  </a:cubicBezTo>
                  <a:close/>
                  <a:moveTo>
                    <a:pt x="6239" y="23136"/>
                  </a:moveTo>
                  <a:cubicBezTo>
                    <a:pt x="6263" y="23446"/>
                    <a:pt x="6275" y="23755"/>
                    <a:pt x="6287" y="24100"/>
                  </a:cubicBezTo>
                  <a:cubicBezTo>
                    <a:pt x="6096" y="23970"/>
                    <a:pt x="5918" y="23862"/>
                    <a:pt x="5906" y="23624"/>
                  </a:cubicBezTo>
                  <a:cubicBezTo>
                    <a:pt x="5894" y="23386"/>
                    <a:pt x="6013" y="23231"/>
                    <a:pt x="6239" y="23136"/>
                  </a:cubicBezTo>
                  <a:close/>
                  <a:moveTo>
                    <a:pt x="29218" y="18338"/>
                  </a:moveTo>
                  <a:cubicBezTo>
                    <a:pt x="29433" y="18588"/>
                    <a:pt x="29576" y="18874"/>
                    <a:pt x="29587" y="19183"/>
                  </a:cubicBezTo>
                  <a:cubicBezTo>
                    <a:pt x="29623" y="19648"/>
                    <a:pt x="29671" y="20124"/>
                    <a:pt x="29706" y="20588"/>
                  </a:cubicBezTo>
                  <a:cubicBezTo>
                    <a:pt x="29730" y="21076"/>
                    <a:pt x="29706" y="21564"/>
                    <a:pt x="29921" y="22029"/>
                  </a:cubicBezTo>
                  <a:cubicBezTo>
                    <a:pt x="29349" y="22231"/>
                    <a:pt x="28992" y="22696"/>
                    <a:pt x="28540" y="23077"/>
                  </a:cubicBezTo>
                  <a:cubicBezTo>
                    <a:pt x="28230" y="23327"/>
                    <a:pt x="27921" y="23589"/>
                    <a:pt x="27587" y="23850"/>
                  </a:cubicBezTo>
                  <a:cubicBezTo>
                    <a:pt x="27385" y="24005"/>
                    <a:pt x="27135" y="24089"/>
                    <a:pt x="26873" y="24100"/>
                  </a:cubicBezTo>
                  <a:cubicBezTo>
                    <a:pt x="26932" y="23946"/>
                    <a:pt x="27028" y="23791"/>
                    <a:pt x="27039" y="23624"/>
                  </a:cubicBezTo>
                  <a:cubicBezTo>
                    <a:pt x="27051" y="23458"/>
                    <a:pt x="26980" y="23291"/>
                    <a:pt x="26932" y="23112"/>
                  </a:cubicBezTo>
                  <a:cubicBezTo>
                    <a:pt x="26968" y="23100"/>
                    <a:pt x="27028" y="23077"/>
                    <a:pt x="27099" y="23053"/>
                  </a:cubicBezTo>
                  <a:cubicBezTo>
                    <a:pt x="27528" y="22922"/>
                    <a:pt x="27885" y="22696"/>
                    <a:pt x="28230" y="22422"/>
                  </a:cubicBezTo>
                  <a:cubicBezTo>
                    <a:pt x="28516" y="22160"/>
                    <a:pt x="28861" y="21981"/>
                    <a:pt x="29218" y="21862"/>
                  </a:cubicBezTo>
                  <a:cubicBezTo>
                    <a:pt x="29337" y="21826"/>
                    <a:pt x="29373" y="21731"/>
                    <a:pt x="29314" y="21612"/>
                  </a:cubicBezTo>
                  <a:cubicBezTo>
                    <a:pt x="29159" y="21255"/>
                    <a:pt x="29052" y="20886"/>
                    <a:pt x="29004" y="20493"/>
                  </a:cubicBezTo>
                  <a:cubicBezTo>
                    <a:pt x="28980" y="20255"/>
                    <a:pt x="28944" y="20005"/>
                    <a:pt x="28873" y="19767"/>
                  </a:cubicBezTo>
                  <a:cubicBezTo>
                    <a:pt x="28802" y="19528"/>
                    <a:pt x="28683" y="19302"/>
                    <a:pt x="28575" y="19088"/>
                  </a:cubicBezTo>
                  <a:cubicBezTo>
                    <a:pt x="29064" y="18909"/>
                    <a:pt x="29159" y="18814"/>
                    <a:pt x="29218" y="18338"/>
                  </a:cubicBezTo>
                  <a:close/>
                  <a:moveTo>
                    <a:pt x="3572" y="18326"/>
                  </a:moveTo>
                  <a:cubicBezTo>
                    <a:pt x="3572" y="18790"/>
                    <a:pt x="3822" y="19005"/>
                    <a:pt x="4191" y="19100"/>
                  </a:cubicBezTo>
                  <a:cubicBezTo>
                    <a:pt x="4072" y="19421"/>
                    <a:pt x="3953" y="19743"/>
                    <a:pt x="3858" y="20064"/>
                  </a:cubicBezTo>
                  <a:cubicBezTo>
                    <a:pt x="3810" y="20231"/>
                    <a:pt x="3822" y="20421"/>
                    <a:pt x="3775" y="20600"/>
                  </a:cubicBezTo>
                  <a:cubicBezTo>
                    <a:pt x="3691" y="20945"/>
                    <a:pt x="3584" y="21267"/>
                    <a:pt x="3477" y="21612"/>
                  </a:cubicBezTo>
                  <a:cubicBezTo>
                    <a:pt x="3441" y="21743"/>
                    <a:pt x="3453" y="21838"/>
                    <a:pt x="3584" y="21886"/>
                  </a:cubicBezTo>
                  <a:cubicBezTo>
                    <a:pt x="4001" y="22029"/>
                    <a:pt x="4358" y="22231"/>
                    <a:pt x="4691" y="22517"/>
                  </a:cubicBezTo>
                  <a:cubicBezTo>
                    <a:pt x="5013" y="22815"/>
                    <a:pt x="5418" y="22981"/>
                    <a:pt x="5834" y="23112"/>
                  </a:cubicBezTo>
                  <a:cubicBezTo>
                    <a:pt x="5858" y="23124"/>
                    <a:pt x="5882" y="23124"/>
                    <a:pt x="5906" y="23148"/>
                  </a:cubicBezTo>
                  <a:cubicBezTo>
                    <a:pt x="5680" y="23469"/>
                    <a:pt x="5668" y="23803"/>
                    <a:pt x="5954" y="24100"/>
                  </a:cubicBezTo>
                  <a:cubicBezTo>
                    <a:pt x="5924" y="24106"/>
                    <a:pt x="5892" y="24109"/>
                    <a:pt x="5858" y="24109"/>
                  </a:cubicBezTo>
                  <a:cubicBezTo>
                    <a:pt x="5667" y="24109"/>
                    <a:pt x="5405" y="24026"/>
                    <a:pt x="5203" y="23874"/>
                  </a:cubicBezTo>
                  <a:cubicBezTo>
                    <a:pt x="4930" y="23672"/>
                    <a:pt x="4656" y="23458"/>
                    <a:pt x="4406" y="23231"/>
                  </a:cubicBezTo>
                  <a:cubicBezTo>
                    <a:pt x="4156" y="23029"/>
                    <a:pt x="3918" y="22803"/>
                    <a:pt x="3679" y="22576"/>
                  </a:cubicBezTo>
                  <a:cubicBezTo>
                    <a:pt x="3417" y="22338"/>
                    <a:pt x="3167" y="22148"/>
                    <a:pt x="2846" y="22029"/>
                  </a:cubicBezTo>
                  <a:cubicBezTo>
                    <a:pt x="3120" y="21398"/>
                    <a:pt x="3036" y="20731"/>
                    <a:pt x="3096" y="20100"/>
                  </a:cubicBezTo>
                  <a:cubicBezTo>
                    <a:pt x="3120" y="19743"/>
                    <a:pt x="3156" y="19374"/>
                    <a:pt x="3215" y="19040"/>
                  </a:cubicBezTo>
                  <a:cubicBezTo>
                    <a:pt x="3239" y="18767"/>
                    <a:pt x="3382" y="18552"/>
                    <a:pt x="3572" y="18326"/>
                  </a:cubicBezTo>
                  <a:close/>
                  <a:moveTo>
                    <a:pt x="6799" y="24005"/>
                  </a:moveTo>
                  <a:cubicBezTo>
                    <a:pt x="7085" y="24005"/>
                    <a:pt x="7347" y="24029"/>
                    <a:pt x="7632" y="24029"/>
                  </a:cubicBezTo>
                  <a:cubicBezTo>
                    <a:pt x="7906" y="24053"/>
                    <a:pt x="8168" y="24065"/>
                    <a:pt x="8466" y="24100"/>
                  </a:cubicBezTo>
                  <a:cubicBezTo>
                    <a:pt x="8418" y="24160"/>
                    <a:pt x="8394" y="24208"/>
                    <a:pt x="8359" y="24243"/>
                  </a:cubicBezTo>
                  <a:cubicBezTo>
                    <a:pt x="8323" y="24291"/>
                    <a:pt x="8263" y="24339"/>
                    <a:pt x="8228" y="24386"/>
                  </a:cubicBezTo>
                  <a:cubicBezTo>
                    <a:pt x="8025" y="24684"/>
                    <a:pt x="7728" y="24708"/>
                    <a:pt x="7406" y="24743"/>
                  </a:cubicBezTo>
                  <a:cubicBezTo>
                    <a:pt x="7275" y="24755"/>
                    <a:pt x="7132" y="24767"/>
                    <a:pt x="6989" y="24767"/>
                  </a:cubicBezTo>
                  <a:cubicBezTo>
                    <a:pt x="6954" y="24767"/>
                    <a:pt x="6870" y="24720"/>
                    <a:pt x="6870" y="24696"/>
                  </a:cubicBezTo>
                  <a:cubicBezTo>
                    <a:pt x="6846" y="24470"/>
                    <a:pt x="6835" y="24243"/>
                    <a:pt x="6799" y="24005"/>
                  </a:cubicBezTo>
                  <a:close/>
                  <a:moveTo>
                    <a:pt x="25980" y="23993"/>
                  </a:moveTo>
                  <a:cubicBezTo>
                    <a:pt x="25956" y="24231"/>
                    <a:pt x="25944" y="24458"/>
                    <a:pt x="25944" y="24672"/>
                  </a:cubicBezTo>
                  <a:cubicBezTo>
                    <a:pt x="25926" y="24754"/>
                    <a:pt x="25900" y="24788"/>
                    <a:pt x="25846" y="24788"/>
                  </a:cubicBezTo>
                  <a:cubicBezTo>
                    <a:pt x="25830" y="24788"/>
                    <a:pt x="25811" y="24785"/>
                    <a:pt x="25789" y="24779"/>
                  </a:cubicBezTo>
                  <a:cubicBezTo>
                    <a:pt x="25492" y="24743"/>
                    <a:pt x="25194" y="24708"/>
                    <a:pt x="24896" y="24660"/>
                  </a:cubicBezTo>
                  <a:cubicBezTo>
                    <a:pt x="24873" y="24660"/>
                    <a:pt x="24849" y="24660"/>
                    <a:pt x="24837" y="24648"/>
                  </a:cubicBezTo>
                  <a:lnTo>
                    <a:pt x="24337" y="24148"/>
                  </a:lnTo>
                  <a:cubicBezTo>
                    <a:pt x="24337" y="24124"/>
                    <a:pt x="24349" y="24112"/>
                    <a:pt x="24349" y="24100"/>
                  </a:cubicBezTo>
                  <a:cubicBezTo>
                    <a:pt x="24884" y="24065"/>
                    <a:pt x="25432" y="24029"/>
                    <a:pt x="25980" y="23993"/>
                  </a:cubicBezTo>
                  <a:close/>
                  <a:moveTo>
                    <a:pt x="6335" y="24422"/>
                  </a:moveTo>
                  <a:cubicBezTo>
                    <a:pt x="6370" y="24779"/>
                    <a:pt x="6394" y="25124"/>
                    <a:pt x="6430" y="25458"/>
                  </a:cubicBezTo>
                  <a:cubicBezTo>
                    <a:pt x="6418" y="25458"/>
                    <a:pt x="6394" y="25470"/>
                    <a:pt x="6382" y="25470"/>
                  </a:cubicBezTo>
                  <a:cubicBezTo>
                    <a:pt x="6180" y="25363"/>
                    <a:pt x="6037" y="25184"/>
                    <a:pt x="5989" y="24958"/>
                  </a:cubicBezTo>
                  <a:cubicBezTo>
                    <a:pt x="5977" y="24743"/>
                    <a:pt x="6132" y="24589"/>
                    <a:pt x="6335" y="24422"/>
                  </a:cubicBezTo>
                  <a:close/>
                  <a:moveTo>
                    <a:pt x="26432" y="24422"/>
                  </a:moveTo>
                  <a:cubicBezTo>
                    <a:pt x="26635" y="24577"/>
                    <a:pt x="26789" y="24720"/>
                    <a:pt x="26778" y="24946"/>
                  </a:cubicBezTo>
                  <a:cubicBezTo>
                    <a:pt x="26754" y="25184"/>
                    <a:pt x="26599" y="25351"/>
                    <a:pt x="26397" y="25482"/>
                  </a:cubicBezTo>
                  <a:cubicBezTo>
                    <a:pt x="26385" y="25470"/>
                    <a:pt x="26373" y="25470"/>
                    <a:pt x="26361" y="25470"/>
                  </a:cubicBezTo>
                  <a:cubicBezTo>
                    <a:pt x="26373" y="25124"/>
                    <a:pt x="26397" y="24803"/>
                    <a:pt x="26432" y="24422"/>
                  </a:cubicBezTo>
                  <a:close/>
                  <a:moveTo>
                    <a:pt x="7680" y="24898"/>
                  </a:moveTo>
                  <a:lnTo>
                    <a:pt x="7680" y="24898"/>
                  </a:lnTo>
                  <a:cubicBezTo>
                    <a:pt x="7406" y="25196"/>
                    <a:pt x="7156" y="25470"/>
                    <a:pt x="6882" y="25755"/>
                  </a:cubicBezTo>
                  <a:cubicBezTo>
                    <a:pt x="6882" y="25494"/>
                    <a:pt x="6906" y="25291"/>
                    <a:pt x="6882" y="25077"/>
                  </a:cubicBezTo>
                  <a:cubicBezTo>
                    <a:pt x="6882" y="25005"/>
                    <a:pt x="6918" y="24958"/>
                    <a:pt x="7001" y="24958"/>
                  </a:cubicBezTo>
                  <a:cubicBezTo>
                    <a:pt x="7216" y="24946"/>
                    <a:pt x="7418" y="24922"/>
                    <a:pt x="7680" y="24898"/>
                  </a:cubicBezTo>
                  <a:close/>
                  <a:moveTo>
                    <a:pt x="12716" y="22326"/>
                  </a:moveTo>
                  <a:cubicBezTo>
                    <a:pt x="12716" y="22338"/>
                    <a:pt x="12740" y="22338"/>
                    <a:pt x="12752" y="22362"/>
                  </a:cubicBezTo>
                  <a:cubicBezTo>
                    <a:pt x="12740" y="22386"/>
                    <a:pt x="12752" y="22422"/>
                    <a:pt x="12740" y="22434"/>
                  </a:cubicBezTo>
                  <a:cubicBezTo>
                    <a:pt x="12478" y="23053"/>
                    <a:pt x="12478" y="23708"/>
                    <a:pt x="12514" y="24362"/>
                  </a:cubicBezTo>
                  <a:cubicBezTo>
                    <a:pt x="12526" y="24577"/>
                    <a:pt x="12514" y="24803"/>
                    <a:pt x="12514" y="25017"/>
                  </a:cubicBezTo>
                  <a:cubicBezTo>
                    <a:pt x="12514" y="25065"/>
                    <a:pt x="12490" y="25136"/>
                    <a:pt x="12454" y="25172"/>
                  </a:cubicBezTo>
                  <a:cubicBezTo>
                    <a:pt x="12371" y="25255"/>
                    <a:pt x="12288" y="25351"/>
                    <a:pt x="12192" y="25398"/>
                  </a:cubicBezTo>
                  <a:cubicBezTo>
                    <a:pt x="11942" y="25517"/>
                    <a:pt x="11692" y="25636"/>
                    <a:pt x="11430" y="25755"/>
                  </a:cubicBezTo>
                  <a:cubicBezTo>
                    <a:pt x="11395" y="25648"/>
                    <a:pt x="11383" y="25577"/>
                    <a:pt x="11395" y="25482"/>
                  </a:cubicBezTo>
                  <a:lnTo>
                    <a:pt x="11216" y="23791"/>
                  </a:lnTo>
                  <a:cubicBezTo>
                    <a:pt x="11216" y="23731"/>
                    <a:pt x="11216" y="23672"/>
                    <a:pt x="11204" y="23624"/>
                  </a:cubicBezTo>
                  <a:cubicBezTo>
                    <a:pt x="11157" y="23410"/>
                    <a:pt x="11157" y="23410"/>
                    <a:pt x="11371" y="23327"/>
                  </a:cubicBezTo>
                  <a:cubicBezTo>
                    <a:pt x="11823" y="23136"/>
                    <a:pt x="12228" y="22838"/>
                    <a:pt x="12585" y="22493"/>
                  </a:cubicBezTo>
                  <a:cubicBezTo>
                    <a:pt x="12633" y="22446"/>
                    <a:pt x="12681" y="22386"/>
                    <a:pt x="12716" y="22326"/>
                  </a:cubicBezTo>
                  <a:close/>
                  <a:moveTo>
                    <a:pt x="20051" y="22374"/>
                  </a:moveTo>
                  <a:lnTo>
                    <a:pt x="20051" y="22374"/>
                  </a:lnTo>
                  <a:cubicBezTo>
                    <a:pt x="20527" y="22815"/>
                    <a:pt x="21039" y="23208"/>
                    <a:pt x="21634" y="23434"/>
                  </a:cubicBezTo>
                  <a:cubicBezTo>
                    <a:pt x="21551" y="24208"/>
                    <a:pt x="21455" y="24958"/>
                    <a:pt x="21384" y="25755"/>
                  </a:cubicBezTo>
                  <a:cubicBezTo>
                    <a:pt x="21015" y="25601"/>
                    <a:pt x="20658" y="25494"/>
                    <a:pt x="20384" y="25243"/>
                  </a:cubicBezTo>
                  <a:cubicBezTo>
                    <a:pt x="20301" y="25160"/>
                    <a:pt x="20265" y="25077"/>
                    <a:pt x="20265" y="24958"/>
                  </a:cubicBezTo>
                  <a:cubicBezTo>
                    <a:pt x="20265" y="24481"/>
                    <a:pt x="20301" y="24005"/>
                    <a:pt x="20265" y="23529"/>
                  </a:cubicBezTo>
                  <a:cubicBezTo>
                    <a:pt x="20253" y="23208"/>
                    <a:pt x="20241" y="22874"/>
                    <a:pt x="20086" y="22565"/>
                  </a:cubicBezTo>
                  <a:cubicBezTo>
                    <a:pt x="20062" y="22505"/>
                    <a:pt x="20062" y="22446"/>
                    <a:pt x="20051" y="22374"/>
                  </a:cubicBezTo>
                  <a:close/>
                  <a:moveTo>
                    <a:pt x="25087" y="24898"/>
                  </a:moveTo>
                  <a:lnTo>
                    <a:pt x="25087" y="24898"/>
                  </a:lnTo>
                  <a:cubicBezTo>
                    <a:pt x="25349" y="24922"/>
                    <a:pt x="25563" y="24934"/>
                    <a:pt x="25789" y="24958"/>
                  </a:cubicBezTo>
                  <a:cubicBezTo>
                    <a:pt x="25837" y="24982"/>
                    <a:pt x="25885" y="25041"/>
                    <a:pt x="25885" y="25077"/>
                  </a:cubicBezTo>
                  <a:lnTo>
                    <a:pt x="25885" y="25755"/>
                  </a:lnTo>
                  <a:cubicBezTo>
                    <a:pt x="25611" y="25458"/>
                    <a:pt x="25373" y="25196"/>
                    <a:pt x="25087" y="24898"/>
                  </a:cubicBezTo>
                  <a:close/>
                  <a:moveTo>
                    <a:pt x="7906" y="25113"/>
                  </a:moveTo>
                  <a:lnTo>
                    <a:pt x="7906" y="25113"/>
                  </a:lnTo>
                  <a:cubicBezTo>
                    <a:pt x="7870" y="25363"/>
                    <a:pt x="7859" y="25577"/>
                    <a:pt x="7859" y="25779"/>
                  </a:cubicBezTo>
                  <a:cubicBezTo>
                    <a:pt x="7835" y="25863"/>
                    <a:pt x="7799" y="25898"/>
                    <a:pt x="7728" y="25898"/>
                  </a:cubicBezTo>
                  <a:lnTo>
                    <a:pt x="7049" y="25898"/>
                  </a:lnTo>
                  <a:cubicBezTo>
                    <a:pt x="7335" y="25636"/>
                    <a:pt x="7608" y="25398"/>
                    <a:pt x="7906" y="25113"/>
                  </a:cubicBezTo>
                  <a:close/>
                  <a:moveTo>
                    <a:pt x="24884" y="25113"/>
                  </a:moveTo>
                  <a:lnTo>
                    <a:pt x="24884" y="25113"/>
                  </a:lnTo>
                  <a:cubicBezTo>
                    <a:pt x="25170" y="25374"/>
                    <a:pt x="25432" y="25636"/>
                    <a:pt x="25730" y="25898"/>
                  </a:cubicBezTo>
                  <a:cubicBezTo>
                    <a:pt x="25480" y="25898"/>
                    <a:pt x="25265" y="25898"/>
                    <a:pt x="25063" y="25886"/>
                  </a:cubicBezTo>
                  <a:cubicBezTo>
                    <a:pt x="24968" y="25886"/>
                    <a:pt x="24944" y="25851"/>
                    <a:pt x="24944" y="25779"/>
                  </a:cubicBezTo>
                  <a:cubicBezTo>
                    <a:pt x="24920" y="25577"/>
                    <a:pt x="24896" y="25363"/>
                    <a:pt x="24884" y="25113"/>
                  </a:cubicBezTo>
                  <a:close/>
                  <a:moveTo>
                    <a:pt x="8704" y="24327"/>
                  </a:moveTo>
                  <a:cubicBezTo>
                    <a:pt x="8740" y="24898"/>
                    <a:pt x="8775" y="25458"/>
                    <a:pt x="8811" y="26005"/>
                  </a:cubicBezTo>
                  <a:cubicBezTo>
                    <a:pt x="8561" y="25970"/>
                    <a:pt x="8335" y="25958"/>
                    <a:pt x="8120" y="25946"/>
                  </a:cubicBezTo>
                  <a:cubicBezTo>
                    <a:pt x="8097" y="25946"/>
                    <a:pt x="8037" y="25875"/>
                    <a:pt x="8037" y="25839"/>
                  </a:cubicBezTo>
                  <a:cubicBezTo>
                    <a:pt x="8073" y="25529"/>
                    <a:pt x="8109" y="25220"/>
                    <a:pt x="8156" y="24898"/>
                  </a:cubicBezTo>
                  <a:cubicBezTo>
                    <a:pt x="8156" y="24886"/>
                    <a:pt x="8156" y="24874"/>
                    <a:pt x="8168" y="24862"/>
                  </a:cubicBezTo>
                  <a:lnTo>
                    <a:pt x="8704" y="24327"/>
                  </a:lnTo>
                  <a:close/>
                  <a:moveTo>
                    <a:pt x="24075" y="24327"/>
                  </a:moveTo>
                  <a:cubicBezTo>
                    <a:pt x="24134" y="24386"/>
                    <a:pt x="24182" y="24410"/>
                    <a:pt x="24230" y="24446"/>
                  </a:cubicBezTo>
                  <a:cubicBezTo>
                    <a:pt x="24277" y="24481"/>
                    <a:pt x="24313" y="24541"/>
                    <a:pt x="24361" y="24577"/>
                  </a:cubicBezTo>
                  <a:cubicBezTo>
                    <a:pt x="24658" y="24779"/>
                    <a:pt x="24694" y="25077"/>
                    <a:pt x="24718" y="25398"/>
                  </a:cubicBezTo>
                  <a:cubicBezTo>
                    <a:pt x="24718" y="25529"/>
                    <a:pt x="24730" y="25672"/>
                    <a:pt x="24753" y="25815"/>
                  </a:cubicBezTo>
                  <a:cubicBezTo>
                    <a:pt x="24765" y="25898"/>
                    <a:pt x="24730" y="25946"/>
                    <a:pt x="24646" y="25946"/>
                  </a:cubicBezTo>
                  <a:cubicBezTo>
                    <a:pt x="24432" y="25958"/>
                    <a:pt x="24218" y="25970"/>
                    <a:pt x="23980" y="26005"/>
                  </a:cubicBezTo>
                  <a:cubicBezTo>
                    <a:pt x="24015" y="25434"/>
                    <a:pt x="24051" y="24898"/>
                    <a:pt x="24075" y="24327"/>
                  </a:cubicBezTo>
                  <a:close/>
                  <a:moveTo>
                    <a:pt x="10942" y="23517"/>
                  </a:moveTo>
                  <a:cubicBezTo>
                    <a:pt x="10954" y="23589"/>
                    <a:pt x="10978" y="23684"/>
                    <a:pt x="11002" y="23755"/>
                  </a:cubicBezTo>
                  <a:lnTo>
                    <a:pt x="11180" y="25494"/>
                  </a:lnTo>
                  <a:cubicBezTo>
                    <a:pt x="11192" y="25601"/>
                    <a:pt x="11204" y="25708"/>
                    <a:pt x="11240" y="25839"/>
                  </a:cubicBezTo>
                  <a:cubicBezTo>
                    <a:pt x="10859" y="25910"/>
                    <a:pt x="10490" y="25994"/>
                    <a:pt x="10109" y="26065"/>
                  </a:cubicBezTo>
                  <a:cubicBezTo>
                    <a:pt x="10085" y="25755"/>
                    <a:pt x="10061" y="25482"/>
                    <a:pt x="10037" y="25232"/>
                  </a:cubicBezTo>
                  <a:cubicBezTo>
                    <a:pt x="10025" y="24815"/>
                    <a:pt x="10002" y="24410"/>
                    <a:pt x="9978" y="23993"/>
                  </a:cubicBezTo>
                  <a:cubicBezTo>
                    <a:pt x="9966" y="23862"/>
                    <a:pt x="10025" y="23791"/>
                    <a:pt x="10156" y="23755"/>
                  </a:cubicBezTo>
                  <a:cubicBezTo>
                    <a:pt x="10418" y="23696"/>
                    <a:pt x="10668" y="23612"/>
                    <a:pt x="10942" y="23517"/>
                  </a:cubicBezTo>
                  <a:close/>
                  <a:moveTo>
                    <a:pt x="21902" y="23542"/>
                  </a:moveTo>
                  <a:cubicBezTo>
                    <a:pt x="21932" y="23542"/>
                    <a:pt x="21975" y="23555"/>
                    <a:pt x="22039" y="23577"/>
                  </a:cubicBezTo>
                  <a:cubicBezTo>
                    <a:pt x="22253" y="23636"/>
                    <a:pt x="22456" y="23708"/>
                    <a:pt x="22682" y="23767"/>
                  </a:cubicBezTo>
                  <a:cubicBezTo>
                    <a:pt x="22765" y="23803"/>
                    <a:pt x="22813" y="23839"/>
                    <a:pt x="22813" y="23946"/>
                  </a:cubicBezTo>
                  <a:cubicBezTo>
                    <a:pt x="22801" y="24208"/>
                    <a:pt x="22801" y="24434"/>
                    <a:pt x="22789" y="24696"/>
                  </a:cubicBezTo>
                  <a:cubicBezTo>
                    <a:pt x="22753" y="25136"/>
                    <a:pt x="22706" y="25577"/>
                    <a:pt x="22682" y="26065"/>
                  </a:cubicBezTo>
                  <a:cubicBezTo>
                    <a:pt x="22277" y="25994"/>
                    <a:pt x="21920" y="25910"/>
                    <a:pt x="21598" y="25863"/>
                  </a:cubicBezTo>
                  <a:cubicBezTo>
                    <a:pt x="21610" y="25660"/>
                    <a:pt x="21634" y="25470"/>
                    <a:pt x="21658" y="25291"/>
                  </a:cubicBezTo>
                  <a:cubicBezTo>
                    <a:pt x="21694" y="24803"/>
                    <a:pt x="21753" y="24303"/>
                    <a:pt x="21801" y="23815"/>
                  </a:cubicBezTo>
                  <a:cubicBezTo>
                    <a:pt x="21813" y="23767"/>
                    <a:pt x="21813" y="23743"/>
                    <a:pt x="21813" y="23708"/>
                  </a:cubicBezTo>
                  <a:cubicBezTo>
                    <a:pt x="21836" y="23585"/>
                    <a:pt x="21849" y="23542"/>
                    <a:pt x="21902" y="23542"/>
                  </a:cubicBezTo>
                  <a:close/>
                  <a:moveTo>
                    <a:pt x="22991" y="23874"/>
                  </a:moveTo>
                  <a:cubicBezTo>
                    <a:pt x="23241" y="23981"/>
                    <a:pt x="23515" y="24065"/>
                    <a:pt x="23765" y="24172"/>
                  </a:cubicBezTo>
                  <a:cubicBezTo>
                    <a:pt x="23825" y="24184"/>
                    <a:pt x="23872" y="24279"/>
                    <a:pt x="23872" y="24339"/>
                  </a:cubicBezTo>
                  <a:cubicBezTo>
                    <a:pt x="23884" y="24470"/>
                    <a:pt x="23872" y="24589"/>
                    <a:pt x="23861" y="24720"/>
                  </a:cubicBezTo>
                  <a:cubicBezTo>
                    <a:pt x="23837" y="25136"/>
                    <a:pt x="23813" y="25577"/>
                    <a:pt x="23777" y="26017"/>
                  </a:cubicBezTo>
                  <a:cubicBezTo>
                    <a:pt x="23480" y="26029"/>
                    <a:pt x="23182" y="26053"/>
                    <a:pt x="22860" y="26065"/>
                  </a:cubicBezTo>
                  <a:cubicBezTo>
                    <a:pt x="22896" y="25327"/>
                    <a:pt x="22944" y="24612"/>
                    <a:pt x="22991" y="23874"/>
                  </a:cubicBezTo>
                  <a:close/>
                  <a:moveTo>
                    <a:pt x="9775" y="23874"/>
                  </a:moveTo>
                  <a:cubicBezTo>
                    <a:pt x="9823" y="24624"/>
                    <a:pt x="9859" y="25339"/>
                    <a:pt x="9906" y="26077"/>
                  </a:cubicBezTo>
                  <a:cubicBezTo>
                    <a:pt x="9609" y="26065"/>
                    <a:pt x="9311" y="26053"/>
                    <a:pt x="9002" y="26029"/>
                  </a:cubicBezTo>
                  <a:cubicBezTo>
                    <a:pt x="8978" y="25613"/>
                    <a:pt x="8954" y="25220"/>
                    <a:pt x="8930" y="24827"/>
                  </a:cubicBezTo>
                  <a:cubicBezTo>
                    <a:pt x="8918" y="24660"/>
                    <a:pt x="8918" y="24517"/>
                    <a:pt x="8894" y="24362"/>
                  </a:cubicBezTo>
                  <a:cubicBezTo>
                    <a:pt x="8882" y="24267"/>
                    <a:pt x="8930" y="24184"/>
                    <a:pt x="9013" y="24160"/>
                  </a:cubicBezTo>
                  <a:cubicBezTo>
                    <a:pt x="9275" y="24065"/>
                    <a:pt x="9513" y="23970"/>
                    <a:pt x="9775" y="23874"/>
                  </a:cubicBezTo>
                  <a:close/>
                  <a:moveTo>
                    <a:pt x="7257" y="20331"/>
                  </a:moveTo>
                  <a:cubicBezTo>
                    <a:pt x="7278" y="20331"/>
                    <a:pt x="7300" y="20334"/>
                    <a:pt x="7323" y="20338"/>
                  </a:cubicBezTo>
                  <a:cubicBezTo>
                    <a:pt x="7204" y="20588"/>
                    <a:pt x="7085" y="20826"/>
                    <a:pt x="6977" y="21076"/>
                  </a:cubicBezTo>
                  <a:cubicBezTo>
                    <a:pt x="6608" y="21850"/>
                    <a:pt x="6501" y="22684"/>
                    <a:pt x="6573" y="23541"/>
                  </a:cubicBezTo>
                  <a:cubicBezTo>
                    <a:pt x="6608" y="23993"/>
                    <a:pt x="6680" y="24422"/>
                    <a:pt x="6692" y="24874"/>
                  </a:cubicBezTo>
                  <a:cubicBezTo>
                    <a:pt x="6716" y="25243"/>
                    <a:pt x="6739" y="25613"/>
                    <a:pt x="6632" y="25982"/>
                  </a:cubicBezTo>
                  <a:cubicBezTo>
                    <a:pt x="6603" y="26100"/>
                    <a:pt x="6647" y="26169"/>
                    <a:pt x="6737" y="26169"/>
                  </a:cubicBezTo>
                  <a:cubicBezTo>
                    <a:pt x="6756" y="26169"/>
                    <a:pt x="6776" y="26166"/>
                    <a:pt x="6799" y="26160"/>
                  </a:cubicBezTo>
                  <a:cubicBezTo>
                    <a:pt x="7017" y="26110"/>
                    <a:pt x="7235" y="26093"/>
                    <a:pt x="7453" y="26093"/>
                  </a:cubicBezTo>
                  <a:cubicBezTo>
                    <a:pt x="7652" y="26093"/>
                    <a:pt x="7850" y="26108"/>
                    <a:pt x="8049" y="26125"/>
                  </a:cubicBezTo>
                  <a:cubicBezTo>
                    <a:pt x="8611" y="26168"/>
                    <a:pt x="9167" y="26249"/>
                    <a:pt x="9726" y="26249"/>
                  </a:cubicBezTo>
                  <a:cubicBezTo>
                    <a:pt x="9936" y="26249"/>
                    <a:pt x="10147" y="26237"/>
                    <a:pt x="10359" y="26208"/>
                  </a:cubicBezTo>
                  <a:cubicBezTo>
                    <a:pt x="10752" y="26148"/>
                    <a:pt x="11145" y="26077"/>
                    <a:pt x="11514" y="25910"/>
                  </a:cubicBezTo>
                  <a:cubicBezTo>
                    <a:pt x="11823" y="25779"/>
                    <a:pt x="12145" y="25636"/>
                    <a:pt x="12454" y="25494"/>
                  </a:cubicBezTo>
                  <a:lnTo>
                    <a:pt x="12454" y="25494"/>
                  </a:lnTo>
                  <a:cubicBezTo>
                    <a:pt x="12502" y="25613"/>
                    <a:pt x="12454" y="25720"/>
                    <a:pt x="12335" y="25779"/>
                  </a:cubicBezTo>
                  <a:cubicBezTo>
                    <a:pt x="11919" y="25994"/>
                    <a:pt x="11502" y="26172"/>
                    <a:pt x="11026" y="26244"/>
                  </a:cubicBezTo>
                  <a:cubicBezTo>
                    <a:pt x="10576" y="26311"/>
                    <a:pt x="10127" y="26340"/>
                    <a:pt x="9677" y="26340"/>
                  </a:cubicBezTo>
                  <a:cubicBezTo>
                    <a:pt x="9329" y="26340"/>
                    <a:pt x="8981" y="26322"/>
                    <a:pt x="8632" y="26291"/>
                  </a:cubicBezTo>
                  <a:cubicBezTo>
                    <a:pt x="8109" y="26244"/>
                    <a:pt x="7585" y="26232"/>
                    <a:pt x="7073" y="26208"/>
                  </a:cubicBezTo>
                  <a:cubicBezTo>
                    <a:pt x="6870" y="26208"/>
                    <a:pt x="6680" y="26267"/>
                    <a:pt x="6501" y="26303"/>
                  </a:cubicBezTo>
                  <a:cubicBezTo>
                    <a:pt x="6537" y="26136"/>
                    <a:pt x="6596" y="25946"/>
                    <a:pt x="6596" y="25767"/>
                  </a:cubicBezTo>
                  <a:cubicBezTo>
                    <a:pt x="6573" y="25208"/>
                    <a:pt x="6561" y="24660"/>
                    <a:pt x="6501" y="24112"/>
                  </a:cubicBezTo>
                  <a:cubicBezTo>
                    <a:pt x="6442" y="23422"/>
                    <a:pt x="6442" y="22755"/>
                    <a:pt x="6513" y="22088"/>
                  </a:cubicBezTo>
                  <a:cubicBezTo>
                    <a:pt x="6573" y="21529"/>
                    <a:pt x="6727" y="20993"/>
                    <a:pt x="7025" y="20481"/>
                  </a:cubicBezTo>
                  <a:cubicBezTo>
                    <a:pt x="7083" y="20375"/>
                    <a:pt x="7164" y="20331"/>
                    <a:pt x="7257" y="20331"/>
                  </a:cubicBezTo>
                  <a:close/>
                  <a:moveTo>
                    <a:pt x="25581" y="20344"/>
                  </a:moveTo>
                  <a:cubicBezTo>
                    <a:pt x="25663" y="20344"/>
                    <a:pt x="25733" y="20393"/>
                    <a:pt x="25777" y="20481"/>
                  </a:cubicBezTo>
                  <a:cubicBezTo>
                    <a:pt x="25980" y="20898"/>
                    <a:pt x="26158" y="21314"/>
                    <a:pt x="26242" y="21791"/>
                  </a:cubicBezTo>
                  <a:cubicBezTo>
                    <a:pt x="26361" y="22600"/>
                    <a:pt x="26361" y="23386"/>
                    <a:pt x="26277" y="24184"/>
                  </a:cubicBezTo>
                  <a:cubicBezTo>
                    <a:pt x="26242" y="24708"/>
                    <a:pt x="26218" y="25232"/>
                    <a:pt x="26206" y="25755"/>
                  </a:cubicBezTo>
                  <a:cubicBezTo>
                    <a:pt x="26206" y="25946"/>
                    <a:pt x="26266" y="26136"/>
                    <a:pt x="26301" y="26327"/>
                  </a:cubicBezTo>
                  <a:cubicBezTo>
                    <a:pt x="26021" y="26227"/>
                    <a:pt x="25741" y="26193"/>
                    <a:pt x="25464" y="26193"/>
                  </a:cubicBezTo>
                  <a:cubicBezTo>
                    <a:pt x="25211" y="26193"/>
                    <a:pt x="24962" y="26221"/>
                    <a:pt x="24718" y="26256"/>
                  </a:cubicBezTo>
                  <a:cubicBezTo>
                    <a:pt x="24178" y="26323"/>
                    <a:pt x="23634" y="26372"/>
                    <a:pt x="23090" y="26372"/>
                  </a:cubicBezTo>
                  <a:cubicBezTo>
                    <a:pt x="22771" y="26372"/>
                    <a:pt x="22452" y="26355"/>
                    <a:pt x="22134" y="26315"/>
                  </a:cubicBezTo>
                  <a:cubicBezTo>
                    <a:pt x="21551" y="26244"/>
                    <a:pt x="21003" y="26089"/>
                    <a:pt x="20491" y="25791"/>
                  </a:cubicBezTo>
                  <a:cubicBezTo>
                    <a:pt x="20360" y="25720"/>
                    <a:pt x="20324" y="25613"/>
                    <a:pt x="20348" y="25494"/>
                  </a:cubicBezTo>
                  <a:lnTo>
                    <a:pt x="20348" y="25494"/>
                  </a:lnTo>
                  <a:cubicBezTo>
                    <a:pt x="20598" y="25613"/>
                    <a:pt x="20848" y="25720"/>
                    <a:pt x="21086" y="25839"/>
                  </a:cubicBezTo>
                  <a:cubicBezTo>
                    <a:pt x="21712" y="26137"/>
                    <a:pt x="22377" y="26264"/>
                    <a:pt x="23068" y="26264"/>
                  </a:cubicBezTo>
                  <a:cubicBezTo>
                    <a:pt x="23231" y="26264"/>
                    <a:pt x="23396" y="26257"/>
                    <a:pt x="23563" y="26244"/>
                  </a:cubicBezTo>
                  <a:cubicBezTo>
                    <a:pt x="24003" y="26208"/>
                    <a:pt x="24432" y="26136"/>
                    <a:pt x="24884" y="26125"/>
                  </a:cubicBezTo>
                  <a:cubicBezTo>
                    <a:pt x="25054" y="26125"/>
                    <a:pt x="25223" y="26115"/>
                    <a:pt x="25391" y="26115"/>
                  </a:cubicBezTo>
                  <a:cubicBezTo>
                    <a:pt x="25602" y="26115"/>
                    <a:pt x="25810" y="26130"/>
                    <a:pt x="26016" y="26196"/>
                  </a:cubicBezTo>
                  <a:cubicBezTo>
                    <a:pt x="26033" y="26202"/>
                    <a:pt x="26050" y="26204"/>
                    <a:pt x="26065" y="26204"/>
                  </a:cubicBezTo>
                  <a:cubicBezTo>
                    <a:pt x="26147" y="26204"/>
                    <a:pt x="26202" y="26133"/>
                    <a:pt x="26182" y="26053"/>
                  </a:cubicBezTo>
                  <a:cubicBezTo>
                    <a:pt x="26027" y="25458"/>
                    <a:pt x="26099" y="24874"/>
                    <a:pt x="26158" y="24279"/>
                  </a:cubicBezTo>
                  <a:cubicBezTo>
                    <a:pt x="26218" y="23672"/>
                    <a:pt x="26301" y="23077"/>
                    <a:pt x="26206" y="22457"/>
                  </a:cubicBezTo>
                  <a:cubicBezTo>
                    <a:pt x="26147" y="22076"/>
                    <a:pt x="26075" y="21672"/>
                    <a:pt x="25908" y="21303"/>
                  </a:cubicBezTo>
                  <a:cubicBezTo>
                    <a:pt x="25777" y="20993"/>
                    <a:pt x="25623" y="20671"/>
                    <a:pt x="25492" y="20362"/>
                  </a:cubicBezTo>
                  <a:cubicBezTo>
                    <a:pt x="25522" y="20350"/>
                    <a:pt x="25552" y="20344"/>
                    <a:pt x="25581" y="20344"/>
                  </a:cubicBezTo>
                  <a:close/>
                  <a:moveTo>
                    <a:pt x="20348" y="25946"/>
                  </a:moveTo>
                  <a:cubicBezTo>
                    <a:pt x="20527" y="26017"/>
                    <a:pt x="20682" y="26089"/>
                    <a:pt x="20836" y="26172"/>
                  </a:cubicBezTo>
                  <a:cubicBezTo>
                    <a:pt x="20721" y="26376"/>
                    <a:pt x="20580" y="26487"/>
                    <a:pt x="20379" y="26487"/>
                  </a:cubicBezTo>
                  <a:cubicBezTo>
                    <a:pt x="20309" y="26487"/>
                    <a:pt x="20232" y="26474"/>
                    <a:pt x="20146" y="26446"/>
                  </a:cubicBezTo>
                  <a:cubicBezTo>
                    <a:pt x="20205" y="26303"/>
                    <a:pt x="20289" y="26125"/>
                    <a:pt x="20348" y="25946"/>
                  </a:cubicBezTo>
                  <a:close/>
                  <a:moveTo>
                    <a:pt x="12442" y="25946"/>
                  </a:moveTo>
                  <a:cubicBezTo>
                    <a:pt x="12514" y="26113"/>
                    <a:pt x="12573" y="26291"/>
                    <a:pt x="12633" y="26446"/>
                  </a:cubicBezTo>
                  <a:cubicBezTo>
                    <a:pt x="12547" y="26476"/>
                    <a:pt x="12468" y="26491"/>
                    <a:pt x="12395" y="26491"/>
                  </a:cubicBezTo>
                  <a:cubicBezTo>
                    <a:pt x="12203" y="26491"/>
                    <a:pt x="12051" y="26388"/>
                    <a:pt x="11930" y="26172"/>
                  </a:cubicBezTo>
                  <a:cubicBezTo>
                    <a:pt x="12097" y="26089"/>
                    <a:pt x="12264" y="26017"/>
                    <a:pt x="12442" y="25946"/>
                  </a:cubicBezTo>
                  <a:close/>
                  <a:moveTo>
                    <a:pt x="26385" y="25660"/>
                  </a:moveTo>
                  <a:cubicBezTo>
                    <a:pt x="26623" y="25791"/>
                    <a:pt x="26849" y="25934"/>
                    <a:pt x="26968" y="26136"/>
                  </a:cubicBezTo>
                  <a:cubicBezTo>
                    <a:pt x="27051" y="26267"/>
                    <a:pt x="27028" y="26410"/>
                    <a:pt x="26920" y="26470"/>
                  </a:cubicBezTo>
                  <a:cubicBezTo>
                    <a:pt x="26886" y="26493"/>
                    <a:pt x="26842" y="26503"/>
                    <a:pt x="26796" y="26503"/>
                  </a:cubicBezTo>
                  <a:cubicBezTo>
                    <a:pt x="26698" y="26503"/>
                    <a:pt x="26592" y="26455"/>
                    <a:pt x="26551" y="26375"/>
                  </a:cubicBezTo>
                  <a:cubicBezTo>
                    <a:pt x="26444" y="26172"/>
                    <a:pt x="26349" y="25934"/>
                    <a:pt x="26385" y="25660"/>
                  </a:cubicBezTo>
                  <a:close/>
                  <a:moveTo>
                    <a:pt x="6382" y="25660"/>
                  </a:moveTo>
                  <a:lnTo>
                    <a:pt x="6382" y="25660"/>
                  </a:lnTo>
                  <a:cubicBezTo>
                    <a:pt x="6418" y="25946"/>
                    <a:pt x="6335" y="26148"/>
                    <a:pt x="6215" y="26363"/>
                  </a:cubicBezTo>
                  <a:cubicBezTo>
                    <a:pt x="6173" y="26456"/>
                    <a:pt x="6058" y="26507"/>
                    <a:pt x="5956" y="26507"/>
                  </a:cubicBezTo>
                  <a:cubicBezTo>
                    <a:pt x="5916" y="26507"/>
                    <a:pt x="5877" y="26499"/>
                    <a:pt x="5846" y="26482"/>
                  </a:cubicBezTo>
                  <a:cubicBezTo>
                    <a:pt x="5727" y="26410"/>
                    <a:pt x="5715" y="26291"/>
                    <a:pt x="5799" y="26136"/>
                  </a:cubicBezTo>
                  <a:cubicBezTo>
                    <a:pt x="5942" y="25910"/>
                    <a:pt x="6156" y="25791"/>
                    <a:pt x="6382" y="25660"/>
                  </a:cubicBezTo>
                  <a:close/>
                  <a:moveTo>
                    <a:pt x="14752" y="23196"/>
                  </a:moveTo>
                  <a:cubicBezTo>
                    <a:pt x="14788" y="23553"/>
                    <a:pt x="14812" y="23862"/>
                    <a:pt x="14847" y="24160"/>
                  </a:cubicBezTo>
                  <a:cubicBezTo>
                    <a:pt x="14907" y="24470"/>
                    <a:pt x="15014" y="24779"/>
                    <a:pt x="15109" y="25077"/>
                  </a:cubicBezTo>
                  <a:cubicBezTo>
                    <a:pt x="14526" y="25541"/>
                    <a:pt x="13919" y="26029"/>
                    <a:pt x="13300" y="26529"/>
                  </a:cubicBezTo>
                  <a:cubicBezTo>
                    <a:pt x="13157" y="26148"/>
                    <a:pt x="12978" y="25839"/>
                    <a:pt x="12966" y="25458"/>
                  </a:cubicBezTo>
                  <a:cubicBezTo>
                    <a:pt x="12966" y="25351"/>
                    <a:pt x="12990" y="25267"/>
                    <a:pt x="13062" y="25196"/>
                  </a:cubicBezTo>
                  <a:cubicBezTo>
                    <a:pt x="13407" y="24874"/>
                    <a:pt x="13764" y="24541"/>
                    <a:pt x="14074" y="24184"/>
                  </a:cubicBezTo>
                  <a:cubicBezTo>
                    <a:pt x="14300" y="23946"/>
                    <a:pt x="14526" y="23708"/>
                    <a:pt x="14645" y="23386"/>
                  </a:cubicBezTo>
                  <a:cubicBezTo>
                    <a:pt x="14669" y="23327"/>
                    <a:pt x="14705" y="23267"/>
                    <a:pt x="14752" y="23196"/>
                  </a:cubicBezTo>
                  <a:close/>
                  <a:moveTo>
                    <a:pt x="18026" y="23196"/>
                  </a:moveTo>
                  <a:cubicBezTo>
                    <a:pt x="18050" y="23231"/>
                    <a:pt x="18062" y="23255"/>
                    <a:pt x="18086" y="23279"/>
                  </a:cubicBezTo>
                  <a:cubicBezTo>
                    <a:pt x="18336" y="23886"/>
                    <a:pt x="18800" y="24339"/>
                    <a:pt x="19277" y="24779"/>
                  </a:cubicBezTo>
                  <a:cubicBezTo>
                    <a:pt x="19431" y="24934"/>
                    <a:pt x="19598" y="25101"/>
                    <a:pt x="19753" y="25255"/>
                  </a:cubicBezTo>
                  <a:cubicBezTo>
                    <a:pt x="19777" y="25291"/>
                    <a:pt x="19812" y="25363"/>
                    <a:pt x="19812" y="25410"/>
                  </a:cubicBezTo>
                  <a:cubicBezTo>
                    <a:pt x="19812" y="25529"/>
                    <a:pt x="19812" y="25648"/>
                    <a:pt x="19777" y="25755"/>
                  </a:cubicBezTo>
                  <a:cubicBezTo>
                    <a:pt x="19693" y="26005"/>
                    <a:pt x="19586" y="26256"/>
                    <a:pt x="19479" y="26553"/>
                  </a:cubicBezTo>
                  <a:cubicBezTo>
                    <a:pt x="18860" y="26053"/>
                    <a:pt x="18265" y="25577"/>
                    <a:pt x="17645" y="25077"/>
                  </a:cubicBezTo>
                  <a:cubicBezTo>
                    <a:pt x="17919" y="24505"/>
                    <a:pt x="18003" y="23862"/>
                    <a:pt x="18026" y="23196"/>
                  </a:cubicBezTo>
                  <a:close/>
                  <a:moveTo>
                    <a:pt x="11740" y="26291"/>
                  </a:moveTo>
                  <a:lnTo>
                    <a:pt x="11740" y="26291"/>
                  </a:lnTo>
                  <a:cubicBezTo>
                    <a:pt x="11799" y="26482"/>
                    <a:pt x="11669" y="26732"/>
                    <a:pt x="11478" y="26779"/>
                  </a:cubicBezTo>
                  <a:cubicBezTo>
                    <a:pt x="11467" y="26781"/>
                    <a:pt x="11455" y="26782"/>
                    <a:pt x="11444" y="26782"/>
                  </a:cubicBezTo>
                  <a:cubicBezTo>
                    <a:pt x="11370" y="26782"/>
                    <a:pt x="11291" y="26751"/>
                    <a:pt x="11240" y="26720"/>
                  </a:cubicBezTo>
                  <a:cubicBezTo>
                    <a:pt x="11133" y="26648"/>
                    <a:pt x="11037" y="26541"/>
                    <a:pt x="10954" y="26446"/>
                  </a:cubicBezTo>
                  <a:cubicBezTo>
                    <a:pt x="11216" y="26386"/>
                    <a:pt x="11490" y="26351"/>
                    <a:pt x="11740" y="26291"/>
                  </a:cubicBezTo>
                  <a:close/>
                  <a:moveTo>
                    <a:pt x="21027" y="26291"/>
                  </a:moveTo>
                  <a:cubicBezTo>
                    <a:pt x="21301" y="26327"/>
                    <a:pt x="21551" y="26386"/>
                    <a:pt x="21860" y="26434"/>
                  </a:cubicBezTo>
                  <a:cubicBezTo>
                    <a:pt x="21777" y="26529"/>
                    <a:pt x="21694" y="26589"/>
                    <a:pt x="21622" y="26648"/>
                  </a:cubicBezTo>
                  <a:cubicBezTo>
                    <a:pt x="21556" y="26715"/>
                    <a:pt x="21474" y="26797"/>
                    <a:pt x="21371" y="26797"/>
                  </a:cubicBezTo>
                  <a:cubicBezTo>
                    <a:pt x="21345" y="26797"/>
                    <a:pt x="21318" y="26791"/>
                    <a:pt x="21289" y="26779"/>
                  </a:cubicBezTo>
                  <a:cubicBezTo>
                    <a:pt x="21134" y="26720"/>
                    <a:pt x="21039" y="26589"/>
                    <a:pt x="21015" y="26398"/>
                  </a:cubicBezTo>
                  <a:cubicBezTo>
                    <a:pt x="21015" y="26375"/>
                    <a:pt x="21027" y="26327"/>
                    <a:pt x="21027" y="26291"/>
                  </a:cubicBezTo>
                  <a:close/>
                  <a:moveTo>
                    <a:pt x="25444" y="26375"/>
                  </a:moveTo>
                  <a:cubicBezTo>
                    <a:pt x="25444" y="26386"/>
                    <a:pt x="25468" y="26410"/>
                    <a:pt x="25468" y="26422"/>
                  </a:cubicBezTo>
                  <a:cubicBezTo>
                    <a:pt x="25349" y="26613"/>
                    <a:pt x="25170" y="26767"/>
                    <a:pt x="24956" y="26803"/>
                  </a:cubicBezTo>
                  <a:cubicBezTo>
                    <a:pt x="24940" y="26805"/>
                    <a:pt x="24925" y="26806"/>
                    <a:pt x="24911" y="26806"/>
                  </a:cubicBezTo>
                  <a:cubicBezTo>
                    <a:pt x="24710" y="26806"/>
                    <a:pt x="24575" y="26658"/>
                    <a:pt x="24420" y="26470"/>
                  </a:cubicBezTo>
                  <a:cubicBezTo>
                    <a:pt x="24777" y="26434"/>
                    <a:pt x="25123" y="26410"/>
                    <a:pt x="25444" y="26375"/>
                  </a:cubicBezTo>
                  <a:close/>
                  <a:moveTo>
                    <a:pt x="7311" y="26375"/>
                  </a:moveTo>
                  <a:cubicBezTo>
                    <a:pt x="7680" y="26410"/>
                    <a:pt x="8001" y="26422"/>
                    <a:pt x="8347" y="26470"/>
                  </a:cubicBezTo>
                  <a:cubicBezTo>
                    <a:pt x="8250" y="26663"/>
                    <a:pt x="8066" y="26808"/>
                    <a:pt x="7899" y="26808"/>
                  </a:cubicBezTo>
                  <a:cubicBezTo>
                    <a:pt x="7882" y="26808"/>
                    <a:pt x="7864" y="26807"/>
                    <a:pt x="7847" y="26803"/>
                  </a:cubicBezTo>
                  <a:cubicBezTo>
                    <a:pt x="7620" y="26744"/>
                    <a:pt x="7442" y="26625"/>
                    <a:pt x="7311" y="26375"/>
                  </a:cubicBezTo>
                  <a:close/>
                  <a:moveTo>
                    <a:pt x="8751" y="26494"/>
                  </a:moveTo>
                  <a:cubicBezTo>
                    <a:pt x="9049" y="26517"/>
                    <a:pt x="9347" y="26541"/>
                    <a:pt x="9644" y="26553"/>
                  </a:cubicBezTo>
                  <a:cubicBezTo>
                    <a:pt x="9585" y="26779"/>
                    <a:pt x="9418" y="26887"/>
                    <a:pt x="9192" y="26887"/>
                  </a:cubicBezTo>
                  <a:cubicBezTo>
                    <a:pt x="8990" y="26887"/>
                    <a:pt x="8799" y="26732"/>
                    <a:pt x="8740" y="26506"/>
                  </a:cubicBezTo>
                  <a:lnTo>
                    <a:pt x="8751" y="26494"/>
                  </a:lnTo>
                  <a:close/>
                  <a:moveTo>
                    <a:pt x="24015" y="26494"/>
                  </a:moveTo>
                  <a:cubicBezTo>
                    <a:pt x="24027" y="26494"/>
                    <a:pt x="24027" y="26506"/>
                    <a:pt x="24051" y="26506"/>
                  </a:cubicBezTo>
                  <a:cubicBezTo>
                    <a:pt x="23991" y="26720"/>
                    <a:pt x="23813" y="26863"/>
                    <a:pt x="23634" y="26887"/>
                  </a:cubicBezTo>
                  <a:cubicBezTo>
                    <a:pt x="23621" y="26887"/>
                    <a:pt x="23608" y="26888"/>
                    <a:pt x="23596" y="26888"/>
                  </a:cubicBezTo>
                  <a:cubicBezTo>
                    <a:pt x="23379" y="26888"/>
                    <a:pt x="23235" y="26789"/>
                    <a:pt x="23122" y="26553"/>
                  </a:cubicBezTo>
                  <a:cubicBezTo>
                    <a:pt x="23420" y="26541"/>
                    <a:pt x="23741" y="26529"/>
                    <a:pt x="24015" y="26494"/>
                  </a:cubicBezTo>
                  <a:close/>
                  <a:moveTo>
                    <a:pt x="10835" y="26482"/>
                  </a:moveTo>
                  <a:cubicBezTo>
                    <a:pt x="10740" y="26803"/>
                    <a:pt x="10585" y="26958"/>
                    <a:pt x="10311" y="26970"/>
                  </a:cubicBezTo>
                  <a:cubicBezTo>
                    <a:pt x="10293" y="26972"/>
                    <a:pt x="10276" y="26973"/>
                    <a:pt x="10260" y="26973"/>
                  </a:cubicBezTo>
                  <a:cubicBezTo>
                    <a:pt x="10010" y="26973"/>
                    <a:pt x="9980" y="26721"/>
                    <a:pt x="9835" y="26553"/>
                  </a:cubicBezTo>
                  <a:cubicBezTo>
                    <a:pt x="10180" y="26529"/>
                    <a:pt x="10502" y="26494"/>
                    <a:pt x="10835" y="26482"/>
                  </a:cubicBezTo>
                  <a:close/>
                  <a:moveTo>
                    <a:pt x="21967" y="26482"/>
                  </a:moveTo>
                  <a:lnTo>
                    <a:pt x="21967" y="26482"/>
                  </a:lnTo>
                  <a:cubicBezTo>
                    <a:pt x="22277" y="26506"/>
                    <a:pt x="22610" y="26529"/>
                    <a:pt x="22944" y="26553"/>
                  </a:cubicBezTo>
                  <a:cubicBezTo>
                    <a:pt x="22809" y="26721"/>
                    <a:pt x="22770" y="26973"/>
                    <a:pt x="22508" y="26973"/>
                  </a:cubicBezTo>
                  <a:cubicBezTo>
                    <a:pt x="22492" y="26973"/>
                    <a:pt x="22474" y="26972"/>
                    <a:pt x="22456" y="26970"/>
                  </a:cubicBezTo>
                  <a:cubicBezTo>
                    <a:pt x="22194" y="26946"/>
                    <a:pt x="22039" y="26791"/>
                    <a:pt x="21967" y="26482"/>
                  </a:cubicBezTo>
                  <a:close/>
                  <a:moveTo>
                    <a:pt x="25765" y="26403"/>
                  </a:moveTo>
                  <a:cubicBezTo>
                    <a:pt x="25984" y="26403"/>
                    <a:pt x="26168" y="26482"/>
                    <a:pt x="26361" y="26553"/>
                  </a:cubicBezTo>
                  <a:cubicBezTo>
                    <a:pt x="26492" y="26613"/>
                    <a:pt x="26539" y="26803"/>
                    <a:pt x="26480" y="26922"/>
                  </a:cubicBezTo>
                  <a:cubicBezTo>
                    <a:pt x="26431" y="26992"/>
                    <a:pt x="26367" y="27029"/>
                    <a:pt x="26293" y="27029"/>
                  </a:cubicBezTo>
                  <a:cubicBezTo>
                    <a:pt x="26240" y="27029"/>
                    <a:pt x="26182" y="27010"/>
                    <a:pt x="26123" y="26970"/>
                  </a:cubicBezTo>
                  <a:cubicBezTo>
                    <a:pt x="25896" y="26839"/>
                    <a:pt x="25789" y="26625"/>
                    <a:pt x="25646" y="26410"/>
                  </a:cubicBezTo>
                  <a:cubicBezTo>
                    <a:pt x="25687" y="26405"/>
                    <a:pt x="25726" y="26403"/>
                    <a:pt x="25765" y="26403"/>
                  </a:cubicBezTo>
                  <a:close/>
                  <a:moveTo>
                    <a:pt x="7022" y="26403"/>
                  </a:moveTo>
                  <a:cubicBezTo>
                    <a:pt x="7061" y="26403"/>
                    <a:pt x="7102" y="26405"/>
                    <a:pt x="7144" y="26410"/>
                  </a:cubicBezTo>
                  <a:cubicBezTo>
                    <a:pt x="6989" y="26625"/>
                    <a:pt x="6870" y="26851"/>
                    <a:pt x="6668" y="26970"/>
                  </a:cubicBezTo>
                  <a:cubicBezTo>
                    <a:pt x="6600" y="27012"/>
                    <a:pt x="6539" y="27031"/>
                    <a:pt x="6486" y="27031"/>
                  </a:cubicBezTo>
                  <a:cubicBezTo>
                    <a:pt x="6418" y="27031"/>
                    <a:pt x="6363" y="27000"/>
                    <a:pt x="6323" y="26946"/>
                  </a:cubicBezTo>
                  <a:cubicBezTo>
                    <a:pt x="6251" y="26839"/>
                    <a:pt x="6311" y="26625"/>
                    <a:pt x="6430" y="26565"/>
                  </a:cubicBezTo>
                  <a:cubicBezTo>
                    <a:pt x="6602" y="26484"/>
                    <a:pt x="6792" y="26403"/>
                    <a:pt x="7022" y="26403"/>
                  </a:cubicBezTo>
                  <a:close/>
                  <a:moveTo>
                    <a:pt x="16455" y="5586"/>
                  </a:moveTo>
                  <a:cubicBezTo>
                    <a:pt x="16455" y="5586"/>
                    <a:pt x="16479" y="5586"/>
                    <a:pt x="16479" y="5598"/>
                  </a:cubicBezTo>
                  <a:cubicBezTo>
                    <a:pt x="16610" y="6110"/>
                    <a:pt x="16895" y="6539"/>
                    <a:pt x="17133" y="7003"/>
                  </a:cubicBezTo>
                  <a:cubicBezTo>
                    <a:pt x="17372" y="7467"/>
                    <a:pt x="17634" y="7944"/>
                    <a:pt x="17753" y="8468"/>
                  </a:cubicBezTo>
                  <a:cubicBezTo>
                    <a:pt x="17860" y="8932"/>
                    <a:pt x="17907" y="9408"/>
                    <a:pt x="17848" y="9884"/>
                  </a:cubicBezTo>
                  <a:cubicBezTo>
                    <a:pt x="17848" y="9932"/>
                    <a:pt x="17848" y="9992"/>
                    <a:pt x="17860" y="10027"/>
                  </a:cubicBezTo>
                  <a:cubicBezTo>
                    <a:pt x="17873" y="10080"/>
                    <a:pt x="17908" y="10107"/>
                    <a:pt x="17946" y="10107"/>
                  </a:cubicBezTo>
                  <a:cubicBezTo>
                    <a:pt x="17978" y="10107"/>
                    <a:pt x="18012" y="10089"/>
                    <a:pt x="18038" y="10051"/>
                  </a:cubicBezTo>
                  <a:cubicBezTo>
                    <a:pt x="18110" y="9908"/>
                    <a:pt x="18217" y="9789"/>
                    <a:pt x="18276" y="9646"/>
                  </a:cubicBezTo>
                  <a:cubicBezTo>
                    <a:pt x="18527" y="9051"/>
                    <a:pt x="18979" y="8622"/>
                    <a:pt x="19431" y="8194"/>
                  </a:cubicBezTo>
                  <a:cubicBezTo>
                    <a:pt x="19693" y="7944"/>
                    <a:pt x="19908" y="7694"/>
                    <a:pt x="20146" y="7456"/>
                  </a:cubicBezTo>
                  <a:cubicBezTo>
                    <a:pt x="20146" y="7670"/>
                    <a:pt x="20170" y="7896"/>
                    <a:pt x="20146" y="8099"/>
                  </a:cubicBezTo>
                  <a:cubicBezTo>
                    <a:pt x="20134" y="8658"/>
                    <a:pt x="20110" y="9242"/>
                    <a:pt x="20074" y="9813"/>
                  </a:cubicBezTo>
                  <a:cubicBezTo>
                    <a:pt x="20062" y="9884"/>
                    <a:pt x="20027" y="9980"/>
                    <a:pt x="20015" y="10051"/>
                  </a:cubicBezTo>
                  <a:cubicBezTo>
                    <a:pt x="19943" y="10289"/>
                    <a:pt x="19872" y="10539"/>
                    <a:pt x="19812" y="10777"/>
                  </a:cubicBezTo>
                  <a:cubicBezTo>
                    <a:pt x="19789" y="10801"/>
                    <a:pt x="19812" y="10885"/>
                    <a:pt x="19836" y="10896"/>
                  </a:cubicBezTo>
                  <a:cubicBezTo>
                    <a:pt x="19851" y="10907"/>
                    <a:pt x="19871" y="10910"/>
                    <a:pt x="19891" y="10910"/>
                  </a:cubicBezTo>
                  <a:cubicBezTo>
                    <a:pt x="19918" y="10910"/>
                    <a:pt x="19947" y="10903"/>
                    <a:pt x="19967" y="10896"/>
                  </a:cubicBezTo>
                  <a:cubicBezTo>
                    <a:pt x="20003" y="10885"/>
                    <a:pt x="20015" y="10849"/>
                    <a:pt x="20051" y="10825"/>
                  </a:cubicBezTo>
                  <a:cubicBezTo>
                    <a:pt x="20539" y="10206"/>
                    <a:pt x="21134" y="9777"/>
                    <a:pt x="21860" y="9527"/>
                  </a:cubicBezTo>
                  <a:cubicBezTo>
                    <a:pt x="22396" y="9349"/>
                    <a:pt x="22944" y="9170"/>
                    <a:pt x="23480" y="8991"/>
                  </a:cubicBezTo>
                  <a:cubicBezTo>
                    <a:pt x="23682" y="8932"/>
                    <a:pt x="23872" y="8837"/>
                    <a:pt x="24075" y="8753"/>
                  </a:cubicBezTo>
                  <a:lnTo>
                    <a:pt x="24075" y="8801"/>
                  </a:lnTo>
                  <a:cubicBezTo>
                    <a:pt x="23825" y="9230"/>
                    <a:pt x="23718" y="9718"/>
                    <a:pt x="23575" y="10194"/>
                  </a:cubicBezTo>
                  <a:cubicBezTo>
                    <a:pt x="23349" y="10896"/>
                    <a:pt x="23122" y="11575"/>
                    <a:pt x="22646" y="12147"/>
                  </a:cubicBezTo>
                  <a:cubicBezTo>
                    <a:pt x="22444" y="12373"/>
                    <a:pt x="22217" y="12575"/>
                    <a:pt x="22015" y="12790"/>
                  </a:cubicBezTo>
                  <a:cubicBezTo>
                    <a:pt x="21979" y="12813"/>
                    <a:pt x="21932" y="12849"/>
                    <a:pt x="21920" y="12885"/>
                  </a:cubicBezTo>
                  <a:cubicBezTo>
                    <a:pt x="21908" y="12921"/>
                    <a:pt x="21908" y="12980"/>
                    <a:pt x="21920" y="13004"/>
                  </a:cubicBezTo>
                  <a:cubicBezTo>
                    <a:pt x="21932" y="13028"/>
                    <a:pt x="21991" y="13040"/>
                    <a:pt x="22027" y="13040"/>
                  </a:cubicBezTo>
                  <a:cubicBezTo>
                    <a:pt x="22170" y="13004"/>
                    <a:pt x="22325" y="12992"/>
                    <a:pt x="22456" y="12932"/>
                  </a:cubicBezTo>
                  <a:cubicBezTo>
                    <a:pt x="22920" y="12741"/>
                    <a:pt x="23404" y="12696"/>
                    <a:pt x="23894" y="12696"/>
                  </a:cubicBezTo>
                  <a:cubicBezTo>
                    <a:pt x="24045" y="12696"/>
                    <a:pt x="24197" y="12701"/>
                    <a:pt x="24349" y="12706"/>
                  </a:cubicBezTo>
                  <a:cubicBezTo>
                    <a:pt x="24464" y="12714"/>
                    <a:pt x="24578" y="12717"/>
                    <a:pt x="24686" y="12717"/>
                  </a:cubicBezTo>
                  <a:cubicBezTo>
                    <a:pt x="24904" y="12717"/>
                    <a:pt x="25103" y="12706"/>
                    <a:pt x="25254" y="12706"/>
                  </a:cubicBezTo>
                  <a:cubicBezTo>
                    <a:pt x="25182" y="12813"/>
                    <a:pt x="25051" y="12992"/>
                    <a:pt x="24896" y="13159"/>
                  </a:cubicBezTo>
                  <a:cubicBezTo>
                    <a:pt x="24706" y="13361"/>
                    <a:pt x="24492" y="13563"/>
                    <a:pt x="24289" y="13754"/>
                  </a:cubicBezTo>
                  <a:cubicBezTo>
                    <a:pt x="24063" y="13956"/>
                    <a:pt x="23837" y="14159"/>
                    <a:pt x="23599" y="14349"/>
                  </a:cubicBezTo>
                  <a:cubicBezTo>
                    <a:pt x="23515" y="14421"/>
                    <a:pt x="23384" y="14468"/>
                    <a:pt x="23277" y="14528"/>
                  </a:cubicBezTo>
                  <a:cubicBezTo>
                    <a:pt x="23110" y="14611"/>
                    <a:pt x="22932" y="14718"/>
                    <a:pt x="22765" y="14826"/>
                  </a:cubicBezTo>
                  <a:cubicBezTo>
                    <a:pt x="22741" y="14849"/>
                    <a:pt x="22706" y="14897"/>
                    <a:pt x="22706" y="14933"/>
                  </a:cubicBezTo>
                  <a:cubicBezTo>
                    <a:pt x="22706" y="14957"/>
                    <a:pt x="22753" y="15004"/>
                    <a:pt x="22789" y="15016"/>
                  </a:cubicBezTo>
                  <a:cubicBezTo>
                    <a:pt x="22813" y="15028"/>
                    <a:pt x="22872" y="15028"/>
                    <a:pt x="22920" y="15028"/>
                  </a:cubicBezTo>
                  <a:cubicBezTo>
                    <a:pt x="23072" y="15011"/>
                    <a:pt x="23224" y="15002"/>
                    <a:pt x="23375" y="15002"/>
                  </a:cubicBezTo>
                  <a:cubicBezTo>
                    <a:pt x="23960" y="15002"/>
                    <a:pt x="24536" y="15130"/>
                    <a:pt x="25075" y="15385"/>
                  </a:cubicBezTo>
                  <a:cubicBezTo>
                    <a:pt x="25599" y="15647"/>
                    <a:pt x="26099" y="15909"/>
                    <a:pt x="26623" y="16159"/>
                  </a:cubicBezTo>
                  <a:cubicBezTo>
                    <a:pt x="26813" y="16254"/>
                    <a:pt x="27016" y="16326"/>
                    <a:pt x="27194" y="16397"/>
                  </a:cubicBezTo>
                  <a:cubicBezTo>
                    <a:pt x="26897" y="16540"/>
                    <a:pt x="26575" y="16695"/>
                    <a:pt x="26266" y="16850"/>
                  </a:cubicBezTo>
                  <a:cubicBezTo>
                    <a:pt x="25885" y="17040"/>
                    <a:pt x="25492" y="17231"/>
                    <a:pt x="25087" y="17433"/>
                  </a:cubicBezTo>
                  <a:cubicBezTo>
                    <a:pt x="24541" y="17691"/>
                    <a:pt x="23965" y="17811"/>
                    <a:pt x="23364" y="17811"/>
                  </a:cubicBezTo>
                  <a:cubicBezTo>
                    <a:pt x="23217" y="17811"/>
                    <a:pt x="23069" y="17804"/>
                    <a:pt x="22920" y="17790"/>
                  </a:cubicBezTo>
                  <a:cubicBezTo>
                    <a:pt x="22905" y="17783"/>
                    <a:pt x="22889" y="17780"/>
                    <a:pt x="22873" y="17780"/>
                  </a:cubicBezTo>
                  <a:cubicBezTo>
                    <a:pt x="22837" y="17780"/>
                    <a:pt x="22798" y="17794"/>
                    <a:pt x="22765" y="17802"/>
                  </a:cubicBezTo>
                  <a:cubicBezTo>
                    <a:pt x="22682" y="17850"/>
                    <a:pt x="22682" y="17921"/>
                    <a:pt x="22753" y="17981"/>
                  </a:cubicBezTo>
                  <a:cubicBezTo>
                    <a:pt x="22872" y="18064"/>
                    <a:pt x="23003" y="18159"/>
                    <a:pt x="23146" y="18219"/>
                  </a:cubicBezTo>
                  <a:cubicBezTo>
                    <a:pt x="23753" y="18481"/>
                    <a:pt x="24194" y="18933"/>
                    <a:pt x="24634" y="19398"/>
                  </a:cubicBezTo>
                  <a:cubicBezTo>
                    <a:pt x="24873" y="19648"/>
                    <a:pt x="25123" y="19874"/>
                    <a:pt x="25361" y="20112"/>
                  </a:cubicBezTo>
                  <a:lnTo>
                    <a:pt x="24670" y="20112"/>
                  </a:lnTo>
                  <a:cubicBezTo>
                    <a:pt x="24337" y="20088"/>
                    <a:pt x="23991" y="20088"/>
                    <a:pt x="23646" y="20088"/>
                  </a:cubicBezTo>
                  <a:cubicBezTo>
                    <a:pt x="23539" y="20088"/>
                    <a:pt x="23456" y="20076"/>
                    <a:pt x="23349" y="20076"/>
                  </a:cubicBezTo>
                  <a:cubicBezTo>
                    <a:pt x="22920" y="20076"/>
                    <a:pt x="22527" y="19850"/>
                    <a:pt x="22098" y="19790"/>
                  </a:cubicBezTo>
                  <a:cubicBezTo>
                    <a:pt x="22039" y="19790"/>
                    <a:pt x="21967" y="19814"/>
                    <a:pt x="21908" y="19826"/>
                  </a:cubicBezTo>
                  <a:cubicBezTo>
                    <a:pt x="21932" y="19898"/>
                    <a:pt x="21956" y="19993"/>
                    <a:pt x="21991" y="20029"/>
                  </a:cubicBezTo>
                  <a:cubicBezTo>
                    <a:pt x="22229" y="20290"/>
                    <a:pt x="22491" y="20529"/>
                    <a:pt x="22706" y="20791"/>
                  </a:cubicBezTo>
                  <a:cubicBezTo>
                    <a:pt x="23122" y="21291"/>
                    <a:pt x="23325" y="21910"/>
                    <a:pt x="23515" y="22517"/>
                  </a:cubicBezTo>
                  <a:cubicBezTo>
                    <a:pt x="23634" y="22874"/>
                    <a:pt x="23741" y="23231"/>
                    <a:pt x="23861" y="23589"/>
                  </a:cubicBezTo>
                  <a:cubicBezTo>
                    <a:pt x="23920" y="23755"/>
                    <a:pt x="23991" y="23910"/>
                    <a:pt x="24063" y="24065"/>
                  </a:cubicBezTo>
                  <a:lnTo>
                    <a:pt x="24051" y="24089"/>
                  </a:lnTo>
                  <a:cubicBezTo>
                    <a:pt x="23325" y="23708"/>
                    <a:pt x="22515" y="23577"/>
                    <a:pt x="21753" y="23279"/>
                  </a:cubicBezTo>
                  <a:cubicBezTo>
                    <a:pt x="21074" y="23017"/>
                    <a:pt x="20491" y="22600"/>
                    <a:pt x="20027" y="22029"/>
                  </a:cubicBezTo>
                  <a:cubicBezTo>
                    <a:pt x="20003" y="21981"/>
                    <a:pt x="19955" y="21945"/>
                    <a:pt x="19908" y="21922"/>
                  </a:cubicBezTo>
                  <a:cubicBezTo>
                    <a:pt x="19887" y="21914"/>
                    <a:pt x="19867" y="21910"/>
                    <a:pt x="19850" y="21910"/>
                  </a:cubicBezTo>
                  <a:cubicBezTo>
                    <a:pt x="19790" y="21910"/>
                    <a:pt x="19755" y="21957"/>
                    <a:pt x="19765" y="22041"/>
                  </a:cubicBezTo>
                  <a:cubicBezTo>
                    <a:pt x="19789" y="22195"/>
                    <a:pt x="19812" y="22362"/>
                    <a:pt x="19872" y="22493"/>
                  </a:cubicBezTo>
                  <a:cubicBezTo>
                    <a:pt x="20110" y="23100"/>
                    <a:pt x="20086" y="23731"/>
                    <a:pt x="20074" y="24362"/>
                  </a:cubicBezTo>
                  <a:cubicBezTo>
                    <a:pt x="20062" y="24708"/>
                    <a:pt x="20074" y="25053"/>
                    <a:pt x="20074" y="25291"/>
                  </a:cubicBezTo>
                  <a:cubicBezTo>
                    <a:pt x="19967" y="25196"/>
                    <a:pt x="19789" y="25065"/>
                    <a:pt x="19634" y="24922"/>
                  </a:cubicBezTo>
                  <a:cubicBezTo>
                    <a:pt x="19419" y="24708"/>
                    <a:pt x="19229" y="24505"/>
                    <a:pt x="19015" y="24291"/>
                  </a:cubicBezTo>
                  <a:cubicBezTo>
                    <a:pt x="18896" y="24160"/>
                    <a:pt x="18800" y="24017"/>
                    <a:pt x="18681" y="23910"/>
                  </a:cubicBezTo>
                  <a:cubicBezTo>
                    <a:pt x="18360" y="23589"/>
                    <a:pt x="18265" y="23160"/>
                    <a:pt x="18003" y="22827"/>
                  </a:cubicBezTo>
                  <a:cubicBezTo>
                    <a:pt x="17979" y="22779"/>
                    <a:pt x="17907" y="22755"/>
                    <a:pt x="17860" y="22719"/>
                  </a:cubicBezTo>
                  <a:cubicBezTo>
                    <a:pt x="17824" y="22779"/>
                    <a:pt x="17788" y="22850"/>
                    <a:pt x="17788" y="22910"/>
                  </a:cubicBezTo>
                  <a:cubicBezTo>
                    <a:pt x="17765" y="23279"/>
                    <a:pt x="17788" y="23648"/>
                    <a:pt x="17753" y="24005"/>
                  </a:cubicBezTo>
                  <a:cubicBezTo>
                    <a:pt x="17693" y="24648"/>
                    <a:pt x="17384" y="25208"/>
                    <a:pt x="17098" y="25779"/>
                  </a:cubicBezTo>
                  <a:cubicBezTo>
                    <a:pt x="16860" y="26256"/>
                    <a:pt x="16562" y="26696"/>
                    <a:pt x="16419" y="27220"/>
                  </a:cubicBezTo>
                  <a:cubicBezTo>
                    <a:pt x="16419" y="27244"/>
                    <a:pt x="16395" y="27244"/>
                    <a:pt x="16383" y="27256"/>
                  </a:cubicBezTo>
                  <a:cubicBezTo>
                    <a:pt x="16217" y="26708"/>
                    <a:pt x="15919" y="26244"/>
                    <a:pt x="15740" y="25767"/>
                  </a:cubicBezTo>
                  <a:cubicBezTo>
                    <a:pt x="15431" y="25160"/>
                    <a:pt x="15121" y="24529"/>
                    <a:pt x="15074" y="23815"/>
                  </a:cubicBezTo>
                  <a:cubicBezTo>
                    <a:pt x="15062" y="23529"/>
                    <a:pt x="15074" y="23243"/>
                    <a:pt x="15074" y="22969"/>
                  </a:cubicBezTo>
                  <a:cubicBezTo>
                    <a:pt x="15074" y="22922"/>
                    <a:pt x="15074" y="22862"/>
                    <a:pt x="15062" y="22815"/>
                  </a:cubicBezTo>
                  <a:cubicBezTo>
                    <a:pt x="15038" y="22791"/>
                    <a:pt x="15002" y="22743"/>
                    <a:pt x="14967" y="22743"/>
                  </a:cubicBezTo>
                  <a:cubicBezTo>
                    <a:pt x="14943" y="22743"/>
                    <a:pt x="14883" y="22767"/>
                    <a:pt x="14859" y="22803"/>
                  </a:cubicBezTo>
                  <a:cubicBezTo>
                    <a:pt x="14728" y="23005"/>
                    <a:pt x="14621" y="23243"/>
                    <a:pt x="14490" y="23458"/>
                  </a:cubicBezTo>
                  <a:cubicBezTo>
                    <a:pt x="14359" y="23660"/>
                    <a:pt x="14205" y="23862"/>
                    <a:pt x="14062" y="24053"/>
                  </a:cubicBezTo>
                  <a:cubicBezTo>
                    <a:pt x="13907" y="24231"/>
                    <a:pt x="13752" y="24374"/>
                    <a:pt x="13585" y="24541"/>
                  </a:cubicBezTo>
                  <a:cubicBezTo>
                    <a:pt x="13312" y="24815"/>
                    <a:pt x="13050" y="25089"/>
                    <a:pt x="12776" y="25363"/>
                  </a:cubicBezTo>
                  <a:lnTo>
                    <a:pt x="12752" y="25386"/>
                  </a:lnTo>
                  <a:cubicBezTo>
                    <a:pt x="12752" y="24767"/>
                    <a:pt x="12740" y="24160"/>
                    <a:pt x="12764" y="23541"/>
                  </a:cubicBezTo>
                  <a:cubicBezTo>
                    <a:pt x="12776" y="23243"/>
                    <a:pt x="12812" y="22934"/>
                    <a:pt x="12931" y="22636"/>
                  </a:cubicBezTo>
                  <a:cubicBezTo>
                    <a:pt x="13014" y="22457"/>
                    <a:pt x="13050" y="22255"/>
                    <a:pt x="13097" y="22053"/>
                  </a:cubicBezTo>
                  <a:cubicBezTo>
                    <a:pt x="13109" y="22017"/>
                    <a:pt x="13097" y="21957"/>
                    <a:pt x="13062" y="21934"/>
                  </a:cubicBezTo>
                  <a:cubicBezTo>
                    <a:pt x="13048" y="21920"/>
                    <a:pt x="13021" y="21914"/>
                    <a:pt x="12995" y="21914"/>
                  </a:cubicBezTo>
                  <a:cubicBezTo>
                    <a:pt x="12976" y="21914"/>
                    <a:pt x="12957" y="21917"/>
                    <a:pt x="12942" y="21922"/>
                  </a:cubicBezTo>
                  <a:cubicBezTo>
                    <a:pt x="12919" y="21922"/>
                    <a:pt x="12883" y="21969"/>
                    <a:pt x="12859" y="21993"/>
                  </a:cubicBezTo>
                  <a:cubicBezTo>
                    <a:pt x="12383" y="22612"/>
                    <a:pt x="11764" y="23041"/>
                    <a:pt x="11026" y="23291"/>
                  </a:cubicBezTo>
                  <a:cubicBezTo>
                    <a:pt x="10490" y="23469"/>
                    <a:pt x="9966" y="23636"/>
                    <a:pt x="9430" y="23815"/>
                  </a:cubicBezTo>
                  <a:cubicBezTo>
                    <a:pt x="9228" y="23874"/>
                    <a:pt x="9025" y="23981"/>
                    <a:pt x="8823" y="24053"/>
                  </a:cubicBezTo>
                  <a:lnTo>
                    <a:pt x="8823" y="24041"/>
                  </a:lnTo>
                  <a:cubicBezTo>
                    <a:pt x="9073" y="23565"/>
                    <a:pt x="9192" y="23029"/>
                    <a:pt x="9359" y="22505"/>
                  </a:cubicBezTo>
                  <a:cubicBezTo>
                    <a:pt x="9621" y="21660"/>
                    <a:pt x="9966" y="20850"/>
                    <a:pt x="10633" y="20243"/>
                  </a:cubicBezTo>
                  <a:cubicBezTo>
                    <a:pt x="10716" y="20171"/>
                    <a:pt x="10811" y="20112"/>
                    <a:pt x="10895" y="20017"/>
                  </a:cubicBezTo>
                  <a:cubicBezTo>
                    <a:pt x="10942" y="19981"/>
                    <a:pt x="10954" y="19886"/>
                    <a:pt x="10978" y="19826"/>
                  </a:cubicBezTo>
                  <a:cubicBezTo>
                    <a:pt x="10924" y="19817"/>
                    <a:pt x="10876" y="19794"/>
                    <a:pt x="10831" y="19794"/>
                  </a:cubicBezTo>
                  <a:cubicBezTo>
                    <a:pt x="10816" y="19794"/>
                    <a:pt x="10802" y="19797"/>
                    <a:pt x="10787" y="19802"/>
                  </a:cubicBezTo>
                  <a:cubicBezTo>
                    <a:pt x="10549" y="19850"/>
                    <a:pt x="10311" y="19945"/>
                    <a:pt x="10061" y="20005"/>
                  </a:cubicBezTo>
                  <a:cubicBezTo>
                    <a:pt x="9835" y="20052"/>
                    <a:pt x="9609" y="20076"/>
                    <a:pt x="9394" y="20100"/>
                  </a:cubicBezTo>
                  <a:cubicBezTo>
                    <a:pt x="9303" y="20104"/>
                    <a:pt x="9213" y="20105"/>
                    <a:pt x="9124" y="20105"/>
                  </a:cubicBezTo>
                  <a:cubicBezTo>
                    <a:pt x="8945" y="20105"/>
                    <a:pt x="8767" y="20100"/>
                    <a:pt x="8585" y="20100"/>
                  </a:cubicBezTo>
                  <a:lnTo>
                    <a:pt x="7513" y="20100"/>
                  </a:lnTo>
                  <a:cubicBezTo>
                    <a:pt x="7930" y="19683"/>
                    <a:pt x="8347" y="19267"/>
                    <a:pt x="8775" y="18862"/>
                  </a:cubicBezTo>
                  <a:cubicBezTo>
                    <a:pt x="9002" y="18647"/>
                    <a:pt x="9252" y="18445"/>
                    <a:pt x="9549" y="18314"/>
                  </a:cubicBezTo>
                  <a:cubicBezTo>
                    <a:pt x="9752" y="18231"/>
                    <a:pt x="9930" y="18100"/>
                    <a:pt x="10109" y="17993"/>
                  </a:cubicBezTo>
                  <a:cubicBezTo>
                    <a:pt x="10192" y="17945"/>
                    <a:pt x="10180" y="17862"/>
                    <a:pt x="10085" y="17814"/>
                  </a:cubicBezTo>
                  <a:cubicBezTo>
                    <a:pt x="10049" y="17802"/>
                    <a:pt x="9990" y="17802"/>
                    <a:pt x="9942" y="17802"/>
                  </a:cubicBezTo>
                  <a:cubicBezTo>
                    <a:pt x="9784" y="17818"/>
                    <a:pt x="9627" y="17826"/>
                    <a:pt x="9472" y="17826"/>
                  </a:cubicBezTo>
                  <a:cubicBezTo>
                    <a:pt x="8925" y="17826"/>
                    <a:pt x="8397" y="17724"/>
                    <a:pt x="7906" y="17493"/>
                  </a:cubicBezTo>
                  <a:cubicBezTo>
                    <a:pt x="7394" y="17266"/>
                    <a:pt x="6882" y="16992"/>
                    <a:pt x="6382" y="16742"/>
                  </a:cubicBezTo>
                  <a:cubicBezTo>
                    <a:pt x="6144" y="16611"/>
                    <a:pt x="5894" y="16504"/>
                    <a:pt x="5644" y="16385"/>
                  </a:cubicBezTo>
                  <a:cubicBezTo>
                    <a:pt x="6156" y="16242"/>
                    <a:pt x="6608" y="15945"/>
                    <a:pt x="7085" y="15707"/>
                  </a:cubicBezTo>
                  <a:cubicBezTo>
                    <a:pt x="7704" y="15385"/>
                    <a:pt x="8347" y="15064"/>
                    <a:pt x="9061" y="15016"/>
                  </a:cubicBezTo>
                  <a:cubicBezTo>
                    <a:pt x="9160" y="15012"/>
                    <a:pt x="9258" y="15011"/>
                    <a:pt x="9356" y="15011"/>
                  </a:cubicBezTo>
                  <a:cubicBezTo>
                    <a:pt x="9551" y="15011"/>
                    <a:pt x="9744" y="15016"/>
                    <a:pt x="9942" y="15016"/>
                  </a:cubicBezTo>
                  <a:cubicBezTo>
                    <a:pt x="9978" y="15016"/>
                    <a:pt x="10025" y="15016"/>
                    <a:pt x="10073" y="15004"/>
                  </a:cubicBezTo>
                  <a:cubicBezTo>
                    <a:pt x="10109" y="14992"/>
                    <a:pt x="10145" y="14945"/>
                    <a:pt x="10145" y="14909"/>
                  </a:cubicBezTo>
                  <a:cubicBezTo>
                    <a:pt x="10145" y="14885"/>
                    <a:pt x="10121" y="14826"/>
                    <a:pt x="10085" y="14814"/>
                  </a:cubicBezTo>
                  <a:cubicBezTo>
                    <a:pt x="9883" y="14671"/>
                    <a:pt x="9644" y="14576"/>
                    <a:pt x="9430" y="14433"/>
                  </a:cubicBezTo>
                  <a:cubicBezTo>
                    <a:pt x="9228" y="14302"/>
                    <a:pt x="9013" y="14159"/>
                    <a:pt x="8823" y="13992"/>
                  </a:cubicBezTo>
                  <a:cubicBezTo>
                    <a:pt x="8656" y="13861"/>
                    <a:pt x="8513" y="13706"/>
                    <a:pt x="8359" y="13563"/>
                  </a:cubicBezTo>
                  <a:cubicBezTo>
                    <a:pt x="8156" y="13349"/>
                    <a:pt x="7954" y="13123"/>
                    <a:pt x="7751" y="12921"/>
                  </a:cubicBezTo>
                  <a:cubicBezTo>
                    <a:pt x="7680" y="12849"/>
                    <a:pt x="7573" y="12766"/>
                    <a:pt x="7478" y="12694"/>
                  </a:cubicBezTo>
                  <a:cubicBezTo>
                    <a:pt x="7628" y="12694"/>
                    <a:pt x="7774" y="12689"/>
                    <a:pt x="7914" y="12689"/>
                  </a:cubicBezTo>
                  <a:cubicBezTo>
                    <a:pt x="7984" y="12689"/>
                    <a:pt x="8053" y="12690"/>
                    <a:pt x="8120" y="12694"/>
                  </a:cubicBezTo>
                  <a:cubicBezTo>
                    <a:pt x="8716" y="12706"/>
                    <a:pt x="9299" y="12742"/>
                    <a:pt x="9894" y="12766"/>
                  </a:cubicBezTo>
                  <a:cubicBezTo>
                    <a:pt x="9966" y="12766"/>
                    <a:pt x="10025" y="12801"/>
                    <a:pt x="10097" y="12813"/>
                  </a:cubicBezTo>
                  <a:cubicBezTo>
                    <a:pt x="10335" y="12885"/>
                    <a:pt x="10597" y="12968"/>
                    <a:pt x="10835" y="13028"/>
                  </a:cubicBezTo>
                  <a:cubicBezTo>
                    <a:pt x="10844" y="13031"/>
                    <a:pt x="10854" y="13032"/>
                    <a:pt x="10865" y="13032"/>
                  </a:cubicBezTo>
                  <a:cubicBezTo>
                    <a:pt x="10898" y="13032"/>
                    <a:pt x="10936" y="13019"/>
                    <a:pt x="10954" y="12992"/>
                  </a:cubicBezTo>
                  <a:cubicBezTo>
                    <a:pt x="10966" y="12968"/>
                    <a:pt x="10966" y="12909"/>
                    <a:pt x="10954" y="12861"/>
                  </a:cubicBezTo>
                  <a:cubicBezTo>
                    <a:pt x="10930" y="12825"/>
                    <a:pt x="10895" y="12801"/>
                    <a:pt x="10859" y="12766"/>
                  </a:cubicBezTo>
                  <a:cubicBezTo>
                    <a:pt x="10264" y="12290"/>
                    <a:pt x="9835" y="11694"/>
                    <a:pt x="9585" y="10980"/>
                  </a:cubicBezTo>
                  <a:cubicBezTo>
                    <a:pt x="9383" y="10432"/>
                    <a:pt x="9204" y="9884"/>
                    <a:pt x="9025" y="9337"/>
                  </a:cubicBezTo>
                  <a:cubicBezTo>
                    <a:pt x="8966" y="9134"/>
                    <a:pt x="8871" y="8944"/>
                    <a:pt x="8787" y="8741"/>
                  </a:cubicBezTo>
                  <a:lnTo>
                    <a:pt x="8823" y="8741"/>
                  </a:lnTo>
                  <a:cubicBezTo>
                    <a:pt x="9287" y="9003"/>
                    <a:pt x="9823" y="9111"/>
                    <a:pt x="10323" y="9277"/>
                  </a:cubicBezTo>
                  <a:cubicBezTo>
                    <a:pt x="10990" y="9492"/>
                    <a:pt x="11669" y="9706"/>
                    <a:pt x="12204" y="10182"/>
                  </a:cubicBezTo>
                  <a:cubicBezTo>
                    <a:pt x="12419" y="10373"/>
                    <a:pt x="12597" y="10587"/>
                    <a:pt x="12812" y="10789"/>
                  </a:cubicBezTo>
                  <a:cubicBezTo>
                    <a:pt x="12835" y="10825"/>
                    <a:pt x="12871" y="10861"/>
                    <a:pt x="12919" y="10885"/>
                  </a:cubicBezTo>
                  <a:cubicBezTo>
                    <a:pt x="12937" y="10891"/>
                    <a:pt x="12960" y="10894"/>
                    <a:pt x="12984" y="10894"/>
                  </a:cubicBezTo>
                  <a:cubicBezTo>
                    <a:pt x="13008" y="10894"/>
                    <a:pt x="13032" y="10891"/>
                    <a:pt x="13050" y="10885"/>
                  </a:cubicBezTo>
                  <a:cubicBezTo>
                    <a:pt x="13073" y="10861"/>
                    <a:pt x="13097" y="10789"/>
                    <a:pt x="13073" y="10766"/>
                  </a:cubicBezTo>
                  <a:cubicBezTo>
                    <a:pt x="13002" y="10527"/>
                    <a:pt x="12931" y="10289"/>
                    <a:pt x="12871" y="10051"/>
                  </a:cubicBezTo>
                  <a:cubicBezTo>
                    <a:pt x="12823" y="9813"/>
                    <a:pt x="12788" y="9575"/>
                    <a:pt x="12752" y="9313"/>
                  </a:cubicBezTo>
                  <a:cubicBezTo>
                    <a:pt x="12716" y="9099"/>
                    <a:pt x="12740" y="8872"/>
                    <a:pt x="12740" y="8646"/>
                  </a:cubicBezTo>
                  <a:lnTo>
                    <a:pt x="12740" y="7444"/>
                  </a:lnTo>
                  <a:lnTo>
                    <a:pt x="12752" y="7444"/>
                  </a:lnTo>
                  <a:cubicBezTo>
                    <a:pt x="13169" y="7872"/>
                    <a:pt x="13609" y="8289"/>
                    <a:pt x="14014" y="8741"/>
                  </a:cubicBezTo>
                  <a:cubicBezTo>
                    <a:pt x="14228" y="8956"/>
                    <a:pt x="14431" y="9194"/>
                    <a:pt x="14550" y="9492"/>
                  </a:cubicBezTo>
                  <a:cubicBezTo>
                    <a:pt x="14645" y="9694"/>
                    <a:pt x="14764" y="9849"/>
                    <a:pt x="14871" y="10027"/>
                  </a:cubicBezTo>
                  <a:cubicBezTo>
                    <a:pt x="14883" y="10063"/>
                    <a:pt x="14943" y="10087"/>
                    <a:pt x="14967" y="10087"/>
                  </a:cubicBezTo>
                  <a:cubicBezTo>
                    <a:pt x="15002" y="10087"/>
                    <a:pt x="15050" y="10051"/>
                    <a:pt x="15062" y="10015"/>
                  </a:cubicBezTo>
                  <a:cubicBezTo>
                    <a:pt x="15074" y="9992"/>
                    <a:pt x="15074" y="9944"/>
                    <a:pt x="15074" y="9896"/>
                  </a:cubicBezTo>
                  <a:cubicBezTo>
                    <a:pt x="14990" y="9122"/>
                    <a:pt x="15109" y="8384"/>
                    <a:pt x="15443" y="7682"/>
                  </a:cubicBezTo>
                  <a:cubicBezTo>
                    <a:pt x="15681" y="7182"/>
                    <a:pt x="15955" y="6682"/>
                    <a:pt x="16193" y="6194"/>
                  </a:cubicBezTo>
                  <a:cubicBezTo>
                    <a:pt x="16300" y="6003"/>
                    <a:pt x="16371" y="5789"/>
                    <a:pt x="16455" y="5586"/>
                  </a:cubicBezTo>
                  <a:close/>
                  <a:moveTo>
                    <a:pt x="12681" y="26672"/>
                  </a:moveTo>
                  <a:cubicBezTo>
                    <a:pt x="12823" y="26898"/>
                    <a:pt x="12978" y="27101"/>
                    <a:pt x="13121" y="27339"/>
                  </a:cubicBezTo>
                  <a:lnTo>
                    <a:pt x="12704" y="27339"/>
                  </a:lnTo>
                  <a:cubicBezTo>
                    <a:pt x="12550" y="27315"/>
                    <a:pt x="12490" y="27244"/>
                    <a:pt x="12490" y="27077"/>
                  </a:cubicBezTo>
                  <a:cubicBezTo>
                    <a:pt x="12490" y="26910"/>
                    <a:pt x="12514" y="26767"/>
                    <a:pt x="12681" y="26672"/>
                  </a:cubicBezTo>
                  <a:close/>
                  <a:moveTo>
                    <a:pt x="20074" y="26684"/>
                  </a:moveTo>
                  <a:cubicBezTo>
                    <a:pt x="20253" y="26756"/>
                    <a:pt x="20360" y="27077"/>
                    <a:pt x="20241" y="27244"/>
                  </a:cubicBezTo>
                  <a:cubicBezTo>
                    <a:pt x="20193" y="27303"/>
                    <a:pt x="20110" y="27327"/>
                    <a:pt x="20027" y="27339"/>
                  </a:cubicBezTo>
                  <a:cubicBezTo>
                    <a:pt x="19987" y="27347"/>
                    <a:pt x="19946" y="27350"/>
                    <a:pt x="19904" y="27350"/>
                  </a:cubicBezTo>
                  <a:cubicBezTo>
                    <a:pt x="19820" y="27350"/>
                    <a:pt x="19733" y="27339"/>
                    <a:pt x="19646" y="27339"/>
                  </a:cubicBezTo>
                  <a:cubicBezTo>
                    <a:pt x="19812" y="27101"/>
                    <a:pt x="19943" y="26898"/>
                    <a:pt x="20074" y="26684"/>
                  </a:cubicBezTo>
                  <a:close/>
                  <a:moveTo>
                    <a:pt x="17562" y="25279"/>
                  </a:moveTo>
                  <a:cubicBezTo>
                    <a:pt x="17645" y="25339"/>
                    <a:pt x="17741" y="25374"/>
                    <a:pt x="17800" y="25410"/>
                  </a:cubicBezTo>
                  <a:cubicBezTo>
                    <a:pt x="18241" y="25779"/>
                    <a:pt x="18693" y="26148"/>
                    <a:pt x="19134" y="26506"/>
                  </a:cubicBezTo>
                  <a:cubicBezTo>
                    <a:pt x="19205" y="26589"/>
                    <a:pt x="19300" y="26625"/>
                    <a:pt x="19408" y="26708"/>
                  </a:cubicBezTo>
                  <a:cubicBezTo>
                    <a:pt x="19193" y="27018"/>
                    <a:pt x="18991" y="27327"/>
                    <a:pt x="18765" y="27660"/>
                  </a:cubicBezTo>
                  <a:cubicBezTo>
                    <a:pt x="18634" y="27553"/>
                    <a:pt x="18527" y="27482"/>
                    <a:pt x="18419" y="27387"/>
                  </a:cubicBezTo>
                  <a:cubicBezTo>
                    <a:pt x="18038" y="27041"/>
                    <a:pt x="17645" y="26708"/>
                    <a:pt x="17264" y="26351"/>
                  </a:cubicBezTo>
                  <a:cubicBezTo>
                    <a:pt x="17086" y="26184"/>
                    <a:pt x="17086" y="26172"/>
                    <a:pt x="17205" y="25958"/>
                  </a:cubicBezTo>
                  <a:cubicBezTo>
                    <a:pt x="17324" y="25732"/>
                    <a:pt x="17431" y="25529"/>
                    <a:pt x="17562" y="25279"/>
                  </a:cubicBezTo>
                  <a:close/>
                  <a:moveTo>
                    <a:pt x="15180" y="25289"/>
                  </a:moveTo>
                  <a:cubicBezTo>
                    <a:pt x="15219" y="25289"/>
                    <a:pt x="15246" y="25333"/>
                    <a:pt x="15300" y="25434"/>
                  </a:cubicBezTo>
                  <a:cubicBezTo>
                    <a:pt x="15407" y="25648"/>
                    <a:pt x="15490" y="25839"/>
                    <a:pt x="15609" y="26029"/>
                  </a:cubicBezTo>
                  <a:cubicBezTo>
                    <a:pt x="15657" y="26125"/>
                    <a:pt x="15657" y="26184"/>
                    <a:pt x="15586" y="26256"/>
                  </a:cubicBezTo>
                  <a:cubicBezTo>
                    <a:pt x="15431" y="26410"/>
                    <a:pt x="15288" y="26553"/>
                    <a:pt x="15121" y="26708"/>
                  </a:cubicBezTo>
                  <a:cubicBezTo>
                    <a:pt x="14764" y="27018"/>
                    <a:pt x="14407" y="27327"/>
                    <a:pt x="14002" y="27672"/>
                  </a:cubicBezTo>
                  <a:cubicBezTo>
                    <a:pt x="13776" y="27339"/>
                    <a:pt x="13574" y="27029"/>
                    <a:pt x="13383" y="26720"/>
                  </a:cubicBezTo>
                  <a:cubicBezTo>
                    <a:pt x="13931" y="26267"/>
                    <a:pt x="14466" y="25827"/>
                    <a:pt x="15002" y="25398"/>
                  </a:cubicBezTo>
                  <a:cubicBezTo>
                    <a:pt x="15014" y="25398"/>
                    <a:pt x="15026" y="25374"/>
                    <a:pt x="15050" y="25363"/>
                  </a:cubicBezTo>
                  <a:cubicBezTo>
                    <a:pt x="15112" y="25316"/>
                    <a:pt x="15150" y="25289"/>
                    <a:pt x="15180" y="25289"/>
                  </a:cubicBezTo>
                  <a:close/>
                  <a:moveTo>
                    <a:pt x="11930" y="26589"/>
                  </a:moveTo>
                  <a:cubicBezTo>
                    <a:pt x="12073" y="26648"/>
                    <a:pt x="12216" y="26708"/>
                    <a:pt x="12347" y="26767"/>
                  </a:cubicBezTo>
                  <a:cubicBezTo>
                    <a:pt x="12228" y="27363"/>
                    <a:pt x="12383" y="27446"/>
                    <a:pt x="12764" y="27565"/>
                  </a:cubicBezTo>
                  <a:cubicBezTo>
                    <a:pt x="12597" y="27637"/>
                    <a:pt x="12466" y="27720"/>
                    <a:pt x="12323" y="27780"/>
                  </a:cubicBezTo>
                  <a:cubicBezTo>
                    <a:pt x="12097" y="27863"/>
                    <a:pt x="11895" y="27922"/>
                    <a:pt x="11669" y="27994"/>
                  </a:cubicBezTo>
                  <a:cubicBezTo>
                    <a:pt x="11633" y="27994"/>
                    <a:pt x="11561" y="27994"/>
                    <a:pt x="11549" y="27970"/>
                  </a:cubicBezTo>
                  <a:cubicBezTo>
                    <a:pt x="11347" y="27613"/>
                    <a:pt x="11180" y="27268"/>
                    <a:pt x="11073" y="26851"/>
                  </a:cubicBezTo>
                  <a:lnTo>
                    <a:pt x="11073" y="26851"/>
                  </a:lnTo>
                  <a:cubicBezTo>
                    <a:pt x="11217" y="26937"/>
                    <a:pt x="11335" y="26988"/>
                    <a:pt x="11445" y="26988"/>
                  </a:cubicBezTo>
                  <a:cubicBezTo>
                    <a:pt x="11608" y="26988"/>
                    <a:pt x="11752" y="26874"/>
                    <a:pt x="11930" y="26589"/>
                  </a:cubicBezTo>
                  <a:close/>
                  <a:moveTo>
                    <a:pt x="20824" y="26601"/>
                  </a:moveTo>
                  <a:cubicBezTo>
                    <a:pt x="20955" y="26708"/>
                    <a:pt x="21074" y="26851"/>
                    <a:pt x="21205" y="26946"/>
                  </a:cubicBezTo>
                  <a:cubicBezTo>
                    <a:pt x="21261" y="26983"/>
                    <a:pt x="21314" y="26998"/>
                    <a:pt x="21367" y="26998"/>
                  </a:cubicBezTo>
                  <a:cubicBezTo>
                    <a:pt x="21483" y="26998"/>
                    <a:pt x="21594" y="26925"/>
                    <a:pt x="21717" y="26851"/>
                  </a:cubicBezTo>
                  <a:lnTo>
                    <a:pt x="21717" y="26851"/>
                  </a:lnTo>
                  <a:cubicBezTo>
                    <a:pt x="21598" y="27268"/>
                    <a:pt x="21420" y="27625"/>
                    <a:pt x="21217" y="27970"/>
                  </a:cubicBezTo>
                  <a:cubicBezTo>
                    <a:pt x="21217" y="27982"/>
                    <a:pt x="21158" y="27994"/>
                    <a:pt x="21146" y="27994"/>
                  </a:cubicBezTo>
                  <a:cubicBezTo>
                    <a:pt x="20777" y="27875"/>
                    <a:pt x="20384" y="27756"/>
                    <a:pt x="20027" y="27553"/>
                  </a:cubicBezTo>
                  <a:cubicBezTo>
                    <a:pt x="20193" y="27494"/>
                    <a:pt x="20396" y="27458"/>
                    <a:pt x="20432" y="27268"/>
                  </a:cubicBezTo>
                  <a:cubicBezTo>
                    <a:pt x="20467" y="27101"/>
                    <a:pt x="20432" y="26946"/>
                    <a:pt x="20432" y="26767"/>
                  </a:cubicBezTo>
                  <a:cubicBezTo>
                    <a:pt x="20562" y="26708"/>
                    <a:pt x="20705" y="26648"/>
                    <a:pt x="20824" y="26601"/>
                  </a:cubicBezTo>
                  <a:close/>
                  <a:moveTo>
                    <a:pt x="13216" y="27458"/>
                  </a:moveTo>
                  <a:cubicBezTo>
                    <a:pt x="13419" y="27720"/>
                    <a:pt x="13633" y="27958"/>
                    <a:pt x="13871" y="28220"/>
                  </a:cubicBezTo>
                  <a:cubicBezTo>
                    <a:pt x="13729" y="28228"/>
                    <a:pt x="13592" y="28296"/>
                    <a:pt x="13463" y="28296"/>
                  </a:cubicBezTo>
                  <a:cubicBezTo>
                    <a:pt x="13385" y="28296"/>
                    <a:pt x="13311" y="28272"/>
                    <a:pt x="13240" y="28196"/>
                  </a:cubicBezTo>
                  <a:cubicBezTo>
                    <a:pt x="13050" y="27994"/>
                    <a:pt x="13050" y="27791"/>
                    <a:pt x="13216" y="27458"/>
                  </a:cubicBezTo>
                  <a:close/>
                  <a:moveTo>
                    <a:pt x="19562" y="27482"/>
                  </a:moveTo>
                  <a:cubicBezTo>
                    <a:pt x="19729" y="27684"/>
                    <a:pt x="19753" y="27922"/>
                    <a:pt x="19598" y="28137"/>
                  </a:cubicBezTo>
                  <a:cubicBezTo>
                    <a:pt x="19525" y="28250"/>
                    <a:pt x="19451" y="28304"/>
                    <a:pt x="19332" y="28304"/>
                  </a:cubicBezTo>
                  <a:cubicBezTo>
                    <a:pt x="19238" y="28304"/>
                    <a:pt x="19116" y="28271"/>
                    <a:pt x="18943" y="28208"/>
                  </a:cubicBezTo>
                  <a:cubicBezTo>
                    <a:pt x="19158" y="27958"/>
                    <a:pt x="19360" y="27720"/>
                    <a:pt x="19562" y="27482"/>
                  </a:cubicBezTo>
                  <a:close/>
                  <a:moveTo>
                    <a:pt x="15788" y="26363"/>
                  </a:moveTo>
                  <a:cubicBezTo>
                    <a:pt x="15907" y="26613"/>
                    <a:pt x="16014" y="26851"/>
                    <a:pt x="16145" y="27101"/>
                  </a:cubicBezTo>
                  <a:cubicBezTo>
                    <a:pt x="16193" y="27196"/>
                    <a:pt x="16157" y="27279"/>
                    <a:pt x="16086" y="27339"/>
                  </a:cubicBezTo>
                  <a:cubicBezTo>
                    <a:pt x="15979" y="27446"/>
                    <a:pt x="15860" y="27541"/>
                    <a:pt x="15740" y="27637"/>
                  </a:cubicBezTo>
                  <a:cubicBezTo>
                    <a:pt x="15443" y="27887"/>
                    <a:pt x="15145" y="28161"/>
                    <a:pt x="14836" y="28434"/>
                  </a:cubicBezTo>
                  <a:cubicBezTo>
                    <a:pt x="14597" y="28220"/>
                    <a:pt x="14371" y="28030"/>
                    <a:pt x="14157" y="27815"/>
                  </a:cubicBezTo>
                  <a:cubicBezTo>
                    <a:pt x="14693" y="27327"/>
                    <a:pt x="15228" y="26851"/>
                    <a:pt x="15788" y="26363"/>
                  </a:cubicBezTo>
                  <a:close/>
                  <a:moveTo>
                    <a:pt x="16991" y="26375"/>
                  </a:moveTo>
                  <a:cubicBezTo>
                    <a:pt x="17550" y="26851"/>
                    <a:pt x="18086" y="27327"/>
                    <a:pt x="18634" y="27815"/>
                  </a:cubicBezTo>
                  <a:cubicBezTo>
                    <a:pt x="18407" y="28018"/>
                    <a:pt x="18181" y="28220"/>
                    <a:pt x="17967" y="28434"/>
                  </a:cubicBezTo>
                  <a:cubicBezTo>
                    <a:pt x="17645" y="28161"/>
                    <a:pt x="17348" y="27899"/>
                    <a:pt x="17050" y="27637"/>
                  </a:cubicBezTo>
                  <a:cubicBezTo>
                    <a:pt x="16955" y="27541"/>
                    <a:pt x="16836" y="27446"/>
                    <a:pt x="16717" y="27339"/>
                  </a:cubicBezTo>
                  <a:cubicBezTo>
                    <a:pt x="16633" y="27279"/>
                    <a:pt x="16610" y="27208"/>
                    <a:pt x="16657" y="27101"/>
                  </a:cubicBezTo>
                  <a:cubicBezTo>
                    <a:pt x="16776" y="26863"/>
                    <a:pt x="16872" y="26625"/>
                    <a:pt x="16991" y="26375"/>
                  </a:cubicBezTo>
                  <a:close/>
                  <a:moveTo>
                    <a:pt x="18812" y="28339"/>
                  </a:moveTo>
                  <a:lnTo>
                    <a:pt x="18812" y="28339"/>
                  </a:lnTo>
                  <a:cubicBezTo>
                    <a:pt x="18896" y="28565"/>
                    <a:pt x="18872" y="28756"/>
                    <a:pt x="18693" y="28923"/>
                  </a:cubicBezTo>
                  <a:cubicBezTo>
                    <a:pt x="18596" y="29000"/>
                    <a:pt x="18495" y="29029"/>
                    <a:pt x="18386" y="29029"/>
                  </a:cubicBezTo>
                  <a:cubicBezTo>
                    <a:pt x="18296" y="29029"/>
                    <a:pt x="18201" y="29009"/>
                    <a:pt x="18098" y="28982"/>
                  </a:cubicBezTo>
                  <a:cubicBezTo>
                    <a:pt x="18336" y="28756"/>
                    <a:pt x="18574" y="28565"/>
                    <a:pt x="18812" y="28339"/>
                  </a:cubicBezTo>
                  <a:close/>
                  <a:moveTo>
                    <a:pt x="13978" y="28339"/>
                  </a:moveTo>
                  <a:lnTo>
                    <a:pt x="13978" y="28339"/>
                  </a:lnTo>
                  <a:cubicBezTo>
                    <a:pt x="14216" y="28553"/>
                    <a:pt x="14431" y="28756"/>
                    <a:pt x="14669" y="28970"/>
                  </a:cubicBezTo>
                  <a:cubicBezTo>
                    <a:pt x="14600" y="29016"/>
                    <a:pt x="14506" y="29037"/>
                    <a:pt x="14411" y="29037"/>
                  </a:cubicBezTo>
                  <a:cubicBezTo>
                    <a:pt x="14309" y="29037"/>
                    <a:pt x="14207" y="29013"/>
                    <a:pt x="14133" y="28970"/>
                  </a:cubicBezTo>
                  <a:cubicBezTo>
                    <a:pt x="13943" y="28815"/>
                    <a:pt x="13883" y="28649"/>
                    <a:pt x="13978" y="28339"/>
                  </a:cubicBezTo>
                  <a:close/>
                  <a:moveTo>
                    <a:pt x="16205" y="27470"/>
                  </a:moveTo>
                  <a:cubicBezTo>
                    <a:pt x="16217" y="27470"/>
                    <a:pt x="16241" y="27494"/>
                    <a:pt x="16252" y="27494"/>
                  </a:cubicBezTo>
                  <a:cubicBezTo>
                    <a:pt x="16252" y="27589"/>
                    <a:pt x="16241" y="27708"/>
                    <a:pt x="16252" y="27815"/>
                  </a:cubicBezTo>
                  <a:cubicBezTo>
                    <a:pt x="16312" y="28101"/>
                    <a:pt x="16205" y="28315"/>
                    <a:pt x="16038" y="28518"/>
                  </a:cubicBezTo>
                  <a:cubicBezTo>
                    <a:pt x="15895" y="28696"/>
                    <a:pt x="15740" y="28863"/>
                    <a:pt x="15586" y="29053"/>
                  </a:cubicBezTo>
                  <a:cubicBezTo>
                    <a:pt x="15383" y="28887"/>
                    <a:pt x="15193" y="28744"/>
                    <a:pt x="14967" y="28565"/>
                  </a:cubicBezTo>
                  <a:cubicBezTo>
                    <a:pt x="15383" y="28196"/>
                    <a:pt x="15800" y="27839"/>
                    <a:pt x="16205" y="27470"/>
                  </a:cubicBezTo>
                  <a:close/>
                  <a:moveTo>
                    <a:pt x="16574" y="27482"/>
                  </a:moveTo>
                  <a:cubicBezTo>
                    <a:pt x="16979" y="27839"/>
                    <a:pt x="17384" y="28196"/>
                    <a:pt x="17812" y="28565"/>
                  </a:cubicBezTo>
                  <a:cubicBezTo>
                    <a:pt x="17610" y="28744"/>
                    <a:pt x="17407" y="28887"/>
                    <a:pt x="17205" y="29065"/>
                  </a:cubicBezTo>
                  <a:cubicBezTo>
                    <a:pt x="17026" y="28851"/>
                    <a:pt x="16860" y="28625"/>
                    <a:pt x="16681" y="28411"/>
                  </a:cubicBezTo>
                  <a:cubicBezTo>
                    <a:pt x="16431" y="28137"/>
                    <a:pt x="16598" y="27803"/>
                    <a:pt x="16538" y="27506"/>
                  </a:cubicBezTo>
                  <a:cubicBezTo>
                    <a:pt x="16550" y="27494"/>
                    <a:pt x="16562" y="27494"/>
                    <a:pt x="16574" y="27482"/>
                  </a:cubicBezTo>
                  <a:close/>
                  <a:moveTo>
                    <a:pt x="10847" y="26863"/>
                  </a:moveTo>
                  <a:cubicBezTo>
                    <a:pt x="10883" y="26922"/>
                    <a:pt x="10895" y="26982"/>
                    <a:pt x="10907" y="27029"/>
                  </a:cubicBezTo>
                  <a:cubicBezTo>
                    <a:pt x="11037" y="27339"/>
                    <a:pt x="11192" y="27660"/>
                    <a:pt x="11323" y="27970"/>
                  </a:cubicBezTo>
                  <a:cubicBezTo>
                    <a:pt x="11371" y="28053"/>
                    <a:pt x="11395" y="28196"/>
                    <a:pt x="11478" y="28220"/>
                  </a:cubicBezTo>
                  <a:cubicBezTo>
                    <a:pt x="11493" y="28228"/>
                    <a:pt x="11511" y="28231"/>
                    <a:pt x="11529" y="28231"/>
                  </a:cubicBezTo>
                  <a:cubicBezTo>
                    <a:pt x="11599" y="28231"/>
                    <a:pt x="11686" y="28186"/>
                    <a:pt x="11752" y="28149"/>
                  </a:cubicBezTo>
                  <a:cubicBezTo>
                    <a:pt x="12109" y="28018"/>
                    <a:pt x="12454" y="27863"/>
                    <a:pt x="12812" y="27732"/>
                  </a:cubicBezTo>
                  <a:cubicBezTo>
                    <a:pt x="12823" y="27732"/>
                    <a:pt x="12835" y="27720"/>
                    <a:pt x="12871" y="27720"/>
                  </a:cubicBezTo>
                  <a:cubicBezTo>
                    <a:pt x="12871" y="28101"/>
                    <a:pt x="13002" y="28387"/>
                    <a:pt x="13407" y="28506"/>
                  </a:cubicBezTo>
                  <a:cubicBezTo>
                    <a:pt x="13121" y="28672"/>
                    <a:pt x="12847" y="28768"/>
                    <a:pt x="12526" y="28803"/>
                  </a:cubicBezTo>
                  <a:cubicBezTo>
                    <a:pt x="12038" y="28851"/>
                    <a:pt x="11561" y="28934"/>
                    <a:pt x="11097" y="29161"/>
                  </a:cubicBezTo>
                  <a:cubicBezTo>
                    <a:pt x="10918" y="28637"/>
                    <a:pt x="10597" y="28220"/>
                    <a:pt x="10264" y="27791"/>
                  </a:cubicBezTo>
                  <a:cubicBezTo>
                    <a:pt x="10109" y="27577"/>
                    <a:pt x="10014" y="27327"/>
                    <a:pt x="9906" y="27077"/>
                  </a:cubicBezTo>
                  <a:lnTo>
                    <a:pt x="9906" y="27077"/>
                  </a:lnTo>
                  <a:cubicBezTo>
                    <a:pt x="10033" y="27133"/>
                    <a:pt x="10151" y="27159"/>
                    <a:pt x="10261" y="27159"/>
                  </a:cubicBezTo>
                  <a:cubicBezTo>
                    <a:pt x="10482" y="27159"/>
                    <a:pt x="10672" y="27053"/>
                    <a:pt x="10847" y="26863"/>
                  </a:cubicBezTo>
                  <a:close/>
                  <a:moveTo>
                    <a:pt x="21932" y="26898"/>
                  </a:moveTo>
                  <a:cubicBezTo>
                    <a:pt x="22086" y="27060"/>
                    <a:pt x="22265" y="27162"/>
                    <a:pt x="22482" y="27162"/>
                  </a:cubicBezTo>
                  <a:cubicBezTo>
                    <a:pt x="22600" y="27162"/>
                    <a:pt x="22730" y="27132"/>
                    <a:pt x="22872" y="27065"/>
                  </a:cubicBezTo>
                  <a:lnTo>
                    <a:pt x="22872" y="27065"/>
                  </a:lnTo>
                  <a:cubicBezTo>
                    <a:pt x="22777" y="27363"/>
                    <a:pt x="22682" y="27637"/>
                    <a:pt x="22479" y="27863"/>
                  </a:cubicBezTo>
                  <a:cubicBezTo>
                    <a:pt x="22158" y="28256"/>
                    <a:pt x="21872" y="28672"/>
                    <a:pt x="21694" y="29161"/>
                  </a:cubicBezTo>
                  <a:cubicBezTo>
                    <a:pt x="21622" y="29125"/>
                    <a:pt x="21563" y="29101"/>
                    <a:pt x="21491" y="29065"/>
                  </a:cubicBezTo>
                  <a:cubicBezTo>
                    <a:pt x="21122" y="28934"/>
                    <a:pt x="20729" y="28851"/>
                    <a:pt x="20324" y="28815"/>
                  </a:cubicBezTo>
                  <a:cubicBezTo>
                    <a:pt x="19991" y="28792"/>
                    <a:pt x="19670" y="28684"/>
                    <a:pt x="19372" y="28506"/>
                  </a:cubicBezTo>
                  <a:cubicBezTo>
                    <a:pt x="19753" y="28387"/>
                    <a:pt x="19896" y="28101"/>
                    <a:pt x="19896" y="27720"/>
                  </a:cubicBezTo>
                  <a:cubicBezTo>
                    <a:pt x="19908" y="27720"/>
                    <a:pt x="19943" y="27720"/>
                    <a:pt x="19955" y="27732"/>
                  </a:cubicBezTo>
                  <a:cubicBezTo>
                    <a:pt x="20312" y="27863"/>
                    <a:pt x="20658" y="28018"/>
                    <a:pt x="21003" y="28149"/>
                  </a:cubicBezTo>
                  <a:cubicBezTo>
                    <a:pt x="21072" y="28168"/>
                    <a:pt x="21174" y="28229"/>
                    <a:pt x="21254" y="28229"/>
                  </a:cubicBezTo>
                  <a:cubicBezTo>
                    <a:pt x="21271" y="28229"/>
                    <a:pt x="21286" y="28226"/>
                    <a:pt x="21301" y="28220"/>
                  </a:cubicBezTo>
                  <a:cubicBezTo>
                    <a:pt x="21372" y="28208"/>
                    <a:pt x="21396" y="28053"/>
                    <a:pt x="21444" y="27970"/>
                  </a:cubicBezTo>
                  <a:lnTo>
                    <a:pt x="21932" y="26898"/>
                  </a:lnTo>
                  <a:close/>
                  <a:moveTo>
                    <a:pt x="16550" y="28589"/>
                  </a:moveTo>
                  <a:cubicBezTo>
                    <a:pt x="16717" y="28792"/>
                    <a:pt x="16872" y="28982"/>
                    <a:pt x="17074" y="29208"/>
                  </a:cubicBezTo>
                  <a:cubicBezTo>
                    <a:pt x="16872" y="29363"/>
                    <a:pt x="16681" y="29518"/>
                    <a:pt x="16514" y="29649"/>
                  </a:cubicBezTo>
                  <a:cubicBezTo>
                    <a:pt x="16514" y="29339"/>
                    <a:pt x="16514" y="28970"/>
                    <a:pt x="16502" y="28613"/>
                  </a:cubicBezTo>
                  <a:cubicBezTo>
                    <a:pt x="16514" y="28589"/>
                    <a:pt x="16538" y="28589"/>
                    <a:pt x="16550" y="28589"/>
                  </a:cubicBezTo>
                  <a:close/>
                  <a:moveTo>
                    <a:pt x="16252" y="28613"/>
                  </a:moveTo>
                  <a:lnTo>
                    <a:pt x="16252" y="29685"/>
                  </a:lnTo>
                  <a:cubicBezTo>
                    <a:pt x="16086" y="29530"/>
                    <a:pt x="15895" y="29363"/>
                    <a:pt x="15705" y="29220"/>
                  </a:cubicBezTo>
                  <a:cubicBezTo>
                    <a:pt x="15907" y="28982"/>
                    <a:pt x="16062" y="28803"/>
                    <a:pt x="16217" y="28613"/>
                  </a:cubicBezTo>
                  <a:close/>
                  <a:moveTo>
                    <a:pt x="14955" y="29173"/>
                  </a:moveTo>
                  <a:cubicBezTo>
                    <a:pt x="15240" y="29411"/>
                    <a:pt x="15490" y="29637"/>
                    <a:pt x="15776" y="29875"/>
                  </a:cubicBezTo>
                  <a:cubicBezTo>
                    <a:pt x="15674" y="29906"/>
                    <a:pt x="15580" y="29922"/>
                    <a:pt x="15492" y="29922"/>
                  </a:cubicBezTo>
                  <a:cubicBezTo>
                    <a:pt x="15344" y="29922"/>
                    <a:pt x="15212" y="29877"/>
                    <a:pt x="15086" y="29780"/>
                  </a:cubicBezTo>
                  <a:cubicBezTo>
                    <a:pt x="14907" y="29649"/>
                    <a:pt x="14907" y="29423"/>
                    <a:pt x="14955" y="29173"/>
                  </a:cubicBezTo>
                  <a:close/>
                  <a:moveTo>
                    <a:pt x="17848" y="29184"/>
                  </a:moveTo>
                  <a:lnTo>
                    <a:pt x="17848" y="29184"/>
                  </a:lnTo>
                  <a:cubicBezTo>
                    <a:pt x="17872" y="29434"/>
                    <a:pt x="17884" y="29649"/>
                    <a:pt x="17705" y="29792"/>
                  </a:cubicBezTo>
                  <a:cubicBezTo>
                    <a:pt x="17582" y="29892"/>
                    <a:pt x="17444" y="29932"/>
                    <a:pt x="17304" y="29932"/>
                  </a:cubicBezTo>
                  <a:cubicBezTo>
                    <a:pt x="17227" y="29932"/>
                    <a:pt x="17150" y="29920"/>
                    <a:pt x="17074" y="29899"/>
                  </a:cubicBezTo>
                  <a:cubicBezTo>
                    <a:pt x="17050" y="29887"/>
                    <a:pt x="17050" y="29875"/>
                    <a:pt x="17038" y="29863"/>
                  </a:cubicBezTo>
                  <a:cubicBezTo>
                    <a:pt x="17288" y="29637"/>
                    <a:pt x="17550" y="29423"/>
                    <a:pt x="17848" y="29184"/>
                  </a:cubicBezTo>
                  <a:close/>
                  <a:moveTo>
                    <a:pt x="24111" y="26851"/>
                  </a:moveTo>
                  <a:lnTo>
                    <a:pt x="24111" y="26851"/>
                  </a:lnTo>
                  <a:cubicBezTo>
                    <a:pt x="24099" y="27160"/>
                    <a:pt x="24015" y="27434"/>
                    <a:pt x="23837" y="27637"/>
                  </a:cubicBezTo>
                  <a:cubicBezTo>
                    <a:pt x="23456" y="28101"/>
                    <a:pt x="23063" y="28565"/>
                    <a:pt x="22682" y="29006"/>
                  </a:cubicBezTo>
                  <a:cubicBezTo>
                    <a:pt x="22432" y="29292"/>
                    <a:pt x="22158" y="29577"/>
                    <a:pt x="22039" y="29935"/>
                  </a:cubicBezTo>
                  <a:cubicBezTo>
                    <a:pt x="21753" y="29887"/>
                    <a:pt x="21491" y="29815"/>
                    <a:pt x="21217" y="29780"/>
                  </a:cubicBezTo>
                  <a:cubicBezTo>
                    <a:pt x="20896" y="29744"/>
                    <a:pt x="20586" y="29756"/>
                    <a:pt x="20265" y="29720"/>
                  </a:cubicBezTo>
                  <a:cubicBezTo>
                    <a:pt x="19896" y="29696"/>
                    <a:pt x="19527" y="29661"/>
                    <a:pt x="19158" y="29625"/>
                  </a:cubicBezTo>
                  <a:cubicBezTo>
                    <a:pt x="18836" y="29577"/>
                    <a:pt x="18574" y="29458"/>
                    <a:pt x="18324" y="29232"/>
                  </a:cubicBezTo>
                  <a:cubicBezTo>
                    <a:pt x="18765" y="29220"/>
                    <a:pt x="18991" y="28982"/>
                    <a:pt x="19074" y="28625"/>
                  </a:cubicBezTo>
                  <a:cubicBezTo>
                    <a:pt x="19158" y="28649"/>
                    <a:pt x="19205" y="28684"/>
                    <a:pt x="19265" y="28708"/>
                  </a:cubicBezTo>
                  <a:cubicBezTo>
                    <a:pt x="19670" y="28934"/>
                    <a:pt x="20086" y="29030"/>
                    <a:pt x="20539" y="29065"/>
                  </a:cubicBezTo>
                  <a:cubicBezTo>
                    <a:pt x="20908" y="29101"/>
                    <a:pt x="21265" y="29208"/>
                    <a:pt x="21610" y="29363"/>
                  </a:cubicBezTo>
                  <a:cubicBezTo>
                    <a:pt x="21652" y="29382"/>
                    <a:pt x="21690" y="29391"/>
                    <a:pt x="21724" y="29391"/>
                  </a:cubicBezTo>
                  <a:cubicBezTo>
                    <a:pt x="21796" y="29391"/>
                    <a:pt x="21848" y="29349"/>
                    <a:pt x="21872" y="29268"/>
                  </a:cubicBezTo>
                  <a:cubicBezTo>
                    <a:pt x="22003" y="28851"/>
                    <a:pt x="22229" y="28470"/>
                    <a:pt x="22515" y="28149"/>
                  </a:cubicBezTo>
                  <a:cubicBezTo>
                    <a:pt x="22801" y="27803"/>
                    <a:pt x="22956" y="27422"/>
                    <a:pt x="23099" y="27006"/>
                  </a:cubicBezTo>
                  <a:cubicBezTo>
                    <a:pt x="23110" y="26982"/>
                    <a:pt x="23110" y="26958"/>
                    <a:pt x="23122" y="26922"/>
                  </a:cubicBezTo>
                  <a:cubicBezTo>
                    <a:pt x="23285" y="27029"/>
                    <a:pt x="23440" y="27088"/>
                    <a:pt x="23594" y="27088"/>
                  </a:cubicBezTo>
                  <a:cubicBezTo>
                    <a:pt x="23765" y="27088"/>
                    <a:pt x="23935" y="27014"/>
                    <a:pt x="24111" y="26851"/>
                  </a:cubicBezTo>
                  <a:close/>
                  <a:moveTo>
                    <a:pt x="8692" y="26863"/>
                  </a:moveTo>
                  <a:lnTo>
                    <a:pt x="8692" y="26863"/>
                  </a:lnTo>
                  <a:cubicBezTo>
                    <a:pt x="8858" y="27011"/>
                    <a:pt x="9025" y="27079"/>
                    <a:pt x="9193" y="27079"/>
                  </a:cubicBezTo>
                  <a:cubicBezTo>
                    <a:pt x="9349" y="27079"/>
                    <a:pt x="9507" y="27020"/>
                    <a:pt x="9668" y="26910"/>
                  </a:cubicBezTo>
                  <a:cubicBezTo>
                    <a:pt x="9704" y="26982"/>
                    <a:pt x="9716" y="27041"/>
                    <a:pt x="9752" y="27125"/>
                  </a:cubicBezTo>
                  <a:cubicBezTo>
                    <a:pt x="9883" y="27553"/>
                    <a:pt x="10109" y="27910"/>
                    <a:pt x="10383" y="28256"/>
                  </a:cubicBezTo>
                  <a:cubicBezTo>
                    <a:pt x="10645" y="28530"/>
                    <a:pt x="10823" y="28875"/>
                    <a:pt x="10942" y="29232"/>
                  </a:cubicBezTo>
                  <a:cubicBezTo>
                    <a:pt x="10968" y="29316"/>
                    <a:pt x="11023" y="29365"/>
                    <a:pt x="11095" y="29365"/>
                  </a:cubicBezTo>
                  <a:cubicBezTo>
                    <a:pt x="11125" y="29365"/>
                    <a:pt x="11157" y="29357"/>
                    <a:pt x="11192" y="29339"/>
                  </a:cubicBezTo>
                  <a:cubicBezTo>
                    <a:pt x="11549" y="29161"/>
                    <a:pt x="11907" y="29053"/>
                    <a:pt x="12288" y="29030"/>
                  </a:cubicBezTo>
                  <a:cubicBezTo>
                    <a:pt x="12800" y="28994"/>
                    <a:pt x="13276" y="28827"/>
                    <a:pt x="13716" y="28577"/>
                  </a:cubicBezTo>
                  <a:cubicBezTo>
                    <a:pt x="13800" y="28982"/>
                    <a:pt x="14014" y="29232"/>
                    <a:pt x="14466" y="29232"/>
                  </a:cubicBezTo>
                  <a:cubicBezTo>
                    <a:pt x="14252" y="29423"/>
                    <a:pt x="14026" y="29565"/>
                    <a:pt x="13764" y="29589"/>
                  </a:cubicBezTo>
                  <a:cubicBezTo>
                    <a:pt x="13216" y="29649"/>
                    <a:pt x="12669" y="29696"/>
                    <a:pt x="12109" y="29744"/>
                  </a:cubicBezTo>
                  <a:cubicBezTo>
                    <a:pt x="11669" y="29768"/>
                    <a:pt x="11216" y="29756"/>
                    <a:pt x="10787" y="29958"/>
                  </a:cubicBezTo>
                  <a:cubicBezTo>
                    <a:pt x="10656" y="29589"/>
                    <a:pt x="10406" y="29304"/>
                    <a:pt x="10145" y="29030"/>
                  </a:cubicBezTo>
                  <a:cubicBezTo>
                    <a:pt x="9835" y="28684"/>
                    <a:pt x="9513" y="28339"/>
                    <a:pt x="9228" y="27982"/>
                  </a:cubicBezTo>
                  <a:cubicBezTo>
                    <a:pt x="9049" y="27756"/>
                    <a:pt x="8918" y="27518"/>
                    <a:pt x="8775" y="27268"/>
                  </a:cubicBezTo>
                  <a:cubicBezTo>
                    <a:pt x="8716" y="27148"/>
                    <a:pt x="8704" y="27018"/>
                    <a:pt x="8692" y="26863"/>
                  </a:cubicBezTo>
                  <a:close/>
                  <a:moveTo>
                    <a:pt x="12752" y="25601"/>
                  </a:moveTo>
                  <a:cubicBezTo>
                    <a:pt x="12835" y="25851"/>
                    <a:pt x="12931" y="26089"/>
                    <a:pt x="12978" y="26351"/>
                  </a:cubicBezTo>
                  <a:cubicBezTo>
                    <a:pt x="13300" y="27220"/>
                    <a:pt x="13859" y="27922"/>
                    <a:pt x="14574" y="28506"/>
                  </a:cubicBezTo>
                  <a:cubicBezTo>
                    <a:pt x="14883" y="28756"/>
                    <a:pt x="15205" y="28994"/>
                    <a:pt x="15490" y="29280"/>
                  </a:cubicBezTo>
                  <a:cubicBezTo>
                    <a:pt x="15764" y="29542"/>
                    <a:pt x="16062" y="29780"/>
                    <a:pt x="16241" y="30125"/>
                  </a:cubicBezTo>
                  <a:cubicBezTo>
                    <a:pt x="16258" y="30173"/>
                    <a:pt x="16297" y="30196"/>
                    <a:pt x="16339" y="30196"/>
                  </a:cubicBezTo>
                  <a:cubicBezTo>
                    <a:pt x="16380" y="30196"/>
                    <a:pt x="16425" y="30173"/>
                    <a:pt x="16455" y="30125"/>
                  </a:cubicBezTo>
                  <a:cubicBezTo>
                    <a:pt x="16681" y="29744"/>
                    <a:pt x="16991" y="29458"/>
                    <a:pt x="17324" y="29184"/>
                  </a:cubicBezTo>
                  <a:cubicBezTo>
                    <a:pt x="17919" y="28684"/>
                    <a:pt x="18574" y="28220"/>
                    <a:pt x="19038" y="27577"/>
                  </a:cubicBezTo>
                  <a:cubicBezTo>
                    <a:pt x="19253" y="27279"/>
                    <a:pt x="19455" y="26958"/>
                    <a:pt x="19610" y="26613"/>
                  </a:cubicBezTo>
                  <a:cubicBezTo>
                    <a:pt x="19765" y="26291"/>
                    <a:pt x="19872" y="25958"/>
                    <a:pt x="19991" y="25613"/>
                  </a:cubicBezTo>
                  <a:cubicBezTo>
                    <a:pt x="20086" y="25660"/>
                    <a:pt x="20134" y="25767"/>
                    <a:pt x="20110" y="25875"/>
                  </a:cubicBezTo>
                  <a:cubicBezTo>
                    <a:pt x="19967" y="26303"/>
                    <a:pt x="19848" y="26732"/>
                    <a:pt x="19550" y="27089"/>
                  </a:cubicBezTo>
                  <a:cubicBezTo>
                    <a:pt x="19241" y="27458"/>
                    <a:pt x="18943" y="27863"/>
                    <a:pt x="18598" y="28220"/>
                  </a:cubicBezTo>
                  <a:cubicBezTo>
                    <a:pt x="18276" y="28565"/>
                    <a:pt x="17884" y="28851"/>
                    <a:pt x="17526" y="29173"/>
                  </a:cubicBezTo>
                  <a:cubicBezTo>
                    <a:pt x="17217" y="29458"/>
                    <a:pt x="16907" y="29756"/>
                    <a:pt x="16598" y="30066"/>
                  </a:cubicBezTo>
                  <a:cubicBezTo>
                    <a:pt x="16491" y="30173"/>
                    <a:pt x="16443" y="30304"/>
                    <a:pt x="16371" y="30423"/>
                  </a:cubicBezTo>
                  <a:cubicBezTo>
                    <a:pt x="16276" y="30292"/>
                    <a:pt x="16205" y="30125"/>
                    <a:pt x="16086" y="30006"/>
                  </a:cubicBezTo>
                  <a:cubicBezTo>
                    <a:pt x="15681" y="29625"/>
                    <a:pt x="15288" y="29232"/>
                    <a:pt x="14847" y="28875"/>
                  </a:cubicBezTo>
                  <a:cubicBezTo>
                    <a:pt x="14336" y="28446"/>
                    <a:pt x="13859" y="27970"/>
                    <a:pt x="13419" y="27434"/>
                  </a:cubicBezTo>
                  <a:cubicBezTo>
                    <a:pt x="13062" y="26970"/>
                    <a:pt x="12788" y="26482"/>
                    <a:pt x="12633" y="25910"/>
                  </a:cubicBezTo>
                  <a:cubicBezTo>
                    <a:pt x="12609" y="25779"/>
                    <a:pt x="12633" y="25696"/>
                    <a:pt x="12752" y="25601"/>
                  </a:cubicBezTo>
                  <a:close/>
                  <a:moveTo>
                    <a:pt x="16919" y="30018"/>
                  </a:moveTo>
                  <a:cubicBezTo>
                    <a:pt x="16979" y="30280"/>
                    <a:pt x="17038" y="30518"/>
                    <a:pt x="16991" y="30768"/>
                  </a:cubicBezTo>
                  <a:cubicBezTo>
                    <a:pt x="16957" y="30903"/>
                    <a:pt x="16870" y="30995"/>
                    <a:pt x="16760" y="30995"/>
                  </a:cubicBezTo>
                  <a:cubicBezTo>
                    <a:pt x="16754" y="30995"/>
                    <a:pt x="16747" y="30995"/>
                    <a:pt x="16741" y="30994"/>
                  </a:cubicBezTo>
                  <a:cubicBezTo>
                    <a:pt x="16622" y="30970"/>
                    <a:pt x="16491" y="30828"/>
                    <a:pt x="16514" y="30697"/>
                  </a:cubicBezTo>
                  <a:cubicBezTo>
                    <a:pt x="16574" y="30435"/>
                    <a:pt x="16693" y="30220"/>
                    <a:pt x="16919" y="30018"/>
                  </a:cubicBezTo>
                  <a:close/>
                  <a:moveTo>
                    <a:pt x="15860" y="30018"/>
                  </a:moveTo>
                  <a:cubicBezTo>
                    <a:pt x="16086" y="30196"/>
                    <a:pt x="16181" y="30423"/>
                    <a:pt x="16252" y="30649"/>
                  </a:cubicBezTo>
                  <a:cubicBezTo>
                    <a:pt x="16300" y="30792"/>
                    <a:pt x="16193" y="30958"/>
                    <a:pt x="16062" y="30994"/>
                  </a:cubicBezTo>
                  <a:cubicBezTo>
                    <a:pt x="16052" y="30995"/>
                    <a:pt x="16042" y="30995"/>
                    <a:pt x="16032" y="30995"/>
                  </a:cubicBezTo>
                  <a:cubicBezTo>
                    <a:pt x="15906" y="30995"/>
                    <a:pt x="15821" y="30923"/>
                    <a:pt x="15788" y="30768"/>
                  </a:cubicBezTo>
                  <a:cubicBezTo>
                    <a:pt x="15740" y="30518"/>
                    <a:pt x="15800" y="30280"/>
                    <a:pt x="15860" y="30018"/>
                  </a:cubicBezTo>
                  <a:close/>
                  <a:moveTo>
                    <a:pt x="10623" y="30254"/>
                  </a:moveTo>
                  <a:cubicBezTo>
                    <a:pt x="10689" y="30254"/>
                    <a:pt x="10726" y="30304"/>
                    <a:pt x="10764" y="30423"/>
                  </a:cubicBezTo>
                  <a:cubicBezTo>
                    <a:pt x="10823" y="30637"/>
                    <a:pt x="10847" y="30851"/>
                    <a:pt x="10895" y="31078"/>
                  </a:cubicBezTo>
                  <a:cubicBezTo>
                    <a:pt x="10907" y="31673"/>
                    <a:pt x="10645" y="32101"/>
                    <a:pt x="10145" y="32387"/>
                  </a:cubicBezTo>
                  <a:cubicBezTo>
                    <a:pt x="10025" y="32459"/>
                    <a:pt x="9906" y="32542"/>
                    <a:pt x="9787" y="32602"/>
                  </a:cubicBezTo>
                  <a:cubicBezTo>
                    <a:pt x="9763" y="32614"/>
                    <a:pt x="9741" y="32621"/>
                    <a:pt x="9721" y="32621"/>
                  </a:cubicBezTo>
                  <a:cubicBezTo>
                    <a:pt x="9684" y="32621"/>
                    <a:pt x="9656" y="32597"/>
                    <a:pt x="9633" y="32542"/>
                  </a:cubicBezTo>
                  <a:cubicBezTo>
                    <a:pt x="9216" y="31685"/>
                    <a:pt x="9597" y="30661"/>
                    <a:pt x="10466" y="30304"/>
                  </a:cubicBezTo>
                  <a:cubicBezTo>
                    <a:pt x="10533" y="30272"/>
                    <a:pt x="10583" y="30254"/>
                    <a:pt x="10623" y="30254"/>
                  </a:cubicBezTo>
                  <a:close/>
                  <a:moveTo>
                    <a:pt x="22171" y="30260"/>
                  </a:moveTo>
                  <a:cubicBezTo>
                    <a:pt x="22204" y="30260"/>
                    <a:pt x="22240" y="30271"/>
                    <a:pt x="22277" y="30292"/>
                  </a:cubicBezTo>
                  <a:cubicBezTo>
                    <a:pt x="22979" y="30637"/>
                    <a:pt x="23503" y="31256"/>
                    <a:pt x="23277" y="32125"/>
                  </a:cubicBezTo>
                  <a:cubicBezTo>
                    <a:pt x="23229" y="32268"/>
                    <a:pt x="23206" y="32399"/>
                    <a:pt x="23158" y="32542"/>
                  </a:cubicBezTo>
                  <a:cubicBezTo>
                    <a:pt x="23133" y="32600"/>
                    <a:pt x="23108" y="32635"/>
                    <a:pt x="23064" y="32635"/>
                  </a:cubicBezTo>
                  <a:cubicBezTo>
                    <a:pt x="23044" y="32635"/>
                    <a:pt x="23020" y="32628"/>
                    <a:pt x="22991" y="32613"/>
                  </a:cubicBezTo>
                  <a:cubicBezTo>
                    <a:pt x="22372" y="32328"/>
                    <a:pt x="21860" y="31899"/>
                    <a:pt x="21908" y="31089"/>
                  </a:cubicBezTo>
                  <a:cubicBezTo>
                    <a:pt x="21908" y="31078"/>
                    <a:pt x="21896" y="31078"/>
                    <a:pt x="21872" y="31078"/>
                  </a:cubicBezTo>
                  <a:cubicBezTo>
                    <a:pt x="21932" y="30839"/>
                    <a:pt x="21979" y="30613"/>
                    <a:pt x="22039" y="30375"/>
                  </a:cubicBezTo>
                  <a:cubicBezTo>
                    <a:pt x="22062" y="30297"/>
                    <a:pt x="22111" y="30260"/>
                    <a:pt x="22171" y="30260"/>
                  </a:cubicBezTo>
                  <a:close/>
                  <a:moveTo>
                    <a:pt x="9703" y="1"/>
                  </a:moveTo>
                  <a:cubicBezTo>
                    <a:pt x="9601" y="1"/>
                    <a:pt x="9519" y="65"/>
                    <a:pt x="9478" y="181"/>
                  </a:cubicBezTo>
                  <a:cubicBezTo>
                    <a:pt x="9394" y="419"/>
                    <a:pt x="9311" y="657"/>
                    <a:pt x="9287" y="907"/>
                  </a:cubicBezTo>
                  <a:cubicBezTo>
                    <a:pt x="9240" y="1348"/>
                    <a:pt x="9311" y="1741"/>
                    <a:pt x="9621" y="2074"/>
                  </a:cubicBezTo>
                  <a:cubicBezTo>
                    <a:pt x="9894" y="2372"/>
                    <a:pt x="10192" y="2657"/>
                    <a:pt x="10609" y="2753"/>
                  </a:cubicBezTo>
                  <a:cubicBezTo>
                    <a:pt x="10597" y="2812"/>
                    <a:pt x="10585" y="2872"/>
                    <a:pt x="10549" y="2919"/>
                  </a:cubicBezTo>
                  <a:cubicBezTo>
                    <a:pt x="10406" y="3134"/>
                    <a:pt x="10264" y="3348"/>
                    <a:pt x="10109" y="3550"/>
                  </a:cubicBezTo>
                  <a:cubicBezTo>
                    <a:pt x="9775" y="3931"/>
                    <a:pt x="9418" y="4300"/>
                    <a:pt x="9097" y="4693"/>
                  </a:cubicBezTo>
                  <a:cubicBezTo>
                    <a:pt x="8775" y="5051"/>
                    <a:pt x="8537" y="5455"/>
                    <a:pt x="8501" y="5943"/>
                  </a:cubicBezTo>
                  <a:cubicBezTo>
                    <a:pt x="8501" y="6003"/>
                    <a:pt x="8466" y="6063"/>
                    <a:pt x="8454" y="6134"/>
                  </a:cubicBezTo>
                  <a:cubicBezTo>
                    <a:pt x="8299" y="5979"/>
                    <a:pt x="8136" y="5825"/>
                    <a:pt x="7940" y="5825"/>
                  </a:cubicBezTo>
                  <a:cubicBezTo>
                    <a:pt x="7910" y="5825"/>
                    <a:pt x="7879" y="5828"/>
                    <a:pt x="7847" y="5836"/>
                  </a:cubicBezTo>
                  <a:cubicBezTo>
                    <a:pt x="7620" y="5884"/>
                    <a:pt x="7430" y="6027"/>
                    <a:pt x="7204" y="6134"/>
                  </a:cubicBezTo>
                  <a:cubicBezTo>
                    <a:pt x="7192" y="6110"/>
                    <a:pt x="7144" y="6027"/>
                    <a:pt x="7097" y="5991"/>
                  </a:cubicBezTo>
                  <a:cubicBezTo>
                    <a:pt x="6977" y="5884"/>
                    <a:pt x="6870" y="5753"/>
                    <a:pt x="6739" y="5658"/>
                  </a:cubicBezTo>
                  <a:cubicBezTo>
                    <a:pt x="6666" y="5611"/>
                    <a:pt x="6577" y="5579"/>
                    <a:pt x="6487" y="5579"/>
                  </a:cubicBezTo>
                  <a:cubicBezTo>
                    <a:pt x="6416" y="5579"/>
                    <a:pt x="6343" y="5599"/>
                    <a:pt x="6275" y="5646"/>
                  </a:cubicBezTo>
                  <a:cubicBezTo>
                    <a:pt x="6120" y="5729"/>
                    <a:pt x="6061" y="5884"/>
                    <a:pt x="6096" y="6063"/>
                  </a:cubicBezTo>
                  <a:cubicBezTo>
                    <a:pt x="6120" y="6074"/>
                    <a:pt x="6096" y="6086"/>
                    <a:pt x="6096" y="6122"/>
                  </a:cubicBezTo>
                  <a:lnTo>
                    <a:pt x="6025" y="6122"/>
                  </a:lnTo>
                  <a:cubicBezTo>
                    <a:pt x="6001" y="6119"/>
                    <a:pt x="5978" y="6117"/>
                    <a:pt x="5955" y="6117"/>
                  </a:cubicBezTo>
                  <a:cubicBezTo>
                    <a:pt x="5672" y="6117"/>
                    <a:pt x="5487" y="6382"/>
                    <a:pt x="5608" y="6658"/>
                  </a:cubicBezTo>
                  <a:cubicBezTo>
                    <a:pt x="5680" y="6825"/>
                    <a:pt x="5834" y="6956"/>
                    <a:pt x="5954" y="7086"/>
                  </a:cubicBezTo>
                  <a:cubicBezTo>
                    <a:pt x="6013" y="7146"/>
                    <a:pt x="6084" y="7194"/>
                    <a:pt x="6156" y="7241"/>
                  </a:cubicBezTo>
                  <a:cubicBezTo>
                    <a:pt x="5715" y="7801"/>
                    <a:pt x="5703" y="7979"/>
                    <a:pt x="6120" y="8468"/>
                  </a:cubicBezTo>
                  <a:cubicBezTo>
                    <a:pt x="6013" y="8491"/>
                    <a:pt x="5942" y="8503"/>
                    <a:pt x="5930" y="8587"/>
                  </a:cubicBezTo>
                  <a:cubicBezTo>
                    <a:pt x="5573" y="8634"/>
                    <a:pt x="5263" y="8789"/>
                    <a:pt x="4977" y="9003"/>
                  </a:cubicBezTo>
                  <a:cubicBezTo>
                    <a:pt x="4727" y="9206"/>
                    <a:pt x="4477" y="9408"/>
                    <a:pt x="4239" y="9623"/>
                  </a:cubicBezTo>
                  <a:cubicBezTo>
                    <a:pt x="3929" y="9884"/>
                    <a:pt x="3644" y="10170"/>
                    <a:pt x="3334" y="10420"/>
                  </a:cubicBezTo>
                  <a:cubicBezTo>
                    <a:pt x="3179" y="10539"/>
                    <a:pt x="3001" y="10611"/>
                    <a:pt x="2822" y="10718"/>
                  </a:cubicBezTo>
                  <a:cubicBezTo>
                    <a:pt x="2644" y="10170"/>
                    <a:pt x="2298" y="9813"/>
                    <a:pt x="1870" y="9527"/>
                  </a:cubicBezTo>
                  <a:cubicBezTo>
                    <a:pt x="1786" y="9468"/>
                    <a:pt x="1667" y="9420"/>
                    <a:pt x="1548" y="9396"/>
                  </a:cubicBezTo>
                  <a:cubicBezTo>
                    <a:pt x="1399" y="9362"/>
                    <a:pt x="1252" y="9346"/>
                    <a:pt x="1106" y="9346"/>
                  </a:cubicBezTo>
                  <a:cubicBezTo>
                    <a:pt x="797" y="9346"/>
                    <a:pt x="498" y="9418"/>
                    <a:pt x="215" y="9539"/>
                  </a:cubicBezTo>
                  <a:cubicBezTo>
                    <a:pt x="60" y="9623"/>
                    <a:pt x="0" y="9765"/>
                    <a:pt x="72" y="9920"/>
                  </a:cubicBezTo>
                  <a:cubicBezTo>
                    <a:pt x="143" y="10063"/>
                    <a:pt x="215" y="10218"/>
                    <a:pt x="310" y="10349"/>
                  </a:cubicBezTo>
                  <a:cubicBezTo>
                    <a:pt x="619" y="10864"/>
                    <a:pt x="1060" y="11148"/>
                    <a:pt x="1676" y="11148"/>
                  </a:cubicBezTo>
                  <a:cubicBezTo>
                    <a:pt x="1700" y="11148"/>
                    <a:pt x="1725" y="11147"/>
                    <a:pt x="1751" y="11147"/>
                  </a:cubicBezTo>
                  <a:cubicBezTo>
                    <a:pt x="2084" y="11147"/>
                    <a:pt x="2405" y="11111"/>
                    <a:pt x="2703" y="10932"/>
                  </a:cubicBezTo>
                  <a:cubicBezTo>
                    <a:pt x="2870" y="11230"/>
                    <a:pt x="2894" y="11528"/>
                    <a:pt x="2917" y="11825"/>
                  </a:cubicBezTo>
                  <a:cubicBezTo>
                    <a:pt x="2941" y="12373"/>
                    <a:pt x="2977" y="12909"/>
                    <a:pt x="3013" y="13456"/>
                  </a:cubicBezTo>
                  <a:cubicBezTo>
                    <a:pt x="3048" y="13885"/>
                    <a:pt x="3167" y="14302"/>
                    <a:pt x="3453" y="14659"/>
                  </a:cubicBezTo>
                  <a:cubicBezTo>
                    <a:pt x="3489" y="14706"/>
                    <a:pt x="3525" y="14766"/>
                    <a:pt x="3572" y="14837"/>
                  </a:cubicBezTo>
                  <a:cubicBezTo>
                    <a:pt x="3310" y="14837"/>
                    <a:pt x="3060" y="14861"/>
                    <a:pt x="2929" y="15064"/>
                  </a:cubicBezTo>
                  <a:cubicBezTo>
                    <a:pt x="2810" y="15242"/>
                    <a:pt x="2763" y="15480"/>
                    <a:pt x="2691" y="15719"/>
                  </a:cubicBezTo>
                  <a:cubicBezTo>
                    <a:pt x="2644" y="15707"/>
                    <a:pt x="2584" y="15695"/>
                    <a:pt x="2513" y="15695"/>
                  </a:cubicBezTo>
                  <a:cubicBezTo>
                    <a:pt x="2428" y="15695"/>
                    <a:pt x="2341" y="15690"/>
                    <a:pt x="2255" y="15690"/>
                  </a:cubicBezTo>
                  <a:cubicBezTo>
                    <a:pt x="2147" y="15690"/>
                    <a:pt x="2040" y="15697"/>
                    <a:pt x="1941" y="15730"/>
                  </a:cubicBezTo>
                  <a:cubicBezTo>
                    <a:pt x="1620" y="15838"/>
                    <a:pt x="1572" y="16207"/>
                    <a:pt x="1846" y="16421"/>
                  </a:cubicBezTo>
                  <a:cubicBezTo>
                    <a:pt x="1870" y="16433"/>
                    <a:pt x="1905" y="16445"/>
                    <a:pt x="1941" y="16469"/>
                  </a:cubicBezTo>
                  <a:cubicBezTo>
                    <a:pt x="1703" y="16600"/>
                    <a:pt x="1620" y="16766"/>
                    <a:pt x="1691" y="16969"/>
                  </a:cubicBezTo>
                  <a:cubicBezTo>
                    <a:pt x="1751" y="17171"/>
                    <a:pt x="1941" y="17254"/>
                    <a:pt x="2144" y="17266"/>
                  </a:cubicBezTo>
                  <a:cubicBezTo>
                    <a:pt x="2182" y="17270"/>
                    <a:pt x="2219" y="17271"/>
                    <a:pt x="2256" y="17271"/>
                  </a:cubicBezTo>
                  <a:cubicBezTo>
                    <a:pt x="2345" y="17271"/>
                    <a:pt x="2432" y="17263"/>
                    <a:pt x="2525" y="17254"/>
                  </a:cubicBezTo>
                  <a:cubicBezTo>
                    <a:pt x="2596" y="17254"/>
                    <a:pt x="2655" y="17231"/>
                    <a:pt x="2739" y="17219"/>
                  </a:cubicBezTo>
                  <a:lnTo>
                    <a:pt x="2739" y="17219"/>
                  </a:lnTo>
                  <a:cubicBezTo>
                    <a:pt x="2716" y="17764"/>
                    <a:pt x="2921" y="18114"/>
                    <a:pt x="3488" y="18114"/>
                  </a:cubicBezTo>
                  <a:cubicBezTo>
                    <a:pt x="3515" y="18114"/>
                    <a:pt x="3543" y="18113"/>
                    <a:pt x="3572" y="18112"/>
                  </a:cubicBezTo>
                  <a:lnTo>
                    <a:pt x="3572" y="18112"/>
                  </a:lnTo>
                  <a:cubicBezTo>
                    <a:pt x="3489" y="18231"/>
                    <a:pt x="3406" y="18326"/>
                    <a:pt x="3358" y="18421"/>
                  </a:cubicBezTo>
                  <a:cubicBezTo>
                    <a:pt x="3251" y="18636"/>
                    <a:pt x="3132" y="18862"/>
                    <a:pt x="3072" y="19076"/>
                  </a:cubicBezTo>
                  <a:cubicBezTo>
                    <a:pt x="3001" y="19374"/>
                    <a:pt x="2989" y="19695"/>
                    <a:pt x="2953" y="20005"/>
                  </a:cubicBezTo>
                  <a:cubicBezTo>
                    <a:pt x="2929" y="20493"/>
                    <a:pt x="2917" y="20993"/>
                    <a:pt x="2870" y="21481"/>
                  </a:cubicBezTo>
                  <a:cubicBezTo>
                    <a:pt x="2858" y="21660"/>
                    <a:pt x="2775" y="21838"/>
                    <a:pt x="2715" y="22029"/>
                  </a:cubicBezTo>
                  <a:cubicBezTo>
                    <a:pt x="2401" y="21856"/>
                    <a:pt x="2098" y="21787"/>
                    <a:pt x="1792" y="21787"/>
                  </a:cubicBezTo>
                  <a:cubicBezTo>
                    <a:pt x="1633" y="21787"/>
                    <a:pt x="1473" y="21806"/>
                    <a:pt x="1310" y="21838"/>
                  </a:cubicBezTo>
                  <a:cubicBezTo>
                    <a:pt x="1167" y="21862"/>
                    <a:pt x="1012" y="21922"/>
                    <a:pt x="893" y="22005"/>
                  </a:cubicBezTo>
                  <a:cubicBezTo>
                    <a:pt x="500" y="22243"/>
                    <a:pt x="250" y="22612"/>
                    <a:pt x="72" y="23029"/>
                  </a:cubicBezTo>
                  <a:cubicBezTo>
                    <a:pt x="12" y="23196"/>
                    <a:pt x="60" y="23338"/>
                    <a:pt x="239" y="23398"/>
                  </a:cubicBezTo>
                  <a:cubicBezTo>
                    <a:pt x="477" y="23469"/>
                    <a:pt x="715" y="23553"/>
                    <a:pt x="965" y="23577"/>
                  </a:cubicBezTo>
                  <a:cubicBezTo>
                    <a:pt x="1043" y="23585"/>
                    <a:pt x="1120" y="23590"/>
                    <a:pt x="1196" y="23590"/>
                  </a:cubicBezTo>
                  <a:cubicBezTo>
                    <a:pt x="1538" y="23590"/>
                    <a:pt x="1857" y="23494"/>
                    <a:pt x="2120" y="23231"/>
                  </a:cubicBezTo>
                  <a:cubicBezTo>
                    <a:pt x="2417" y="22969"/>
                    <a:pt x="2691" y="22672"/>
                    <a:pt x="2798" y="22255"/>
                  </a:cubicBezTo>
                  <a:cubicBezTo>
                    <a:pt x="2858" y="22267"/>
                    <a:pt x="2917" y="22279"/>
                    <a:pt x="2953" y="22315"/>
                  </a:cubicBezTo>
                  <a:cubicBezTo>
                    <a:pt x="3167" y="22457"/>
                    <a:pt x="3394" y="22600"/>
                    <a:pt x="3584" y="22755"/>
                  </a:cubicBezTo>
                  <a:lnTo>
                    <a:pt x="4739" y="23791"/>
                  </a:lnTo>
                  <a:cubicBezTo>
                    <a:pt x="5084" y="24089"/>
                    <a:pt x="5477" y="24327"/>
                    <a:pt x="5954" y="24362"/>
                  </a:cubicBezTo>
                  <a:cubicBezTo>
                    <a:pt x="6013" y="24362"/>
                    <a:pt x="6073" y="24398"/>
                    <a:pt x="6156" y="24410"/>
                  </a:cubicBezTo>
                  <a:cubicBezTo>
                    <a:pt x="5965" y="24601"/>
                    <a:pt x="5799" y="24803"/>
                    <a:pt x="5858" y="25041"/>
                  </a:cubicBezTo>
                  <a:cubicBezTo>
                    <a:pt x="5906" y="25243"/>
                    <a:pt x="6049" y="25458"/>
                    <a:pt x="6156" y="25660"/>
                  </a:cubicBezTo>
                  <a:cubicBezTo>
                    <a:pt x="6108" y="25696"/>
                    <a:pt x="6049" y="25732"/>
                    <a:pt x="5977" y="25791"/>
                  </a:cubicBezTo>
                  <a:cubicBezTo>
                    <a:pt x="5811" y="25910"/>
                    <a:pt x="5680" y="26065"/>
                    <a:pt x="5620" y="26256"/>
                  </a:cubicBezTo>
                  <a:cubicBezTo>
                    <a:pt x="5552" y="26539"/>
                    <a:pt x="5733" y="26769"/>
                    <a:pt x="6008" y="26769"/>
                  </a:cubicBezTo>
                  <a:cubicBezTo>
                    <a:pt x="6021" y="26769"/>
                    <a:pt x="6035" y="26769"/>
                    <a:pt x="6049" y="26767"/>
                  </a:cubicBezTo>
                  <a:lnTo>
                    <a:pt x="6156" y="26767"/>
                  </a:lnTo>
                  <a:lnTo>
                    <a:pt x="6156" y="26827"/>
                  </a:lnTo>
                  <a:cubicBezTo>
                    <a:pt x="6118" y="27089"/>
                    <a:pt x="6294" y="27292"/>
                    <a:pt x="6527" y="27292"/>
                  </a:cubicBezTo>
                  <a:cubicBezTo>
                    <a:pt x="6591" y="27292"/>
                    <a:pt x="6658" y="27277"/>
                    <a:pt x="6727" y="27244"/>
                  </a:cubicBezTo>
                  <a:cubicBezTo>
                    <a:pt x="6870" y="27160"/>
                    <a:pt x="6989" y="27018"/>
                    <a:pt x="7120" y="26898"/>
                  </a:cubicBezTo>
                  <a:cubicBezTo>
                    <a:pt x="7180" y="26839"/>
                    <a:pt x="7227" y="26767"/>
                    <a:pt x="7275" y="26684"/>
                  </a:cubicBezTo>
                  <a:cubicBezTo>
                    <a:pt x="7466" y="26839"/>
                    <a:pt x="7644" y="27018"/>
                    <a:pt x="7882" y="27029"/>
                  </a:cubicBezTo>
                  <a:cubicBezTo>
                    <a:pt x="7905" y="27033"/>
                    <a:pt x="7928" y="27034"/>
                    <a:pt x="7951" y="27034"/>
                  </a:cubicBezTo>
                  <a:cubicBezTo>
                    <a:pt x="8170" y="27034"/>
                    <a:pt x="8351" y="26883"/>
                    <a:pt x="8513" y="26732"/>
                  </a:cubicBezTo>
                  <a:cubicBezTo>
                    <a:pt x="8537" y="26827"/>
                    <a:pt x="8549" y="26910"/>
                    <a:pt x="8573" y="26982"/>
                  </a:cubicBezTo>
                  <a:cubicBezTo>
                    <a:pt x="8609" y="27339"/>
                    <a:pt x="8751" y="27660"/>
                    <a:pt x="8966" y="27922"/>
                  </a:cubicBezTo>
                  <a:cubicBezTo>
                    <a:pt x="9192" y="28184"/>
                    <a:pt x="9418" y="28470"/>
                    <a:pt x="9656" y="28744"/>
                  </a:cubicBezTo>
                  <a:cubicBezTo>
                    <a:pt x="9894" y="29030"/>
                    <a:pt x="10145" y="29292"/>
                    <a:pt x="10383" y="29577"/>
                  </a:cubicBezTo>
                  <a:cubicBezTo>
                    <a:pt x="10502" y="29720"/>
                    <a:pt x="10573" y="29899"/>
                    <a:pt x="10680" y="30077"/>
                  </a:cubicBezTo>
                  <a:cubicBezTo>
                    <a:pt x="10133" y="30244"/>
                    <a:pt x="9775" y="30601"/>
                    <a:pt x="9490" y="31030"/>
                  </a:cubicBezTo>
                  <a:cubicBezTo>
                    <a:pt x="9430" y="31137"/>
                    <a:pt x="9383" y="31256"/>
                    <a:pt x="9359" y="31375"/>
                  </a:cubicBezTo>
                  <a:cubicBezTo>
                    <a:pt x="9252" y="31816"/>
                    <a:pt x="9347" y="32256"/>
                    <a:pt x="9502" y="32673"/>
                  </a:cubicBezTo>
                  <a:cubicBezTo>
                    <a:pt x="9543" y="32789"/>
                    <a:pt x="9631" y="32853"/>
                    <a:pt x="9737" y="32853"/>
                  </a:cubicBezTo>
                  <a:cubicBezTo>
                    <a:pt x="9783" y="32853"/>
                    <a:pt x="9832" y="32841"/>
                    <a:pt x="9883" y="32816"/>
                  </a:cubicBezTo>
                  <a:cubicBezTo>
                    <a:pt x="10085" y="32721"/>
                    <a:pt x="10311" y="32613"/>
                    <a:pt x="10490" y="32459"/>
                  </a:cubicBezTo>
                  <a:cubicBezTo>
                    <a:pt x="10835" y="32197"/>
                    <a:pt x="11073" y="31863"/>
                    <a:pt x="11097" y="31411"/>
                  </a:cubicBezTo>
                  <a:cubicBezTo>
                    <a:pt x="11109" y="30982"/>
                    <a:pt x="11097" y="30589"/>
                    <a:pt x="10871" y="30196"/>
                  </a:cubicBezTo>
                  <a:cubicBezTo>
                    <a:pt x="10930" y="30173"/>
                    <a:pt x="10978" y="30137"/>
                    <a:pt x="11037" y="30125"/>
                  </a:cubicBezTo>
                  <a:cubicBezTo>
                    <a:pt x="11276" y="30066"/>
                    <a:pt x="11514" y="30006"/>
                    <a:pt x="11764" y="29994"/>
                  </a:cubicBezTo>
                  <a:cubicBezTo>
                    <a:pt x="12395" y="29935"/>
                    <a:pt x="13014" y="29899"/>
                    <a:pt x="13645" y="29839"/>
                  </a:cubicBezTo>
                  <a:cubicBezTo>
                    <a:pt x="13978" y="29815"/>
                    <a:pt x="14276" y="29696"/>
                    <a:pt x="14538" y="29482"/>
                  </a:cubicBezTo>
                  <a:cubicBezTo>
                    <a:pt x="14609" y="29423"/>
                    <a:pt x="14681" y="29375"/>
                    <a:pt x="14788" y="29327"/>
                  </a:cubicBezTo>
                  <a:lnTo>
                    <a:pt x="14788" y="29327"/>
                  </a:lnTo>
                  <a:cubicBezTo>
                    <a:pt x="14776" y="29970"/>
                    <a:pt x="15145" y="30161"/>
                    <a:pt x="15681" y="30161"/>
                  </a:cubicBezTo>
                  <a:cubicBezTo>
                    <a:pt x="15669" y="30292"/>
                    <a:pt x="15621" y="30411"/>
                    <a:pt x="15645" y="30530"/>
                  </a:cubicBezTo>
                  <a:cubicBezTo>
                    <a:pt x="15657" y="30697"/>
                    <a:pt x="15669" y="30875"/>
                    <a:pt x="15729" y="31006"/>
                  </a:cubicBezTo>
                  <a:cubicBezTo>
                    <a:pt x="15793" y="31148"/>
                    <a:pt x="15921" y="31220"/>
                    <a:pt x="16055" y="31220"/>
                  </a:cubicBezTo>
                  <a:cubicBezTo>
                    <a:pt x="16167" y="31220"/>
                    <a:pt x="16284" y="31169"/>
                    <a:pt x="16371" y="31066"/>
                  </a:cubicBezTo>
                  <a:cubicBezTo>
                    <a:pt x="16383" y="31030"/>
                    <a:pt x="16419" y="31006"/>
                    <a:pt x="16443" y="30970"/>
                  </a:cubicBezTo>
                  <a:cubicBezTo>
                    <a:pt x="16530" y="31126"/>
                    <a:pt x="16641" y="31210"/>
                    <a:pt x="16795" y="31210"/>
                  </a:cubicBezTo>
                  <a:cubicBezTo>
                    <a:pt x="16830" y="31210"/>
                    <a:pt x="16868" y="31205"/>
                    <a:pt x="16907" y="31197"/>
                  </a:cubicBezTo>
                  <a:cubicBezTo>
                    <a:pt x="17098" y="31149"/>
                    <a:pt x="17193" y="30994"/>
                    <a:pt x="17217" y="30816"/>
                  </a:cubicBezTo>
                  <a:cubicBezTo>
                    <a:pt x="17229" y="30661"/>
                    <a:pt x="17217" y="30530"/>
                    <a:pt x="17217" y="30375"/>
                  </a:cubicBezTo>
                  <a:cubicBezTo>
                    <a:pt x="17217" y="30304"/>
                    <a:pt x="17205" y="30244"/>
                    <a:pt x="17193" y="30173"/>
                  </a:cubicBezTo>
                  <a:cubicBezTo>
                    <a:pt x="17967" y="30042"/>
                    <a:pt x="17979" y="30018"/>
                    <a:pt x="18098" y="29339"/>
                  </a:cubicBezTo>
                  <a:cubicBezTo>
                    <a:pt x="18181" y="29411"/>
                    <a:pt x="18276" y="29482"/>
                    <a:pt x="18384" y="29530"/>
                  </a:cubicBezTo>
                  <a:cubicBezTo>
                    <a:pt x="18598" y="29637"/>
                    <a:pt x="18812" y="29756"/>
                    <a:pt x="19050" y="29815"/>
                  </a:cubicBezTo>
                  <a:cubicBezTo>
                    <a:pt x="19348" y="29887"/>
                    <a:pt x="19658" y="29899"/>
                    <a:pt x="19967" y="29935"/>
                  </a:cubicBezTo>
                  <a:cubicBezTo>
                    <a:pt x="20467" y="29958"/>
                    <a:pt x="20955" y="29970"/>
                    <a:pt x="21444" y="30018"/>
                  </a:cubicBezTo>
                  <a:cubicBezTo>
                    <a:pt x="21634" y="30030"/>
                    <a:pt x="21801" y="30125"/>
                    <a:pt x="21991" y="30173"/>
                  </a:cubicBezTo>
                  <a:cubicBezTo>
                    <a:pt x="21741" y="30673"/>
                    <a:pt x="21729" y="31161"/>
                    <a:pt x="21836" y="31673"/>
                  </a:cubicBezTo>
                  <a:cubicBezTo>
                    <a:pt x="21848" y="31792"/>
                    <a:pt x="21908" y="31899"/>
                    <a:pt x="21967" y="32006"/>
                  </a:cubicBezTo>
                  <a:cubicBezTo>
                    <a:pt x="22217" y="32387"/>
                    <a:pt x="22587" y="32637"/>
                    <a:pt x="23003" y="32816"/>
                  </a:cubicBezTo>
                  <a:cubicBezTo>
                    <a:pt x="23050" y="32841"/>
                    <a:pt x="23096" y="32853"/>
                    <a:pt x="23139" y="32853"/>
                  </a:cubicBezTo>
                  <a:cubicBezTo>
                    <a:pt x="23237" y="32853"/>
                    <a:pt x="23319" y="32789"/>
                    <a:pt x="23360" y="32673"/>
                  </a:cubicBezTo>
                  <a:cubicBezTo>
                    <a:pt x="23420" y="32506"/>
                    <a:pt x="23468" y="32340"/>
                    <a:pt x="23515" y="32161"/>
                  </a:cubicBezTo>
                  <a:cubicBezTo>
                    <a:pt x="23634" y="31601"/>
                    <a:pt x="23527" y="31078"/>
                    <a:pt x="23099" y="30661"/>
                  </a:cubicBezTo>
                  <a:cubicBezTo>
                    <a:pt x="22848" y="30411"/>
                    <a:pt x="22575" y="30185"/>
                    <a:pt x="22206" y="30101"/>
                  </a:cubicBezTo>
                  <a:cubicBezTo>
                    <a:pt x="22229" y="30018"/>
                    <a:pt x="22253" y="29958"/>
                    <a:pt x="22277" y="29923"/>
                  </a:cubicBezTo>
                  <a:cubicBezTo>
                    <a:pt x="22408" y="29708"/>
                    <a:pt x="22551" y="29494"/>
                    <a:pt x="22706" y="29304"/>
                  </a:cubicBezTo>
                  <a:lnTo>
                    <a:pt x="23741" y="28149"/>
                  </a:lnTo>
                  <a:cubicBezTo>
                    <a:pt x="24039" y="27791"/>
                    <a:pt x="24277" y="27399"/>
                    <a:pt x="24313" y="26922"/>
                  </a:cubicBezTo>
                  <a:lnTo>
                    <a:pt x="24361" y="26744"/>
                  </a:lnTo>
                  <a:cubicBezTo>
                    <a:pt x="24642" y="26933"/>
                    <a:pt x="24793" y="27031"/>
                    <a:pt x="24944" y="27031"/>
                  </a:cubicBezTo>
                  <a:cubicBezTo>
                    <a:pt x="25105" y="27031"/>
                    <a:pt x="25266" y="26918"/>
                    <a:pt x="25587" y="26684"/>
                  </a:cubicBezTo>
                  <a:cubicBezTo>
                    <a:pt x="25623" y="26756"/>
                    <a:pt x="25682" y="26839"/>
                    <a:pt x="25742" y="26910"/>
                  </a:cubicBezTo>
                  <a:cubicBezTo>
                    <a:pt x="25861" y="27077"/>
                    <a:pt x="26004" y="27208"/>
                    <a:pt x="26206" y="27256"/>
                  </a:cubicBezTo>
                  <a:cubicBezTo>
                    <a:pt x="26244" y="27265"/>
                    <a:pt x="26281" y="27270"/>
                    <a:pt x="26316" y="27270"/>
                  </a:cubicBezTo>
                  <a:cubicBezTo>
                    <a:pt x="26550" y="27270"/>
                    <a:pt x="26725" y="27077"/>
                    <a:pt x="26694" y="26839"/>
                  </a:cubicBezTo>
                  <a:lnTo>
                    <a:pt x="26694" y="26720"/>
                  </a:lnTo>
                  <a:cubicBezTo>
                    <a:pt x="26748" y="26731"/>
                    <a:pt x="26798" y="26737"/>
                    <a:pt x="26844" y="26737"/>
                  </a:cubicBezTo>
                  <a:cubicBezTo>
                    <a:pt x="26996" y="26737"/>
                    <a:pt x="27112" y="26675"/>
                    <a:pt x="27194" y="26529"/>
                  </a:cubicBezTo>
                  <a:cubicBezTo>
                    <a:pt x="27278" y="26327"/>
                    <a:pt x="27218" y="26136"/>
                    <a:pt x="27087" y="25994"/>
                  </a:cubicBezTo>
                  <a:cubicBezTo>
                    <a:pt x="26992" y="25886"/>
                    <a:pt x="26873" y="25791"/>
                    <a:pt x="26766" y="25708"/>
                  </a:cubicBezTo>
                  <a:cubicBezTo>
                    <a:pt x="26742" y="25672"/>
                    <a:pt x="26682" y="25648"/>
                    <a:pt x="26635" y="25601"/>
                  </a:cubicBezTo>
                  <a:cubicBezTo>
                    <a:pt x="27051" y="25196"/>
                    <a:pt x="27147" y="24791"/>
                    <a:pt x="26682" y="24374"/>
                  </a:cubicBezTo>
                  <a:cubicBezTo>
                    <a:pt x="26789" y="24362"/>
                    <a:pt x="26861" y="24351"/>
                    <a:pt x="26932" y="24339"/>
                  </a:cubicBezTo>
                  <a:cubicBezTo>
                    <a:pt x="27301" y="24291"/>
                    <a:pt x="27623" y="24148"/>
                    <a:pt x="27897" y="23922"/>
                  </a:cubicBezTo>
                  <a:cubicBezTo>
                    <a:pt x="28182" y="23696"/>
                    <a:pt x="28456" y="23469"/>
                    <a:pt x="28718" y="23231"/>
                  </a:cubicBezTo>
                  <a:cubicBezTo>
                    <a:pt x="29004" y="22993"/>
                    <a:pt x="29278" y="22731"/>
                    <a:pt x="29552" y="22505"/>
                  </a:cubicBezTo>
                  <a:cubicBezTo>
                    <a:pt x="29706" y="22386"/>
                    <a:pt x="29885" y="22315"/>
                    <a:pt x="30064" y="22207"/>
                  </a:cubicBezTo>
                  <a:cubicBezTo>
                    <a:pt x="30218" y="22755"/>
                    <a:pt x="30576" y="23112"/>
                    <a:pt x="31016" y="23398"/>
                  </a:cubicBezTo>
                  <a:cubicBezTo>
                    <a:pt x="31100" y="23458"/>
                    <a:pt x="31219" y="23505"/>
                    <a:pt x="31338" y="23529"/>
                  </a:cubicBezTo>
                  <a:cubicBezTo>
                    <a:pt x="31481" y="23562"/>
                    <a:pt x="31620" y="23577"/>
                    <a:pt x="31757" y="23577"/>
                  </a:cubicBezTo>
                  <a:cubicBezTo>
                    <a:pt x="32065" y="23577"/>
                    <a:pt x="32359" y="23501"/>
                    <a:pt x="32647" y="23386"/>
                  </a:cubicBezTo>
                  <a:cubicBezTo>
                    <a:pt x="32814" y="23327"/>
                    <a:pt x="32874" y="23172"/>
                    <a:pt x="32802" y="23017"/>
                  </a:cubicBezTo>
                  <a:cubicBezTo>
                    <a:pt x="32695" y="22803"/>
                    <a:pt x="32588" y="22576"/>
                    <a:pt x="32445" y="22398"/>
                  </a:cubicBezTo>
                  <a:cubicBezTo>
                    <a:pt x="32159" y="22053"/>
                    <a:pt x="31826" y="21826"/>
                    <a:pt x="31373" y="21791"/>
                  </a:cubicBezTo>
                  <a:cubicBezTo>
                    <a:pt x="31309" y="21789"/>
                    <a:pt x="31245" y="21788"/>
                    <a:pt x="31181" y="21788"/>
                  </a:cubicBezTo>
                  <a:cubicBezTo>
                    <a:pt x="30832" y="21788"/>
                    <a:pt x="30491" y="21826"/>
                    <a:pt x="30159" y="22017"/>
                  </a:cubicBezTo>
                  <a:cubicBezTo>
                    <a:pt x="30135" y="21957"/>
                    <a:pt x="30099" y="21910"/>
                    <a:pt x="30087" y="21850"/>
                  </a:cubicBezTo>
                  <a:cubicBezTo>
                    <a:pt x="30040" y="21612"/>
                    <a:pt x="29980" y="21374"/>
                    <a:pt x="29968" y="21124"/>
                  </a:cubicBezTo>
                  <a:cubicBezTo>
                    <a:pt x="29921" y="20636"/>
                    <a:pt x="29909" y="20124"/>
                    <a:pt x="29885" y="19636"/>
                  </a:cubicBezTo>
                  <a:cubicBezTo>
                    <a:pt x="29849" y="19124"/>
                    <a:pt x="29730" y="18636"/>
                    <a:pt x="29385" y="18231"/>
                  </a:cubicBezTo>
                  <a:cubicBezTo>
                    <a:pt x="29361" y="18207"/>
                    <a:pt x="29349" y="18159"/>
                    <a:pt x="29314" y="18112"/>
                  </a:cubicBezTo>
                  <a:cubicBezTo>
                    <a:pt x="29921" y="18076"/>
                    <a:pt x="30028" y="17969"/>
                    <a:pt x="30147" y="17219"/>
                  </a:cubicBezTo>
                  <a:cubicBezTo>
                    <a:pt x="30207" y="17243"/>
                    <a:pt x="30266" y="17254"/>
                    <a:pt x="30326" y="17254"/>
                  </a:cubicBezTo>
                  <a:cubicBezTo>
                    <a:pt x="30435" y="17263"/>
                    <a:pt x="30539" y="17271"/>
                    <a:pt x="30640" y="17271"/>
                  </a:cubicBezTo>
                  <a:cubicBezTo>
                    <a:pt x="30682" y="17271"/>
                    <a:pt x="30724" y="17270"/>
                    <a:pt x="30766" y="17266"/>
                  </a:cubicBezTo>
                  <a:cubicBezTo>
                    <a:pt x="30957" y="17254"/>
                    <a:pt x="31111" y="17159"/>
                    <a:pt x="31171" y="16969"/>
                  </a:cubicBezTo>
                  <a:cubicBezTo>
                    <a:pt x="31242" y="16778"/>
                    <a:pt x="31147" y="16623"/>
                    <a:pt x="30980" y="16504"/>
                  </a:cubicBezTo>
                  <a:cubicBezTo>
                    <a:pt x="30980" y="16504"/>
                    <a:pt x="30969" y="16492"/>
                    <a:pt x="30969" y="16481"/>
                  </a:cubicBezTo>
                  <a:lnTo>
                    <a:pt x="31016" y="16433"/>
                  </a:lnTo>
                  <a:cubicBezTo>
                    <a:pt x="31147" y="16326"/>
                    <a:pt x="31207" y="16195"/>
                    <a:pt x="31171" y="16028"/>
                  </a:cubicBezTo>
                  <a:cubicBezTo>
                    <a:pt x="31159" y="15873"/>
                    <a:pt x="31040" y="15766"/>
                    <a:pt x="30897" y="15719"/>
                  </a:cubicBezTo>
                  <a:cubicBezTo>
                    <a:pt x="30766" y="15671"/>
                    <a:pt x="30611" y="15671"/>
                    <a:pt x="30468" y="15671"/>
                  </a:cubicBezTo>
                  <a:cubicBezTo>
                    <a:pt x="30361" y="15671"/>
                    <a:pt x="30254" y="15695"/>
                    <a:pt x="30195" y="15707"/>
                  </a:cubicBezTo>
                  <a:cubicBezTo>
                    <a:pt x="30111" y="15468"/>
                    <a:pt x="30076" y="15242"/>
                    <a:pt x="29957" y="15052"/>
                  </a:cubicBezTo>
                  <a:cubicBezTo>
                    <a:pt x="29826" y="14837"/>
                    <a:pt x="29552" y="14826"/>
                    <a:pt x="29302" y="14814"/>
                  </a:cubicBezTo>
                  <a:cubicBezTo>
                    <a:pt x="29361" y="14718"/>
                    <a:pt x="29397" y="14647"/>
                    <a:pt x="29456" y="14587"/>
                  </a:cubicBezTo>
                  <a:cubicBezTo>
                    <a:pt x="29671" y="14302"/>
                    <a:pt x="29790" y="13992"/>
                    <a:pt x="29826" y="13635"/>
                  </a:cubicBezTo>
                  <a:cubicBezTo>
                    <a:pt x="29873" y="13028"/>
                    <a:pt x="29897" y="12420"/>
                    <a:pt x="29957" y="11801"/>
                  </a:cubicBezTo>
                  <a:cubicBezTo>
                    <a:pt x="29968" y="11551"/>
                    <a:pt x="30052" y="11301"/>
                    <a:pt x="30087" y="11051"/>
                  </a:cubicBezTo>
                  <a:cubicBezTo>
                    <a:pt x="30087" y="11004"/>
                    <a:pt x="30135" y="10956"/>
                    <a:pt x="30147" y="10908"/>
                  </a:cubicBezTo>
                  <a:cubicBezTo>
                    <a:pt x="30456" y="11073"/>
                    <a:pt x="30760" y="11139"/>
                    <a:pt x="31067" y="11139"/>
                  </a:cubicBezTo>
                  <a:cubicBezTo>
                    <a:pt x="31270" y="11139"/>
                    <a:pt x="31475" y="11110"/>
                    <a:pt x="31683" y="11063"/>
                  </a:cubicBezTo>
                  <a:cubicBezTo>
                    <a:pt x="31790" y="11027"/>
                    <a:pt x="31873" y="10992"/>
                    <a:pt x="31969" y="10932"/>
                  </a:cubicBezTo>
                  <a:cubicBezTo>
                    <a:pt x="32350" y="10670"/>
                    <a:pt x="32600" y="10301"/>
                    <a:pt x="32778" y="9884"/>
                  </a:cubicBezTo>
                  <a:cubicBezTo>
                    <a:pt x="32838" y="9742"/>
                    <a:pt x="32778" y="9587"/>
                    <a:pt x="32624" y="9527"/>
                  </a:cubicBezTo>
                  <a:cubicBezTo>
                    <a:pt x="32469" y="9468"/>
                    <a:pt x="32326" y="9444"/>
                    <a:pt x="32159" y="9396"/>
                  </a:cubicBezTo>
                  <a:cubicBezTo>
                    <a:pt x="32002" y="9356"/>
                    <a:pt x="31850" y="9336"/>
                    <a:pt x="31703" y="9336"/>
                  </a:cubicBezTo>
                  <a:cubicBezTo>
                    <a:pt x="31280" y="9336"/>
                    <a:pt x="30899" y="9501"/>
                    <a:pt x="30564" y="9837"/>
                  </a:cubicBezTo>
                  <a:cubicBezTo>
                    <a:pt x="30326" y="10075"/>
                    <a:pt x="30123" y="10349"/>
                    <a:pt x="30040" y="10670"/>
                  </a:cubicBezTo>
                  <a:cubicBezTo>
                    <a:pt x="29802" y="10611"/>
                    <a:pt x="29564" y="10468"/>
                    <a:pt x="29266" y="10194"/>
                  </a:cubicBezTo>
                  <a:cubicBezTo>
                    <a:pt x="28885" y="9837"/>
                    <a:pt x="28480" y="9503"/>
                    <a:pt x="28099" y="9158"/>
                  </a:cubicBezTo>
                  <a:cubicBezTo>
                    <a:pt x="27742" y="8849"/>
                    <a:pt x="27349" y="8610"/>
                    <a:pt x="26861" y="8563"/>
                  </a:cubicBezTo>
                  <a:cubicBezTo>
                    <a:pt x="26801" y="8563"/>
                    <a:pt x="26742" y="8527"/>
                    <a:pt x="26670" y="8515"/>
                  </a:cubicBezTo>
                  <a:cubicBezTo>
                    <a:pt x="26849" y="8337"/>
                    <a:pt x="26980" y="8158"/>
                    <a:pt x="26968" y="7908"/>
                  </a:cubicBezTo>
                  <a:cubicBezTo>
                    <a:pt x="26944" y="7658"/>
                    <a:pt x="26766" y="7491"/>
                    <a:pt x="26623" y="7301"/>
                  </a:cubicBezTo>
                  <a:cubicBezTo>
                    <a:pt x="26670" y="7253"/>
                    <a:pt x="26730" y="7217"/>
                    <a:pt x="26766" y="7182"/>
                  </a:cubicBezTo>
                  <a:cubicBezTo>
                    <a:pt x="26885" y="7075"/>
                    <a:pt x="27028" y="6967"/>
                    <a:pt x="27111" y="6836"/>
                  </a:cubicBezTo>
                  <a:cubicBezTo>
                    <a:pt x="27218" y="6682"/>
                    <a:pt x="27242" y="6503"/>
                    <a:pt x="27147" y="6348"/>
                  </a:cubicBezTo>
                  <a:cubicBezTo>
                    <a:pt x="27063" y="6219"/>
                    <a:pt x="26958" y="6154"/>
                    <a:pt x="26826" y="6154"/>
                  </a:cubicBezTo>
                  <a:cubicBezTo>
                    <a:pt x="26788" y="6154"/>
                    <a:pt x="26748" y="6159"/>
                    <a:pt x="26706" y="6170"/>
                  </a:cubicBezTo>
                  <a:cubicBezTo>
                    <a:pt x="26694" y="6170"/>
                    <a:pt x="26682" y="6146"/>
                    <a:pt x="26670" y="6146"/>
                  </a:cubicBezTo>
                  <a:lnTo>
                    <a:pt x="26670" y="6074"/>
                  </a:lnTo>
                  <a:cubicBezTo>
                    <a:pt x="26689" y="5817"/>
                    <a:pt x="26525" y="5620"/>
                    <a:pt x="26293" y="5620"/>
                  </a:cubicBezTo>
                  <a:cubicBezTo>
                    <a:pt x="26236" y="5620"/>
                    <a:pt x="26174" y="5632"/>
                    <a:pt x="26111" y="5658"/>
                  </a:cubicBezTo>
                  <a:cubicBezTo>
                    <a:pt x="25968" y="5729"/>
                    <a:pt x="25849" y="5872"/>
                    <a:pt x="25718" y="5991"/>
                  </a:cubicBezTo>
                  <a:cubicBezTo>
                    <a:pt x="25635" y="6051"/>
                    <a:pt x="25611" y="6122"/>
                    <a:pt x="25551" y="6194"/>
                  </a:cubicBezTo>
                  <a:cubicBezTo>
                    <a:pt x="25243" y="5965"/>
                    <a:pt x="25081" y="5855"/>
                    <a:pt x="24916" y="5855"/>
                  </a:cubicBezTo>
                  <a:cubicBezTo>
                    <a:pt x="24763" y="5855"/>
                    <a:pt x="24606" y="5950"/>
                    <a:pt x="24325" y="6134"/>
                  </a:cubicBezTo>
                  <a:lnTo>
                    <a:pt x="24313" y="6134"/>
                  </a:lnTo>
                  <a:cubicBezTo>
                    <a:pt x="24301" y="6074"/>
                    <a:pt x="24265" y="6015"/>
                    <a:pt x="24265" y="5955"/>
                  </a:cubicBezTo>
                  <a:cubicBezTo>
                    <a:pt x="24230" y="5551"/>
                    <a:pt x="24063" y="5193"/>
                    <a:pt x="23789" y="4884"/>
                  </a:cubicBezTo>
                  <a:lnTo>
                    <a:pt x="22682" y="3586"/>
                  </a:lnTo>
                  <a:cubicBezTo>
                    <a:pt x="22515" y="3396"/>
                    <a:pt x="22384" y="3169"/>
                    <a:pt x="22229" y="2955"/>
                  </a:cubicBezTo>
                  <a:cubicBezTo>
                    <a:pt x="22206" y="2907"/>
                    <a:pt x="22182" y="2848"/>
                    <a:pt x="22170" y="2800"/>
                  </a:cubicBezTo>
                  <a:cubicBezTo>
                    <a:pt x="22694" y="2634"/>
                    <a:pt x="23051" y="2300"/>
                    <a:pt x="23337" y="1860"/>
                  </a:cubicBezTo>
                  <a:cubicBezTo>
                    <a:pt x="23396" y="1764"/>
                    <a:pt x="23432" y="1645"/>
                    <a:pt x="23468" y="1526"/>
                  </a:cubicBezTo>
                  <a:cubicBezTo>
                    <a:pt x="23575" y="1062"/>
                    <a:pt x="23491" y="633"/>
                    <a:pt x="23313" y="217"/>
                  </a:cubicBezTo>
                  <a:cubicBezTo>
                    <a:pt x="23270" y="97"/>
                    <a:pt x="23184" y="32"/>
                    <a:pt x="23081" y="32"/>
                  </a:cubicBezTo>
                  <a:cubicBezTo>
                    <a:pt x="23041" y="32"/>
                    <a:pt x="22999" y="42"/>
                    <a:pt x="22956" y="62"/>
                  </a:cubicBezTo>
                  <a:cubicBezTo>
                    <a:pt x="22741" y="169"/>
                    <a:pt x="22515" y="288"/>
                    <a:pt x="22325" y="431"/>
                  </a:cubicBezTo>
                  <a:cubicBezTo>
                    <a:pt x="21979" y="717"/>
                    <a:pt x="21741" y="1062"/>
                    <a:pt x="21729" y="1526"/>
                  </a:cubicBezTo>
                  <a:cubicBezTo>
                    <a:pt x="21705" y="1943"/>
                    <a:pt x="21729" y="2324"/>
                    <a:pt x="21944" y="2693"/>
                  </a:cubicBezTo>
                  <a:cubicBezTo>
                    <a:pt x="21670" y="2860"/>
                    <a:pt x="21372" y="2896"/>
                    <a:pt x="21074" y="2907"/>
                  </a:cubicBezTo>
                  <a:cubicBezTo>
                    <a:pt x="20539" y="2931"/>
                    <a:pt x="20003" y="2967"/>
                    <a:pt x="19467" y="3015"/>
                  </a:cubicBezTo>
                  <a:cubicBezTo>
                    <a:pt x="19003" y="3038"/>
                    <a:pt x="18574" y="3157"/>
                    <a:pt x="18217" y="3455"/>
                  </a:cubicBezTo>
                  <a:cubicBezTo>
                    <a:pt x="18169" y="3491"/>
                    <a:pt x="18122" y="3515"/>
                    <a:pt x="18050" y="3562"/>
                  </a:cubicBezTo>
                  <a:cubicBezTo>
                    <a:pt x="18050" y="3312"/>
                    <a:pt x="18038" y="3050"/>
                    <a:pt x="17824" y="2919"/>
                  </a:cubicBezTo>
                  <a:cubicBezTo>
                    <a:pt x="17645" y="2800"/>
                    <a:pt x="17407" y="2753"/>
                    <a:pt x="17169" y="2681"/>
                  </a:cubicBezTo>
                  <a:cubicBezTo>
                    <a:pt x="17181" y="2657"/>
                    <a:pt x="17205" y="2574"/>
                    <a:pt x="17205" y="2515"/>
                  </a:cubicBezTo>
                  <a:cubicBezTo>
                    <a:pt x="17205" y="2360"/>
                    <a:pt x="17217" y="2181"/>
                    <a:pt x="17181" y="2014"/>
                  </a:cubicBezTo>
                  <a:cubicBezTo>
                    <a:pt x="17157" y="1848"/>
                    <a:pt x="17050" y="1717"/>
                    <a:pt x="16872" y="1681"/>
                  </a:cubicBezTo>
                  <a:cubicBezTo>
                    <a:pt x="16846" y="1678"/>
                    <a:pt x="16821" y="1676"/>
                    <a:pt x="16798" y="1676"/>
                  </a:cubicBezTo>
                  <a:cubicBezTo>
                    <a:pt x="16656" y="1676"/>
                    <a:pt x="16547" y="1737"/>
                    <a:pt x="16455" y="1860"/>
                  </a:cubicBezTo>
                  <a:lnTo>
                    <a:pt x="16419" y="1907"/>
                  </a:lnTo>
                  <a:lnTo>
                    <a:pt x="16371" y="1860"/>
                  </a:lnTo>
                  <a:cubicBezTo>
                    <a:pt x="16280" y="1737"/>
                    <a:pt x="16170" y="1676"/>
                    <a:pt x="16028" y="1676"/>
                  </a:cubicBezTo>
                  <a:cubicBezTo>
                    <a:pt x="16005" y="1676"/>
                    <a:pt x="15980" y="1678"/>
                    <a:pt x="15955" y="1681"/>
                  </a:cubicBezTo>
                  <a:cubicBezTo>
                    <a:pt x="15776" y="1717"/>
                    <a:pt x="15669" y="1836"/>
                    <a:pt x="15645" y="2003"/>
                  </a:cubicBezTo>
                  <a:cubicBezTo>
                    <a:pt x="15609" y="2157"/>
                    <a:pt x="15621" y="2336"/>
                    <a:pt x="15621" y="2503"/>
                  </a:cubicBezTo>
                  <a:cubicBezTo>
                    <a:pt x="15621" y="2574"/>
                    <a:pt x="15645" y="2634"/>
                    <a:pt x="15657" y="2717"/>
                  </a:cubicBezTo>
                  <a:cubicBezTo>
                    <a:pt x="15645" y="2717"/>
                    <a:pt x="15645" y="2693"/>
                    <a:pt x="15621" y="2681"/>
                  </a:cubicBezTo>
                  <a:cubicBezTo>
                    <a:pt x="15407" y="2753"/>
                    <a:pt x="15181" y="2788"/>
                    <a:pt x="14990" y="2907"/>
                  </a:cubicBezTo>
                  <a:cubicBezTo>
                    <a:pt x="14776" y="3026"/>
                    <a:pt x="14764" y="3288"/>
                    <a:pt x="14752" y="3550"/>
                  </a:cubicBezTo>
                  <a:cubicBezTo>
                    <a:pt x="14657" y="3491"/>
                    <a:pt x="14586" y="3443"/>
                    <a:pt x="14514" y="3384"/>
                  </a:cubicBezTo>
                  <a:cubicBezTo>
                    <a:pt x="14252" y="3169"/>
                    <a:pt x="13978" y="3050"/>
                    <a:pt x="13645" y="3026"/>
                  </a:cubicBezTo>
                  <a:cubicBezTo>
                    <a:pt x="13300" y="2979"/>
                    <a:pt x="12966" y="2955"/>
                    <a:pt x="12621" y="2919"/>
                  </a:cubicBezTo>
                  <a:cubicBezTo>
                    <a:pt x="12216" y="2896"/>
                    <a:pt x="11799" y="2896"/>
                    <a:pt x="11395" y="2848"/>
                  </a:cubicBezTo>
                  <a:cubicBezTo>
                    <a:pt x="11216" y="2812"/>
                    <a:pt x="11037" y="2753"/>
                    <a:pt x="10847" y="2693"/>
                  </a:cubicBezTo>
                  <a:cubicBezTo>
                    <a:pt x="11109" y="2217"/>
                    <a:pt x="11133" y="1764"/>
                    <a:pt x="11037" y="1288"/>
                  </a:cubicBezTo>
                  <a:cubicBezTo>
                    <a:pt x="11014" y="1133"/>
                    <a:pt x="10954" y="967"/>
                    <a:pt x="10871" y="848"/>
                  </a:cubicBezTo>
                  <a:cubicBezTo>
                    <a:pt x="10633" y="467"/>
                    <a:pt x="10264" y="217"/>
                    <a:pt x="9847" y="38"/>
                  </a:cubicBezTo>
                  <a:cubicBezTo>
                    <a:pt x="9796" y="13"/>
                    <a:pt x="9748" y="1"/>
                    <a:pt x="9703"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51475" y="3928875"/>
              <a:ext cx="468550" cy="470025"/>
            </a:xfrm>
            <a:custGeom>
              <a:avLst/>
              <a:gdLst/>
              <a:ahLst/>
              <a:cxnLst/>
              <a:rect l="l" t="t" r="r" b="b"/>
              <a:pathLst>
                <a:path w="18742" h="18801" extrusionOk="0">
                  <a:moveTo>
                    <a:pt x="9347" y="311"/>
                  </a:moveTo>
                  <a:cubicBezTo>
                    <a:pt x="9764" y="1132"/>
                    <a:pt x="9931" y="2025"/>
                    <a:pt x="9859" y="2978"/>
                  </a:cubicBezTo>
                  <a:cubicBezTo>
                    <a:pt x="9691" y="2925"/>
                    <a:pt x="9529" y="2899"/>
                    <a:pt x="9366" y="2899"/>
                  </a:cubicBezTo>
                  <a:cubicBezTo>
                    <a:pt x="9195" y="2899"/>
                    <a:pt x="9024" y="2928"/>
                    <a:pt x="8847" y="2989"/>
                  </a:cubicBezTo>
                  <a:cubicBezTo>
                    <a:pt x="8776" y="2037"/>
                    <a:pt x="8919" y="1144"/>
                    <a:pt x="9347" y="311"/>
                  </a:cubicBezTo>
                  <a:close/>
                  <a:moveTo>
                    <a:pt x="12467" y="1823"/>
                  </a:moveTo>
                  <a:cubicBezTo>
                    <a:pt x="12479" y="1823"/>
                    <a:pt x="12491" y="1835"/>
                    <a:pt x="12502" y="1835"/>
                  </a:cubicBezTo>
                  <a:cubicBezTo>
                    <a:pt x="12502" y="2001"/>
                    <a:pt x="12526" y="2180"/>
                    <a:pt x="12502" y="2358"/>
                  </a:cubicBezTo>
                  <a:cubicBezTo>
                    <a:pt x="12443" y="2739"/>
                    <a:pt x="12264" y="3073"/>
                    <a:pt x="12002" y="3347"/>
                  </a:cubicBezTo>
                  <a:cubicBezTo>
                    <a:pt x="11976" y="3373"/>
                    <a:pt x="11929" y="3387"/>
                    <a:pt x="11897" y="3387"/>
                  </a:cubicBezTo>
                  <a:cubicBezTo>
                    <a:pt x="11886" y="3387"/>
                    <a:pt x="11877" y="3385"/>
                    <a:pt x="11871" y="3382"/>
                  </a:cubicBezTo>
                  <a:cubicBezTo>
                    <a:pt x="11824" y="3370"/>
                    <a:pt x="11764" y="3311"/>
                    <a:pt x="11764" y="3263"/>
                  </a:cubicBezTo>
                  <a:cubicBezTo>
                    <a:pt x="11776" y="2775"/>
                    <a:pt x="11931" y="2323"/>
                    <a:pt x="12288" y="1965"/>
                  </a:cubicBezTo>
                  <a:cubicBezTo>
                    <a:pt x="12324" y="1906"/>
                    <a:pt x="12407" y="1858"/>
                    <a:pt x="12467" y="1823"/>
                  </a:cubicBezTo>
                  <a:close/>
                  <a:moveTo>
                    <a:pt x="6216" y="1787"/>
                  </a:moveTo>
                  <a:cubicBezTo>
                    <a:pt x="6335" y="1894"/>
                    <a:pt x="6430" y="1965"/>
                    <a:pt x="6490" y="2073"/>
                  </a:cubicBezTo>
                  <a:cubicBezTo>
                    <a:pt x="6776" y="2406"/>
                    <a:pt x="6930" y="2811"/>
                    <a:pt x="6930" y="3263"/>
                  </a:cubicBezTo>
                  <a:cubicBezTo>
                    <a:pt x="6930" y="3299"/>
                    <a:pt x="6895" y="3359"/>
                    <a:pt x="6847" y="3382"/>
                  </a:cubicBezTo>
                  <a:cubicBezTo>
                    <a:pt x="6838" y="3387"/>
                    <a:pt x="6823" y="3389"/>
                    <a:pt x="6806" y="3389"/>
                  </a:cubicBezTo>
                  <a:cubicBezTo>
                    <a:pt x="6776" y="3389"/>
                    <a:pt x="6739" y="3381"/>
                    <a:pt x="6716" y="3359"/>
                  </a:cubicBezTo>
                  <a:cubicBezTo>
                    <a:pt x="6359" y="2978"/>
                    <a:pt x="6145" y="2537"/>
                    <a:pt x="6180" y="1977"/>
                  </a:cubicBezTo>
                  <a:cubicBezTo>
                    <a:pt x="6180" y="1942"/>
                    <a:pt x="6192" y="1882"/>
                    <a:pt x="6216" y="1787"/>
                  </a:cubicBezTo>
                  <a:close/>
                  <a:moveTo>
                    <a:pt x="7328" y="3453"/>
                  </a:moveTo>
                  <a:cubicBezTo>
                    <a:pt x="7616" y="3453"/>
                    <a:pt x="7828" y="3607"/>
                    <a:pt x="7966" y="3811"/>
                  </a:cubicBezTo>
                  <a:cubicBezTo>
                    <a:pt x="8002" y="3847"/>
                    <a:pt x="8014" y="3918"/>
                    <a:pt x="8002" y="3942"/>
                  </a:cubicBezTo>
                  <a:cubicBezTo>
                    <a:pt x="7919" y="4109"/>
                    <a:pt x="7835" y="4275"/>
                    <a:pt x="7740" y="4442"/>
                  </a:cubicBezTo>
                  <a:cubicBezTo>
                    <a:pt x="7657" y="4597"/>
                    <a:pt x="7573" y="4763"/>
                    <a:pt x="7502" y="4918"/>
                  </a:cubicBezTo>
                  <a:cubicBezTo>
                    <a:pt x="7145" y="4799"/>
                    <a:pt x="6811" y="4692"/>
                    <a:pt x="6466" y="4585"/>
                  </a:cubicBezTo>
                  <a:cubicBezTo>
                    <a:pt x="6430" y="4573"/>
                    <a:pt x="6406" y="4525"/>
                    <a:pt x="6395" y="4490"/>
                  </a:cubicBezTo>
                  <a:cubicBezTo>
                    <a:pt x="6299" y="4085"/>
                    <a:pt x="6514" y="3740"/>
                    <a:pt x="6883" y="3561"/>
                  </a:cubicBezTo>
                  <a:cubicBezTo>
                    <a:pt x="7048" y="3486"/>
                    <a:pt x="7196" y="3453"/>
                    <a:pt x="7328" y="3453"/>
                  </a:cubicBezTo>
                  <a:close/>
                  <a:moveTo>
                    <a:pt x="11397" y="3458"/>
                  </a:moveTo>
                  <a:cubicBezTo>
                    <a:pt x="11505" y="3458"/>
                    <a:pt x="11617" y="3480"/>
                    <a:pt x="11729" y="3525"/>
                  </a:cubicBezTo>
                  <a:cubicBezTo>
                    <a:pt x="11883" y="3609"/>
                    <a:pt x="12026" y="3692"/>
                    <a:pt x="12145" y="3799"/>
                  </a:cubicBezTo>
                  <a:cubicBezTo>
                    <a:pt x="12360" y="3990"/>
                    <a:pt x="12360" y="4240"/>
                    <a:pt x="12312" y="4513"/>
                  </a:cubicBezTo>
                  <a:cubicBezTo>
                    <a:pt x="12300" y="4537"/>
                    <a:pt x="12252" y="4573"/>
                    <a:pt x="12229" y="4585"/>
                  </a:cubicBezTo>
                  <a:cubicBezTo>
                    <a:pt x="11883" y="4692"/>
                    <a:pt x="11538" y="4811"/>
                    <a:pt x="11193" y="4918"/>
                  </a:cubicBezTo>
                  <a:cubicBezTo>
                    <a:pt x="11038" y="4597"/>
                    <a:pt x="10871" y="4275"/>
                    <a:pt x="10717" y="3942"/>
                  </a:cubicBezTo>
                  <a:cubicBezTo>
                    <a:pt x="10705" y="3918"/>
                    <a:pt x="10717" y="3859"/>
                    <a:pt x="10740" y="3823"/>
                  </a:cubicBezTo>
                  <a:cubicBezTo>
                    <a:pt x="10892" y="3587"/>
                    <a:pt x="11133" y="3458"/>
                    <a:pt x="11397" y="3458"/>
                  </a:cubicBezTo>
                  <a:close/>
                  <a:moveTo>
                    <a:pt x="15753" y="2966"/>
                  </a:moveTo>
                  <a:cubicBezTo>
                    <a:pt x="15479" y="3859"/>
                    <a:pt x="14943" y="4585"/>
                    <a:pt x="14229" y="5204"/>
                  </a:cubicBezTo>
                  <a:cubicBezTo>
                    <a:pt x="14050" y="4906"/>
                    <a:pt x="13836" y="4656"/>
                    <a:pt x="13503" y="4490"/>
                  </a:cubicBezTo>
                  <a:cubicBezTo>
                    <a:pt x="14134" y="3763"/>
                    <a:pt x="14872" y="3228"/>
                    <a:pt x="15753" y="2966"/>
                  </a:cubicBezTo>
                  <a:close/>
                  <a:moveTo>
                    <a:pt x="2918" y="2906"/>
                  </a:moveTo>
                  <a:cubicBezTo>
                    <a:pt x="3323" y="3132"/>
                    <a:pt x="3751" y="3299"/>
                    <a:pt x="4144" y="3561"/>
                  </a:cubicBezTo>
                  <a:cubicBezTo>
                    <a:pt x="4513" y="3811"/>
                    <a:pt x="4847" y="4156"/>
                    <a:pt x="5216" y="4466"/>
                  </a:cubicBezTo>
                  <a:cubicBezTo>
                    <a:pt x="4871" y="4656"/>
                    <a:pt x="4621" y="4894"/>
                    <a:pt x="4454" y="5216"/>
                  </a:cubicBezTo>
                  <a:cubicBezTo>
                    <a:pt x="3739" y="4585"/>
                    <a:pt x="3192" y="3859"/>
                    <a:pt x="2918" y="2906"/>
                  </a:cubicBezTo>
                  <a:close/>
                  <a:moveTo>
                    <a:pt x="9502" y="3061"/>
                  </a:moveTo>
                  <a:cubicBezTo>
                    <a:pt x="9609" y="3108"/>
                    <a:pt x="9740" y="3144"/>
                    <a:pt x="9847" y="3204"/>
                  </a:cubicBezTo>
                  <a:cubicBezTo>
                    <a:pt x="10109" y="3359"/>
                    <a:pt x="10324" y="3597"/>
                    <a:pt x="10455" y="3894"/>
                  </a:cubicBezTo>
                  <a:cubicBezTo>
                    <a:pt x="10562" y="4109"/>
                    <a:pt x="10681" y="4299"/>
                    <a:pt x="10800" y="4513"/>
                  </a:cubicBezTo>
                  <a:cubicBezTo>
                    <a:pt x="10812" y="4549"/>
                    <a:pt x="10836" y="4621"/>
                    <a:pt x="10871" y="4656"/>
                  </a:cubicBezTo>
                  <a:cubicBezTo>
                    <a:pt x="11050" y="5002"/>
                    <a:pt x="11038" y="4990"/>
                    <a:pt x="10717" y="5192"/>
                  </a:cubicBezTo>
                  <a:cubicBezTo>
                    <a:pt x="10383" y="5418"/>
                    <a:pt x="10085" y="5704"/>
                    <a:pt x="9764" y="5954"/>
                  </a:cubicBezTo>
                  <a:cubicBezTo>
                    <a:pt x="9740" y="5990"/>
                    <a:pt x="9728" y="6026"/>
                    <a:pt x="9693" y="6061"/>
                  </a:cubicBezTo>
                  <a:cubicBezTo>
                    <a:pt x="9931" y="5049"/>
                    <a:pt x="9990" y="4049"/>
                    <a:pt x="9443" y="3108"/>
                  </a:cubicBezTo>
                  <a:cubicBezTo>
                    <a:pt x="9466" y="3097"/>
                    <a:pt x="9490" y="3085"/>
                    <a:pt x="9502" y="3061"/>
                  </a:cubicBezTo>
                  <a:close/>
                  <a:moveTo>
                    <a:pt x="9216" y="3085"/>
                  </a:moveTo>
                  <a:lnTo>
                    <a:pt x="9264" y="3132"/>
                  </a:lnTo>
                  <a:cubicBezTo>
                    <a:pt x="8681" y="4061"/>
                    <a:pt x="8752" y="5049"/>
                    <a:pt x="9014" y="6073"/>
                  </a:cubicBezTo>
                  <a:cubicBezTo>
                    <a:pt x="8907" y="5966"/>
                    <a:pt x="8812" y="5871"/>
                    <a:pt x="8692" y="5775"/>
                  </a:cubicBezTo>
                  <a:cubicBezTo>
                    <a:pt x="8395" y="5537"/>
                    <a:pt x="8085" y="5311"/>
                    <a:pt x="7776" y="5109"/>
                  </a:cubicBezTo>
                  <a:cubicBezTo>
                    <a:pt x="7704" y="5061"/>
                    <a:pt x="7669" y="5013"/>
                    <a:pt x="7716" y="4942"/>
                  </a:cubicBezTo>
                  <a:cubicBezTo>
                    <a:pt x="7883" y="4621"/>
                    <a:pt x="8026" y="4299"/>
                    <a:pt x="8204" y="3990"/>
                  </a:cubicBezTo>
                  <a:cubicBezTo>
                    <a:pt x="8311" y="3811"/>
                    <a:pt x="8419" y="3632"/>
                    <a:pt x="8538" y="3489"/>
                  </a:cubicBezTo>
                  <a:cubicBezTo>
                    <a:pt x="8633" y="3382"/>
                    <a:pt x="8752" y="3275"/>
                    <a:pt x="8871" y="3204"/>
                  </a:cubicBezTo>
                  <a:cubicBezTo>
                    <a:pt x="8978" y="3144"/>
                    <a:pt x="9097" y="3132"/>
                    <a:pt x="9216" y="3085"/>
                  </a:cubicBezTo>
                  <a:close/>
                  <a:moveTo>
                    <a:pt x="9335" y="3394"/>
                  </a:moveTo>
                  <a:cubicBezTo>
                    <a:pt x="9764" y="3870"/>
                    <a:pt x="9764" y="5704"/>
                    <a:pt x="9335" y="6323"/>
                  </a:cubicBezTo>
                  <a:cubicBezTo>
                    <a:pt x="8919" y="5704"/>
                    <a:pt x="8919" y="3882"/>
                    <a:pt x="9335" y="3394"/>
                  </a:cubicBezTo>
                  <a:close/>
                  <a:moveTo>
                    <a:pt x="5704" y="4631"/>
                  </a:moveTo>
                  <a:cubicBezTo>
                    <a:pt x="5891" y="4631"/>
                    <a:pt x="6077" y="4668"/>
                    <a:pt x="6264" y="4740"/>
                  </a:cubicBezTo>
                  <a:cubicBezTo>
                    <a:pt x="6490" y="4823"/>
                    <a:pt x="6728" y="4871"/>
                    <a:pt x="6954" y="4930"/>
                  </a:cubicBezTo>
                  <a:cubicBezTo>
                    <a:pt x="6978" y="4942"/>
                    <a:pt x="7026" y="4942"/>
                    <a:pt x="7061" y="4954"/>
                  </a:cubicBezTo>
                  <a:cubicBezTo>
                    <a:pt x="7466" y="5073"/>
                    <a:pt x="7430" y="5061"/>
                    <a:pt x="7359" y="5466"/>
                  </a:cubicBezTo>
                  <a:cubicBezTo>
                    <a:pt x="7276" y="5835"/>
                    <a:pt x="7264" y="6240"/>
                    <a:pt x="7228" y="6621"/>
                  </a:cubicBezTo>
                  <a:lnTo>
                    <a:pt x="7228" y="6788"/>
                  </a:lnTo>
                  <a:cubicBezTo>
                    <a:pt x="6668" y="5883"/>
                    <a:pt x="6014" y="5133"/>
                    <a:pt x="4954" y="4883"/>
                  </a:cubicBezTo>
                  <a:cubicBezTo>
                    <a:pt x="4978" y="4871"/>
                    <a:pt x="4978" y="4835"/>
                    <a:pt x="4978" y="4823"/>
                  </a:cubicBezTo>
                  <a:cubicBezTo>
                    <a:pt x="5097" y="4775"/>
                    <a:pt x="5192" y="4704"/>
                    <a:pt x="5335" y="4680"/>
                  </a:cubicBezTo>
                  <a:cubicBezTo>
                    <a:pt x="5458" y="4647"/>
                    <a:pt x="5581" y="4631"/>
                    <a:pt x="5704" y="4631"/>
                  </a:cubicBezTo>
                  <a:close/>
                  <a:moveTo>
                    <a:pt x="13013" y="4664"/>
                  </a:moveTo>
                  <a:cubicBezTo>
                    <a:pt x="13127" y="4664"/>
                    <a:pt x="13242" y="4672"/>
                    <a:pt x="13360" y="4692"/>
                  </a:cubicBezTo>
                  <a:cubicBezTo>
                    <a:pt x="13479" y="4704"/>
                    <a:pt x="13574" y="4775"/>
                    <a:pt x="13693" y="4835"/>
                  </a:cubicBezTo>
                  <a:cubicBezTo>
                    <a:pt x="13717" y="4859"/>
                    <a:pt x="13717" y="4883"/>
                    <a:pt x="13717" y="4894"/>
                  </a:cubicBezTo>
                  <a:cubicBezTo>
                    <a:pt x="12657" y="5156"/>
                    <a:pt x="12002" y="5883"/>
                    <a:pt x="11455" y="6835"/>
                  </a:cubicBezTo>
                  <a:lnTo>
                    <a:pt x="11455" y="6680"/>
                  </a:lnTo>
                  <a:cubicBezTo>
                    <a:pt x="11455" y="6204"/>
                    <a:pt x="11407" y="5752"/>
                    <a:pt x="11252" y="5299"/>
                  </a:cubicBezTo>
                  <a:cubicBezTo>
                    <a:pt x="11217" y="5192"/>
                    <a:pt x="11240" y="5121"/>
                    <a:pt x="11348" y="5097"/>
                  </a:cubicBezTo>
                  <a:cubicBezTo>
                    <a:pt x="11693" y="4990"/>
                    <a:pt x="12014" y="4883"/>
                    <a:pt x="12360" y="4775"/>
                  </a:cubicBezTo>
                  <a:cubicBezTo>
                    <a:pt x="12479" y="4740"/>
                    <a:pt x="12610" y="4692"/>
                    <a:pt x="12729" y="4680"/>
                  </a:cubicBezTo>
                  <a:cubicBezTo>
                    <a:pt x="12825" y="4669"/>
                    <a:pt x="12919" y="4664"/>
                    <a:pt x="13013" y="4664"/>
                  </a:cubicBezTo>
                  <a:close/>
                  <a:moveTo>
                    <a:pt x="2085" y="6202"/>
                  </a:moveTo>
                  <a:cubicBezTo>
                    <a:pt x="2101" y="6202"/>
                    <a:pt x="2117" y="6202"/>
                    <a:pt x="2132" y="6204"/>
                  </a:cubicBezTo>
                  <a:cubicBezTo>
                    <a:pt x="2585" y="6252"/>
                    <a:pt x="2966" y="6430"/>
                    <a:pt x="3299" y="6740"/>
                  </a:cubicBezTo>
                  <a:cubicBezTo>
                    <a:pt x="3323" y="6776"/>
                    <a:pt x="3335" y="6835"/>
                    <a:pt x="3323" y="6883"/>
                  </a:cubicBezTo>
                  <a:cubicBezTo>
                    <a:pt x="3311" y="6918"/>
                    <a:pt x="3251" y="6966"/>
                    <a:pt x="3216" y="6966"/>
                  </a:cubicBezTo>
                  <a:cubicBezTo>
                    <a:pt x="2680" y="6954"/>
                    <a:pt x="2215" y="6788"/>
                    <a:pt x="1870" y="6383"/>
                  </a:cubicBezTo>
                  <a:cubicBezTo>
                    <a:pt x="1823" y="6359"/>
                    <a:pt x="1811" y="6311"/>
                    <a:pt x="1751" y="6228"/>
                  </a:cubicBezTo>
                  <a:cubicBezTo>
                    <a:pt x="1884" y="6228"/>
                    <a:pt x="1990" y="6202"/>
                    <a:pt x="2085" y="6202"/>
                  </a:cubicBezTo>
                  <a:close/>
                  <a:moveTo>
                    <a:pt x="16620" y="6221"/>
                  </a:moveTo>
                  <a:cubicBezTo>
                    <a:pt x="16672" y="6221"/>
                    <a:pt x="16724" y="6223"/>
                    <a:pt x="16777" y="6228"/>
                  </a:cubicBezTo>
                  <a:cubicBezTo>
                    <a:pt x="16824" y="6228"/>
                    <a:pt x="16848" y="6240"/>
                    <a:pt x="16943" y="6252"/>
                  </a:cubicBezTo>
                  <a:cubicBezTo>
                    <a:pt x="16824" y="6371"/>
                    <a:pt x="16753" y="6478"/>
                    <a:pt x="16658" y="6549"/>
                  </a:cubicBezTo>
                  <a:cubicBezTo>
                    <a:pt x="16312" y="6823"/>
                    <a:pt x="15931" y="6966"/>
                    <a:pt x="15479" y="6966"/>
                  </a:cubicBezTo>
                  <a:cubicBezTo>
                    <a:pt x="15443" y="6966"/>
                    <a:pt x="15384" y="6918"/>
                    <a:pt x="15360" y="6895"/>
                  </a:cubicBezTo>
                  <a:cubicBezTo>
                    <a:pt x="15336" y="6859"/>
                    <a:pt x="15336" y="6788"/>
                    <a:pt x="15360" y="6764"/>
                  </a:cubicBezTo>
                  <a:cubicBezTo>
                    <a:pt x="15726" y="6419"/>
                    <a:pt x="16140" y="6221"/>
                    <a:pt x="16620" y="6221"/>
                  </a:cubicBezTo>
                  <a:close/>
                  <a:moveTo>
                    <a:pt x="5109" y="5156"/>
                  </a:moveTo>
                  <a:cubicBezTo>
                    <a:pt x="5704" y="5156"/>
                    <a:pt x="7061" y="6490"/>
                    <a:pt x="7180" y="7216"/>
                  </a:cubicBezTo>
                  <a:cubicBezTo>
                    <a:pt x="6430" y="6978"/>
                    <a:pt x="5263" y="6014"/>
                    <a:pt x="5109" y="5156"/>
                  </a:cubicBezTo>
                  <a:close/>
                  <a:moveTo>
                    <a:pt x="13598" y="5156"/>
                  </a:moveTo>
                  <a:cubicBezTo>
                    <a:pt x="13241" y="6204"/>
                    <a:pt x="12443" y="6788"/>
                    <a:pt x="11514" y="7252"/>
                  </a:cubicBezTo>
                  <a:cubicBezTo>
                    <a:pt x="11514" y="6609"/>
                    <a:pt x="12895" y="5216"/>
                    <a:pt x="13598" y="5156"/>
                  </a:cubicBezTo>
                  <a:close/>
                  <a:moveTo>
                    <a:pt x="13872" y="5037"/>
                  </a:moveTo>
                  <a:cubicBezTo>
                    <a:pt x="13931" y="5133"/>
                    <a:pt x="14003" y="5252"/>
                    <a:pt x="14038" y="5371"/>
                  </a:cubicBezTo>
                  <a:cubicBezTo>
                    <a:pt x="14110" y="5680"/>
                    <a:pt x="14086" y="5978"/>
                    <a:pt x="13979" y="6299"/>
                  </a:cubicBezTo>
                  <a:cubicBezTo>
                    <a:pt x="13907" y="6526"/>
                    <a:pt x="13848" y="6764"/>
                    <a:pt x="13788" y="6978"/>
                  </a:cubicBezTo>
                  <a:cubicBezTo>
                    <a:pt x="13776" y="7038"/>
                    <a:pt x="13753" y="7085"/>
                    <a:pt x="13741" y="7145"/>
                  </a:cubicBezTo>
                  <a:cubicBezTo>
                    <a:pt x="13663" y="7371"/>
                    <a:pt x="13641" y="7444"/>
                    <a:pt x="13535" y="7444"/>
                  </a:cubicBezTo>
                  <a:cubicBezTo>
                    <a:pt x="13479" y="7444"/>
                    <a:pt x="13400" y="7423"/>
                    <a:pt x="13276" y="7395"/>
                  </a:cubicBezTo>
                  <a:cubicBezTo>
                    <a:pt x="12895" y="7323"/>
                    <a:pt x="12491" y="7311"/>
                    <a:pt x="12086" y="7264"/>
                  </a:cubicBezTo>
                  <a:lnTo>
                    <a:pt x="11967" y="7264"/>
                  </a:lnTo>
                  <a:cubicBezTo>
                    <a:pt x="12419" y="7014"/>
                    <a:pt x="12788" y="6680"/>
                    <a:pt x="13133" y="6323"/>
                  </a:cubicBezTo>
                  <a:cubicBezTo>
                    <a:pt x="13467" y="5966"/>
                    <a:pt x="13693" y="5525"/>
                    <a:pt x="13812" y="5037"/>
                  </a:cubicBezTo>
                  <a:close/>
                  <a:moveTo>
                    <a:pt x="8002" y="6133"/>
                  </a:moveTo>
                  <a:cubicBezTo>
                    <a:pt x="8550" y="6359"/>
                    <a:pt x="8740" y="6918"/>
                    <a:pt x="8550" y="7454"/>
                  </a:cubicBezTo>
                  <a:cubicBezTo>
                    <a:pt x="8133" y="7323"/>
                    <a:pt x="7728" y="6740"/>
                    <a:pt x="8002" y="6133"/>
                  </a:cubicBezTo>
                  <a:close/>
                  <a:moveTo>
                    <a:pt x="10693" y="6133"/>
                  </a:moveTo>
                  <a:lnTo>
                    <a:pt x="10693" y="6133"/>
                  </a:lnTo>
                  <a:cubicBezTo>
                    <a:pt x="10931" y="6704"/>
                    <a:pt x="10633" y="7240"/>
                    <a:pt x="10145" y="7454"/>
                  </a:cubicBezTo>
                  <a:cubicBezTo>
                    <a:pt x="9943" y="6942"/>
                    <a:pt x="10145" y="6359"/>
                    <a:pt x="10693" y="6133"/>
                  </a:cubicBezTo>
                  <a:close/>
                  <a:moveTo>
                    <a:pt x="4811" y="5013"/>
                  </a:moveTo>
                  <a:cubicBezTo>
                    <a:pt x="5109" y="6073"/>
                    <a:pt x="5835" y="6716"/>
                    <a:pt x="6716" y="7264"/>
                  </a:cubicBezTo>
                  <a:lnTo>
                    <a:pt x="6430" y="7264"/>
                  </a:lnTo>
                  <a:cubicBezTo>
                    <a:pt x="6014" y="7276"/>
                    <a:pt x="5585" y="7323"/>
                    <a:pt x="5180" y="7454"/>
                  </a:cubicBezTo>
                  <a:cubicBezTo>
                    <a:pt x="5174" y="7456"/>
                    <a:pt x="5165" y="7457"/>
                    <a:pt x="5156" y="7457"/>
                  </a:cubicBezTo>
                  <a:cubicBezTo>
                    <a:pt x="5116" y="7457"/>
                    <a:pt x="5059" y="7438"/>
                    <a:pt x="5049" y="7419"/>
                  </a:cubicBezTo>
                  <a:cubicBezTo>
                    <a:pt x="4930" y="7073"/>
                    <a:pt x="4811" y="6728"/>
                    <a:pt x="4704" y="6383"/>
                  </a:cubicBezTo>
                  <a:cubicBezTo>
                    <a:pt x="4668" y="6252"/>
                    <a:pt x="4621" y="6133"/>
                    <a:pt x="4609" y="6002"/>
                  </a:cubicBezTo>
                  <a:cubicBezTo>
                    <a:pt x="4585" y="5787"/>
                    <a:pt x="4585" y="5573"/>
                    <a:pt x="4621" y="5359"/>
                  </a:cubicBezTo>
                  <a:cubicBezTo>
                    <a:pt x="4632" y="5240"/>
                    <a:pt x="4728" y="5133"/>
                    <a:pt x="4811" y="5013"/>
                  </a:cubicBezTo>
                  <a:close/>
                  <a:moveTo>
                    <a:pt x="7609" y="5216"/>
                  </a:moveTo>
                  <a:cubicBezTo>
                    <a:pt x="7835" y="5359"/>
                    <a:pt x="8038" y="5478"/>
                    <a:pt x="8240" y="5633"/>
                  </a:cubicBezTo>
                  <a:cubicBezTo>
                    <a:pt x="8561" y="5883"/>
                    <a:pt x="8859" y="6180"/>
                    <a:pt x="9109" y="6502"/>
                  </a:cubicBezTo>
                  <a:cubicBezTo>
                    <a:pt x="9169" y="6585"/>
                    <a:pt x="9169" y="6645"/>
                    <a:pt x="9109" y="6728"/>
                  </a:cubicBezTo>
                  <a:cubicBezTo>
                    <a:pt x="9014" y="6859"/>
                    <a:pt x="8919" y="7026"/>
                    <a:pt x="8812" y="7204"/>
                  </a:cubicBezTo>
                  <a:cubicBezTo>
                    <a:pt x="8788" y="7038"/>
                    <a:pt x="8776" y="6907"/>
                    <a:pt x="8752" y="6788"/>
                  </a:cubicBezTo>
                  <a:cubicBezTo>
                    <a:pt x="8728" y="6490"/>
                    <a:pt x="8550" y="6287"/>
                    <a:pt x="8323" y="6109"/>
                  </a:cubicBezTo>
                  <a:cubicBezTo>
                    <a:pt x="8252" y="6049"/>
                    <a:pt x="8157" y="5990"/>
                    <a:pt x="8073" y="5930"/>
                  </a:cubicBezTo>
                  <a:cubicBezTo>
                    <a:pt x="8031" y="5899"/>
                    <a:pt x="7987" y="5885"/>
                    <a:pt x="7947" y="5885"/>
                  </a:cubicBezTo>
                  <a:cubicBezTo>
                    <a:pt x="7862" y="5885"/>
                    <a:pt x="7792" y="5949"/>
                    <a:pt x="7776" y="6061"/>
                  </a:cubicBezTo>
                  <a:lnTo>
                    <a:pt x="7728" y="6323"/>
                  </a:lnTo>
                  <a:cubicBezTo>
                    <a:pt x="7657" y="6740"/>
                    <a:pt x="7799" y="7085"/>
                    <a:pt x="8085" y="7383"/>
                  </a:cubicBezTo>
                  <a:cubicBezTo>
                    <a:pt x="8121" y="7419"/>
                    <a:pt x="8145" y="7430"/>
                    <a:pt x="8180" y="7442"/>
                  </a:cubicBezTo>
                  <a:cubicBezTo>
                    <a:pt x="8157" y="7454"/>
                    <a:pt x="8157" y="7478"/>
                    <a:pt x="8145" y="7490"/>
                  </a:cubicBezTo>
                  <a:cubicBezTo>
                    <a:pt x="7954" y="7442"/>
                    <a:pt x="7740" y="7395"/>
                    <a:pt x="7538" y="7335"/>
                  </a:cubicBezTo>
                  <a:cubicBezTo>
                    <a:pt x="7502" y="7323"/>
                    <a:pt x="7466" y="7276"/>
                    <a:pt x="7466" y="7252"/>
                  </a:cubicBezTo>
                  <a:cubicBezTo>
                    <a:pt x="7430" y="7073"/>
                    <a:pt x="7407" y="6883"/>
                    <a:pt x="7407" y="6704"/>
                  </a:cubicBezTo>
                  <a:cubicBezTo>
                    <a:pt x="7383" y="6204"/>
                    <a:pt x="7430" y="5716"/>
                    <a:pt x="7609" y="5216"/>
                  </a:cubicBezTo>
                  <a:close/>
                  <a:moveTo>
                    <a:pt x="11074" y="5240"/>
                  </a:moveTo>
                  <a:cubicBezTo>
                    <a:pt x="11109" y="5335"/>
                    <a:pt x="11145" y="5418"/>
                    <a:pt x="11169" y="5514"/>
                  </a:cubicBezTo>
                  <a:cubicBezTo>
                    <a:pt x="11240" y="5930"/>
                    <a:pt x="11300" y="6347"/>
                    <a:pt x="11264" y="6776"/>
                  </a:cubicBezTo>
                  <a:cubicBezTo>
                    <a:pt x="11252" y="6918"/>
                    <a:pt x="11240" y="7085"/>
                    <a:pt x="11228" y="7252"/>
                  </a:cubicBezTo>
                  <a:cubicBezTo>
                    <a:pt x="11217" y="7276"/>
                    <a:pt x="11181" y="7323"/>
                    <a:pt x="11157" y="7335"/>
                  </a:cubicBezTo>
                  <a:cubicBezTo>
                    <a:pt x="10943" y="7395"/>
                    <a:pt x="10740" y="7442"/>
                    <a:pt x="10514" y="7490"/>
                  </a:cubicBezTo>
                  <a:cubicBezTo>
                    <a:pt x="10597" y="7371"/>
                    <a:pt x="10681" y="7264"/>
                    <a:pt x="10788" y="7180"/>
                  </a:cubicBezTo>
                  <a:cubicBezTo>
                    <a:pt x="10990" y="6942"/>
                    <a:pt x="11026" y="6657"/>
                    <a:pt x="10990" y="6371"/>
                  </a:cubicBezTo>
                  <a:cubicBezTo>
                    <a:pt x="10967" y="6252"/>
                    <a:pt x="10955" y="6145"/>
                    <a:pt x="10931" y="6049"/>
                  </a:cubicBezTo>
                  <a:cubicBezTo>
                    <a:pt x="10905" y="5938"/>
                    <a:pt x="10837" y="5876"/>
                    <a:pt x="10756" y="5876"/>
                  </a:cubicBezTo>
                  <a:cubicBezTo>
                    <a:pt x="10725" y="5876"/>
                    <a:pt x="10691" y="5886"/>
                    <a:pt x="10657" y="5906"/>
                  </a:cubicBezTo>
                  <a:cubicBezTo>
                    <a:pt x="10526" y="5990"/>
                    <a:pt x="10407" y="6085"/>
                    <a:pt x="10288" y="6180"/>
                  </a:cubicBezTo>
                  <a:cubicBezTo>
                    <a:pt x="9990" y="6407"/>
                    <a:pt x="9931" y="6716"/>
                    <a:pt x="9895" y="7061"/>
                  </a:cubicBezTo>
                  <a:cubicBezTo>
                    <a:pt x="9883" y="7097"/>
                    <a:pt x="9883" y="7133"/>
                    <a:pt x="9883" y="7157"/>
                  </a:cubicBezTo>
                  <a:cubicBezTo>
                    <a:pt x="9883" y="7180"/>
                    <a:pt x="9871" y="7180"/>
                    <a:pt x="9859" y="7192"/>
                  </a:cubicBezTo>
                  <a:cubicBezTo>
                    <a:pt x="9740" y="7014"/>
                    <a:pt x="9621" y="6835"/>
                    <a:pt x="9514" y="6657"/>
                  </a:cubicBezTo>
                  <a:cubicBezTo>
                    <a:pt x="9502" y="6621"/>
                    <a:pt x="9526" y="6585"/>
                    <a:pt x="9538" y="6549"/>
                  </a:cubicBezTo>
                  <a:cubicBezTo>
                    <a:pt x="9657" y="6407"/>
                    <a:pt x="9776" y="6264"/>
                    <a:pt x="9895" y="6121"/>
                  </a:cubicBezTo>
                  <a:cubicBezTo>
                    <a:pt x="10157" y="5823"/>
                    <a:pt x="10728" y="5394"/>
                    <a:pt x="11074" y="5240"/>
                  </a:cubicBezTo>
                  <a:close/>
                  <a:moveTo>
                    <a:pt x="4218" y="6393"/>
                  </a:moveTo>
                  <a:cubicBezTo>
                    <a:pt x="4300" y="6393"/>
                    <a:pt x="4383" y="6403"/>
                    <a:pt x="4466" y="6418"/>
                  </a:cubicBezTo>
                  <a:cubicBezTo>
                    <a:pt x="4501" y="6430"/>
                    <a:pt x="4525" y="6466"/>
                    <a:pt x="4549" y="6490"/>
                  </a:cubicBezTo>
                  <a:cubicBezTo>
                    <a:pt x="4644" y="6847"/>
                    <a:pt x="4763" y="7192"/>
                    <a:pt x="4871" y="7538"/>
                  </a:cubicBezTo>
                  <a:cubicBezTo>
                    <a:pt x="4561" y="7692"/>
                    <a:pt x="4228" y="7859"/>
                    <a:pt x="3918" y="8014"/>
                  </a:cubicBezTo>
                  <a:cubicBezTo>
                    <a:pt x="3912" y="8017"/>
                    <a:pt x="3903" y="8019"/>
                    <a:pt x="3892" y="8019"/>
                  </a:cubicBezTo>
                  <a:cubicBezTo>
                    <a:pt x="3864" y="8019"/>
                    <a:pt x="3825" y="8007"/>
                    <a:pt x="3799" y="7990"/>
                  </a:cubicBezTo>
                  <a:cubicBezTo>
                    <a:pt x="3442" y="7776"/>
                    <a:pt x="3323" y="7371"/>
                    <a:pt x="3489" y="7002"/>
                  </a:cubicBezTo>
                  <a:cubicBezTo>
                    <a:pt x="3549" y="6859"/>
                    <a:pt x="3632" y="6716"/>
                    <a:pt x="3739" y="6597"/>
                  </a:cubicBezTo>
                  <a:cubicBezTo>
                    <a:pt x="3870" y="6442"/>
                    <a:pt x="4040" y="6393"/>
                    <a:pt x="4218" y="6393"/>
                  </a:cubicBezTo>
                  <a:close/>
                  <a:moveTo>
                    <a:pt x="14428" y="6417"/>
                  </a:moveTo>
                  <a:cubicBezTo>
                    <a:pt x="14736" y="6417"/>
                    <a:pt x="15019" y="6569"/>
                    <a:pt x="15181" y="6954"/>
                  </a:cubicBezTo>
                  <a:cubicBezTo>
                    <a:pt x="15396" y="7442"/>
                    <a:pt x="15229" y="7788"/>
                    <a:pt x="14919" y="8014"/>
                  </a:cubicBezTo>
                  <a:cubicBezTo>
                    <a:pt x="14894" y="8022"/>
                    <a:pt x="14851" y="8031"/>
                    <a:pt x="14820" y="8031"/>
                  </a:cubicBezTo>
                  <a:cubicBezTo>
                    <a:pt x="14806" y="8031"/>
                    <a:pt x="14795" y="8029"/>
                    <a:pt x="14788" y="8026"/>
                  </a:cubicBezTo>
                  <a:cubicBezTo>
                    <a:pt x="14455" y="7859"/>
                    <a:pt x="14134" y="7692"/>
                    <a:pt x="13812" y="7538"/>
                  </a:cubicBezTo>
                  <a:cubicBezTo>
                    <a:pt x="13919" y="7192"/>
                    <a:pt x="14026" y="6847"/>
                    <a:pt x="14146" y="6526"/>
                  </a:cubicBezTo>
                  <a:cubicBezTo>
                    <a:pt x="14157" y="6490"/>
                    <a:pt x="14217" y="6442"/>
                    <a:pt x="14265" y="6430"/>
                  </a:cubicBezTo>
                  <a:cubicBezTo>
                    <a:pt x="14319" y="6421"/>
                    <a:pt x="14374" y="6417"/>
                    <a:pt x="14428" y="6417"/>
                  </a:cubicBezTo>
                  <a:close/>
                  <a:moveTo>
                    <a:pt x="9347" y="6764"/>
                  </a:moveTo>
                  <a:cubicBezTo>
                    <a:pt x="9431" y="6883"/>
                    <a:pt x="9490" y="6966"/>
                    <a:pt x="9550" y="7073"/>
                  </a:cubicBezTo>
                  <a:cubicBezTo>
                    <a:pt x="9645" y="7252"/>
                    <a:pt x="9764" y="7419"/>
                    <a:pt x="9871" y="7573"/>
                  </a:cubicBezTo>
                  <a:cubicBezTo>
                    <a:pt x="9883" y="7609"/>
                    <a:pt x="9907" y="7680"/>
                    <a:pt x="9883" y="7692"/>
                  </a:cubicBezTo>
                  <a:cubicBezTo>
                    <a:pt x="9704" y="7907"/>
                    <a:pt x="9514" y="8097"/>
                    <a:pt x="9335" y="8312"/>
                  </a:cubicBezTo>
                  <a:cubicBezTo>
                    <a:pt x="9157" y="8097"/>
                    <a:pt x="8966" y="7871"/>
                    <a:pt x="8776" y="7633"/>
                  </a:cubicBezTo>
                  <a:cubicBezTo>
                    <a:pt x="8966" y="7359"/>
                    <a:pt x="9145" y="7073"/>
                    <a:pt x="9347" y="6764"/>
                  </a:cubicBezTo>
                  <a:close/>
                  <a:moveTo>
                    <a:pt x="9919" y="7931"/>
                  </a:moveTo>
                  <a:cubicBezTo>
                    <a:pt x="9931" y="7931"/>
                    <a:pt x="9943" y="7954"/>
                    <a:pt x="9966" y="7954"/>
                  </a:cubicBezTo>
                  <a:cubicBezTo>
                    <a:pt x="9943" y="8145"/>
                    <a:pt x="9931" y="8335"/>
                    <a:pt x="9907" y="8562"/>
                  </a:cubicBezTo>
                  <a:cubicBezTo>
                    <a:pt x="9764" y="8514"/>
                    <a:pt x="9645" y="8466"/>
                    <a:pt x="9514" y="8407"/>
                  </a:cubicBezTo>
                  <a:cubicBezTo>
                    <a:pt x="9669" y="8252"/>
                    <a:pt x="9800" y="8085"/>
                    <a:pt x="9919" y="7931"/>
                  </a:cubicBezTo>
                  <a:close/>
                  <a:moveTo>
                    <a:pt x="8764" y="7931"/>
                  </a:moveTo>
                  <a:cubicBezTo>
                    <a:pt x="8907" y="8085"/>
                    <a:pt x="9026" y="8228"/>
                    <a:pt x="9169" y="8407"/>
                  </a:cubicBezTo>
                  <a:cubicBezTo>
                    <a:pt x="9038" y="8466"/>
                    <a:pt x="8931" y="8514"/>
                    <a:pt x="8788" y="8573"/>
                  </a:cubicBezTo>
                  <a:cubicBezTo>
                    <a:pt x="8752" y="8335"/>
                    <a:pt x="8740" y="8145"/>
                    <a:pt x="8728" y="7954"/>
                  </a:cubicBezTo>
                  <a:cubicBezTo>
                    <a:pt x="8740" y="7954"/>
                    <a:pt x="8752" y="7931"/>
                    <a:pt x="8764" y="7931"/>
                  </a:cubicBezTo>
                  <a:close/>
                  <a:moveTo>
                    <a:pt x="7490" y="7526"/>
                  </a:moveTo>
                  <a:lnTo>
                    <a:pt x="7490" y="7526"/>
                  </a:lnTo>
                  <a:cubicBezTo>
                    <a:pt x="7645" y="7561"/>
                    <a:pt x="7776" y="7585"/>
                    <a:pt x="7907" y="7621"/>
                  </a:cubicBezTo>
                  <a:cubicBezTo>
                    <a:pt x="8085" y="7657"/>
                    <a:pt x="8264" y="7680"/>
                    <a:pt x="8442" y="7728"/>
                  </a:cubicBezTo>
                  <a:cubicBezTo>
                    <a:pt x="8478" y="7740"/>
                    <a:pt x="8538" y="7788"/>
                    <a:pt x="8538" y="7811"/>
                  </a:cubicBezTo>
                  <a:lnTo>
                    <a:pt x="8573" y="8621"/>
                  </a:lnTo>
                  <a:lnTo>
                    <a:pt x="7776" y="8573"/>
                  </a:lnTo>
                  <a:cubicBezTo>
                    <a:pt x="7728" y="8573"/>
                    <a:pt x="7704" y="8526"/>
                    <a:pt x="7680" y="8490"/>
                  </a:cubicBezTo>
                  <a:cubicBezTo>
                    <a:pt x="7657" y="8312"/>
                    <a:pt x="7621" y="8109"/>
                    <a:pt x="7585" y="7931"/>
                  </a:cubicBezTo>
                  <a:cubicBezTo>
                    <a:pt x="7561" y="7800"/>
                    <a:pt x="7526" y="7680"/>
                    <a:pt x="7490" y="7526"/>
                  </a:cubicBezTo>
                  <a:close/>
                  <a:moveTo>
                    <a:pt x="11181" y="7526"/>
                  </a:moveTo>
                  <a:lnTo>
                    <a:pt x="11098" y="7931"/>
                  </a:lnTo>
                  <a:cubicBezTo>
                    <a:pt x="11062" y="8109"/>
                    <a:pt x="11038" y="8288"/>
                    <a:pt x="10990" y="8466"/>
                  </a:cubicBezTo>
                  <a:cubicBezTo>
                    <a:pt x="10990" y="8514"/>
                    <a:pt x="10931" y="8573"/>
                    <a:pt x="10895" y="8573"/>
                  </a:cubicBezTo>
                  <a:cubicBezTo>
                    <a:pt x="10633" y="8585"/>
                    <a:pt x="10383" y="8609"/>
                    <a:pt x="10097" y="8621"/>
                  </a:cubicBezTo>
                  <a:cubicBezTo>
                    <a:pt x="10109" y="8407"/>
                    <a:pt x="10145" y="8216"/>
                    <a:pt x="10145" y="8014"/>
                  </a:cubicBezTo>
                  <a:cubicBezTo>
                    <a:pt x="10157" y="7728"/>
                    <a:pt x="10157" y="7728"/>
                    <a:pt x="10443" y="7680"/>
                  </a:cubicBezTo>
                  <a:cubicBezTo>
                    <a:pt x="10681" y="7633"/>
                    <a:pt x="10919" y="7573"/>
                    <a:pt x="11181" y="7526"/>
                  </a:cubicBezTo>
                  <a:close/>
                  <a:moveTo>
                    <a:pt x="6491" y="7952"/>
                  </a:moveTo>
                  <a:cubicBezTo>
                    <a:pt x="6894" y="7952"/>
                    <a:pt x="7248" y="8205"/>
                    <a:pt x="7418" y="8573"/>
                  </a:cubicBezTo>
                  <a:cubicBezTo>
                    <a:pt x="7306" y="8630"/>
                    <a:pt x="7167" y="8661"/>
                    <a:pt x="7019" y="8661"/>
                  </a:cubicBezTo>
                  <a:cubicBezTo>
                    <a:pt x="6667" y="8661"/>
                    <a:pt x="6270" y="8482"/>
                    <a:pt x="6085" y="8038"/>
                  </a:cubicBezTo>
                  <a:cubicBezTo>
                    <a:pt x="6223" y="7979"/>
                    <a:pt x="6359" y="7952"/>
                    <a:pt x="6491" y="7952"/>
                  </a:cubicBezTo>
                  <a:close/>
                  <a:moveTo>
                    <a:pt x="12199" y="7950"/>
                  </a:moveTo>
                  <a:cubicBezTo>
                    <a:pt x="12325" y="7950"/>
                    <a:pt x="12459" y="7974"/>
                    <a:pt x="12598" y="8026"/>
                  </a:cubicBezTo>
                  <a:cubicBezTo>
                    <a:pt x="12498" y="8407"/>
                    <a:pt x="12093" y="8664"/>
                    <a:pt x="11669" y="8664"/>
                  </a:cubicBezTo>
                  <a:cubicBezTo>
                    <a:pt x="11537" y="8664"/>
                    <a:pt x="11403" y="8639"/>
                    <a:pt x="11276" y="8585"/>
                  </a:cubicBezTo>
                  <a:cubicBezTo>
                    <a:pt x="11441" y="8218"/>
                    <a:pt x="11776" y="7950"/>
                    <a:pt x="12199" y="7950"/>
                  </a:cubicBezTo>
                  <a:close/>
                  <a:moveTo>
                    <a:pt x="10776" y="8752"/>
                  </a:moveTo>
                  <a:cubicBezTo>
                    <a:pt x="10776" y="8764"/>
                    <a:pt x="10800" y="8788"/>
                    <a:pt x="10800" y="8800"/>
                  </a:cubicBezTo>
                  <a:cubicBezTo>
                    <a:pt x="10645" y="8931"/>
                    <a:pt x="10502" y="9050"/>
                    <a:pt x="10324" y="9181"/>
                  </a:cubicBezTo>
                  <a:cubicBezTo>
                    <a:pt x="10276" y="9062"/>
                    <a:pt x="10216" y="8966"/>
                    <a:pt x="10157" y="8812"/>
                  </a:cubicBezTo>
                  <a:cubicBezTo>
                    <a:pt x="10371" y="8800"/>
                    <a:pt x="10586" y="8764"/>
                    <a:pt x="10776" y="8752"/>
                  </a:cubicBezTo>
                  <a:close/>
                  <a:moveTo>
                    <a:pt x="7907" y="8764"/>
                  </a:moveTo>
                  <a:cubicBezTo>
                    <a:pt x="8097" y="8788"/>
                    <a:pt x="8300" y="8800"/>
                    <a:pt x="8514" y="8823"/>
                  </a:cubicBezTo>
                  <a:cubicBezTo>
                    <a:pt x="8478" y="8954"/>
                    <a:pt x="8431" y="9085"/>
                    <a:pt x="8371" y="9216"/>
                  </a:cubicBezTo>
                  <a:cubicBezTo>
                    <a:pt x="8204" y="9062"/>
                    <a:pt x="8038" y="8931"/>
                    <a:pt x="7895" y="8812"/>
                  </a:cubicBezTo>
                  <a:cubicBezTo>
                    <a:pt x="7895" y="8800"/>
                    <a:pt x="7907" y="8788"/>
                    <a:pt x="7907" y="8764"/>
                  </a:cubicBezTo>
                  <a:close/>
                  <a:moveTo>
                    <a:pt x="12153" y="7453"/>
                  </a:moveTo>
                  <a:cubicBezTo>
                    <a:pt x="12581" y="7453"/>
                    <a:pt x="13000" y="7504"/>
                    <a:pt x="13419" y="7633"/>
                  </a:cubicBezTo>
                  <a:cubicBezTo>
                    <a:pt x="13431" y="7633"/>
                    <a:pt x="13455" y="7657"/>
                    <a:pt x="13503" y="7680"/>
                  </a:cubicBezTo>
                  <a:cubicBezTo>
                    <a:pt x="13360" y="7907"/>
                    <a:pt x="13241" y="8109"/>
                    <a:pt x="13074" y="8312"/>
                  </a:cubicBezTo>
                  <a:cubicBezTo>
                    <a:pt x="12824" y="8645"/>
                    <a:pt x="12538" y="8931"/>
                    <a:pt x="12193" y="9181"/>
                  </a:cubicBezTo>
                  <a:cubicBezTo>
                    <a:pt x="12157" y="9204"/>
                    <a:pt x="12127" y="9216"/>
                    <a:pt x="12098" y="9216"/>
                  </a:cubicBezTo>
                  <a:cubicBezTo>
                    <a:pt x="12068" y="9216"/>
                    <a:pt x="12038" y="9204"/>
                    <a:pt x="12002" y="9181"/>
                  </a:cubicBezTo>
                  <a:cubicBezTo>
                    <a:pt x="11848" y="9074"/>
                    <a:pt x="11693" y="8990"/>
                    <a:pt x="11490" y="8871"/>
                  </a:cubicBezTo>
                  <a:cubicBezTo>
                    <a:pt x="11657" y="8847"/>
                    <a:pt x="11788" y="8823"/>
                    <a:pt x="11907" y="8812"/>
                  </a:cubicBezTo>
                  <a:cubicBezTo>
                    <a:pt x="12205" y="8788"/>
                    <a:pt x="12419" y="8621"/>
                    <a:pt x="12598" y="8395"/>
                  </a:cubicBezTo>
                  <a:cubicBezTo>
                    <a:pt x="12669" y="8312"/>
                    <a:pt x="12729" y="8204"/>
                    <a:pt x="12788" y="8109"/>
                  </a:cubicBezTo>
                  <a:cubicBezTo>
                    <a:pt x="12883" y="7978"/>
                    <a:pt x="12824" y="7847"/>
                    <a:pt x="12669" y="7811"/>
                  </a:cubicBezTo>
                  <a:cubicBezTo>
                    <a:pt x="12562" y="7788"/>
                    <a:pt x="12479" y="7776"/>
                    <a:pt x="12371" y="7752"/>
                  </a:cubicBezTo>
                  <a:cubicBezTo>
                    <a:pt x="12308" y="7741"/>
                    <a:pt x="12246" y="7735"/>
                    <a:pt x="12186" y="7735"/>
                  </a:cubicBezTo>
                  <a:cubicBezTo>
                    <a:pt x="11866" y="7735"/>
                    <a:pt x="11598" y="7888"/>
                    <a:pt x="11348" y="8109"/>
                  </a:cubicBezTo>
                  <a:cubicBezTo>
                    <a:pt x="11312" y="8145"/>
                    <a:pt x="11300" y="8169"/>
                    <a:pt x="11276" y="8192"/>
                  </a:cubicBezTo>
                  <a:lnTo>
                    <a:pt x="11240" y="8192"/>
                  </a:lnTo>
                  <a:cubicBezTo>
                    <a:pt x="11300" y="7978"/>
                    <a:pt x="11336" y="7764"/>
                    <a:pt x="11395" y="7561"/>
                  </a:cubicBezTo>
                  <a:cubicBezTo>
                    <a:pt x="11395" y="7538"/>
                    <a:pt x="11455" y="7502"/>
                    <a:pt x="11479" y="7502"/>
                  </a:cubicBezTo>
                  <a:cubicBezTo>
                    <a:pt x="11657" y="7490"/>
                    <a:pt x="11836" y="7454"/>
                    <a:pt x="12014" y="7454"/>
                  </a:cubicBezTo>
                  <a:cubicBezTo>
                    <a:pt x="12061" y="7453"/>
                    <a:pt x="12107" y="7453"/>
                    <a:pt x="12153" y="7453"/>
                  </a:cubicBezTo>
                  <a:close/>
                  <a:moveTo>
                    <a:pt x="6436" y="7485"/>
                  </a:moveTo>
                  <a:cubicBezTo>
                    <a:pt x="6642" y="7485"/>
                    <a:pt x="6851" y="7490"/>
                    <a:pt x="7049" y="7490"/>
                  </a:cubicBezTo>
                  <a:cubicBezTo>
                    <a:pt x="7264" y="7490"/>
                    <a:pt x="7299" y="7538"/>
                    <a:pt x="7359" y="7740"/>
                  </a:cubicBezTo>
                  <a:cubicBezTo>
                    <a:pt x="7407" y="7895"/>
                    <a:pt x="7430" y="8050"/>
                    <a:pt x="7478" y="8228"/>
                  </a:cubicBezTo>
                  <a:cubicBezTo>
                    <a:pt x="7347" y="8133"/>
                    <a:pt x="7252" y="8050"/>
                    <a:pt x="7145" y="7978"/>
                  </a:cubicBezTo>
                  <a:cubicBezTo>
                    <a:pt x="6963" y="7833"/>
                    <a:pt x="6760" y="7770"/>
                    <a:pt x="6547" y="7770"/>
                  </a:cubicBezTo>
                  <a:cubicBezTo>
                    <a:pt x="6481" y="7770"/>
                    <a:pt x="6414" y="7776"/>
                    <a:pt x="6347" y="7788"/>
                  </a:cubicBezTo>
                  <a:cubicBezTo>
                    <a:pt x="6228" y="7800"/>
                    <a:pt x="6121" y="7811"/>
                    <a:pt x="6014" y="7847"/>
                  </a:cubicBezTo>
                  <a:cubicBezTo>
                    <a:pt x="5871" y="7871"/>
                    <a:pt x="5811" y="7990"/>
                    <a:pt x="5883" y="8109"/>
                  </a:cubicBezTo>
                  <a:cubicBezTo>
                    <a:pt x="5954" y="8228"/>
                    <a:pt x="6049" y="8347"/>
                    <a:pt x="6133" y="8466"/>
                  </a:cubicBezTo>
                  <a:cubicBezTo>
                    <a:pt x="6359" y="8752"/>
                    <a:pt x="6692" y="8823"/>
                    <a:pt x="7026" y="8859"/>
                  </a:cubicBezTo>
                  <a:cubicBezTo>
                    <a:pt x="7061" y="8859"/>
                    <a:pt x="7109" y="8859"/>
                    <a:pt x="7145" y="8883"/>
                  </a:cubicBezTo>
                  <a:cubicBezTo>
                    <a:pt x="6966" y="9002"/>
                    <a:pt x="6787" y="9121"/>
                    <a:pt x="6609" y="9228"/>
                  </a:cubicBezTo>
                  <a:cubicBezTo>
                    <a:pt x="6604" y="9231"/>
                    <a:pt x="6599" y="9232"/>
                    <a:pt x="6593" y="9232"/>
                  </a:cubicBezTo>
                  <a:cubicBezTo>
                    <a:pt x="6568" y="9232"/>
                    <a:pt x="6533" y="9214"/>
                    <a:pt x="6514" y="9204"/>
                  </a:cubicBezTo>
                  <a:cubicBezTo>
                    <a:pt x="6359" y="9085"/>
                    <a:pt x="6216" y="8978"/>
                    <a:pt x="6073" y="8847"/>
                  </a:cubicBezTo>
                  <a:cubicBezTo>
                    <a:pt x="5716" y="8502"/>
                    <a:pt x="5406" y="8133"/>
                    <a:pt x="5168" y="7633"/>
                  </a:cubicBezTo>
                  <a:cubicBezTo>
                    <a:pt x="5513" y="7573"/>
                    <a:pt x="5811" y="7502"/>
                    <a:pt x="6133" y="7490"/>
                  </a:cubicBezTo>
                  <a:cubicBezTo>
                    <a:pt x="6232" y="7486"/>
                    <a:pt x="6334" y="7485"/>
                    <a:pt x="6436" y="7485"/>
                  </a:cubicBezTo>
                  <a:close/>
                  <a:moveTo>
                    <a:pt x="4917" y="7731"/>
                  </a:moveTo>
                  <a:cubicBezTo>
                    <a:pt x="5000" y="7731"/>
                    <a:pt x="5044" y="7810"/>
                    <a:pt x="5168" y="7990"/>
                  </a:cubicBezTo>
                  <a:cubicBezTo>
                    <a:pt x="5394" y="8335"/>
                    <a:pt x="5668" y="8633"/>
                    <a:pt x="5930" y="8943"/>
                  </a:cubicBezTo>
                  <a:lnTo>
                    <a:pt x="6037" y="9050"/>
                  </a:lnTo>
                  <a:cubicBezTo>
                    <a:pt x="5574" y="8938"/>
                    <a:pt x="5123" y="8862"/>
                    <a:pt x="4682" y="8862"/>
                  </a:cubicBezTo>
                  <a:cubicBezTo>
                    <a:pt x="4136" y="8862"/>
                    <a:pt x="3605" y="8978"/>
                    <a:pt x="3085" y="9288"/>
                  </a:cubicBezTo>
                  <a:cubicBezTo>
                    <a:pt x="3073" y="9264"/>
                    <a:pt x="3061" y="9240"/>
                    <a:pt x="3037" y="9228"/>
                  </a:cubicBezTo>
                  <a:cubicBezTo>
                    <a:pt x="3085" y="9109"/>
                    <a:pt x="3097" y="8990"/>
                    <a:pt x="3156" y="8883"/>
                  </a:cubicBezTo>
                  <a:cubicBezTo>
                    <a:pt x="3335" y="8609"/>
                    <a:pt x="3573" y="8395"/>
                    <a:pt x="3870" y="8264"/>
                  </a:cubicBezTo>
                  <a:cubicBezTo>
                    <a:pt x="4085" y="8157"/>
                    <a:pt x="4275" y="8038"/>
                    <a:pt x="4478" y="7919"/>
                  </a:cubicBezTo>
                  <a:cubicBezTo>
                    <a:pt x="4525" y="7907"/>
                    <a:pt x="4585" y="7871"/>
                    <a:pt x="4632" y="7847"/>
                  </a:cubicBezTo>
                  <a:cubicBezTo>
                    <a:pt x="4777" y="7772"/>
                    <a:pt x="4857" y="7731"/>
                    <a:pt x="4917" y="7731"/>
                  </a:cubicBezTo>
                  <a:close/>
                  <a:moveTo>
                    <a:pt x="13735" y="7737"/>
                  </a:moveTo>
                  <a:cubicBezTo>
                    <a:pt x="13742" y="7737"/>
                    <a:pt x="13749" y="7738"/>
                    <a:pt x="13753" y="7740"/>
                  </a:cubicBezTo>
                  <a:cubicBezTo>
                    <a:pt x="14074" y="7895"/>
                    <a:pt x="14396" y="8050"/>
                    <a:pt x="14705" y="8216"/>
                  </a:cubicBezTo>
                  <a:cubicBezTo>
                    <a:pt x="14824" y="8276"/>
                    <a:pt x="14967" y="8335"/>
                    <a:pt x="15062" y="8431"/>
                  </a:cubicBezTo>
                  <a:cubicBezTo>
                    <a:pt x="15229" y="8562"/>
                    <a:pt x="15384" y="8704"/>
                    <a:pt x="15503" y="8871"/>
                  </a:cubicBezTo>
                  <a:cubicBezTo>
                    <a:pt x="15574" y="8978"/>
                    <a:pt x="15598" y="9109"/>
                    <a:pt x="15646" y="9228"/>
                  </a:cubicBezTo>
                  <a:cubicBezTo>
                    <a:pt x="15634" y="9240"/>
                    <a:pt x="15622" y="9276"/>
                    <a:pt x="15598" y="9288"/>
                  </a:cubicBezTo>
                  <a:cubicBezTo>
                    <a:pt x="15089" y="8981"/>
                    <a:pt x="14562" y="8864"/>
                    <a:pt x="14019" y="8864"/>
                  </a:cubicBezTo>
                  <a:cubicBezTo>
                    <a:pt x="13571" y="8864"/>
                    <a:pt x="13113" y="8943"/>
                    <a:pt x="12645" y="9062"/>
                  </a:cubicBezTo>
                  <a:lnTo>
                    <a:pt x="12883" y="8823"/>
                  </a:lnTo>
                  <a:cubicBezTo>
                    <a:pt x="13157" y="8514"/>
                    <a:pt x="13431" y="8192"/>
                    <a:pt x="13622" y="7800"/>
                  </a:cubicBezTo>
                  <a:cubicBezTo>
                    <a:pt x="13631" y="7760"/>
                    <a:pt x="13699" y="7737"/>
                    <a:pt x="13735" y="7737"/>
                  </a:cubicBezTo>
                  <a:close/>
                  <a:moveTo>
                    <a:pt x="13865" y="9066"/>
                  </a:moveTo>
                  <a:cubicBezTo>
                    <a:pt x="14459" y="9066"/>
                    <a:pt x="15056" y="9173"/>
                    <a:pt x="15348" y="9395"/>
                  </a:cubicBezTo>
                  <a:cubicBezTo>
                    <a:pt x="14882" y="9620"/>
                    <a:pt x="14425" y="9711"/>
                    <a:pt x="13971" y="9711"/>
                  </a:cubicBezTo>
                  <a:cubicBezTo>
                    <a:pt x="13439" y="9711"/>
                    <a:pt x="12911" y="9587"/>
                    <a:pt x="12371" y="9407"/>
                  </a:cubicBezTo>
                  <a:cubicBezTo>
                    <a:pt x="12633" y="9182"/>
                    <a:pt x="13247" y="9066"/>
                    <a:pt x="13865" y="9066"/>
                  </a:cubicBezTo>
                  <a:close/>
                  <a:moveTo>
                    <a:pt x="4683" y="9063"/>
                  </a:moveTo>
                  <a:cubicBezTo>
                    <a:pt x="5257" y="9063"/>
                    <a:pt x="5885" y="9167"/>
                    <a:pt x="6299" y="9383"/>
                  </a:cubicBezTo>
                  <a:cubicBezTo>
                    <a:pt x="5906" y="9583"/>
                    <a:pt x="5294" y="9713"/>
                    <a:pt x="4700" y="9713"/>
                  </a:cubicBezTo>
                  <a:cubicBezTo>
                    <a:pt x="4195" y="9713"/>
                    <a:pt x="3704" y="9619"/>
                    <a:pt x="3370" y="9395"/>
                  </a:cubicBezTo>
                  <a:cubicBezTo>
                    <a:pt x="3547" y="9176"/>
                    <a:pt x="4085" y="9063"/>
                    <a:pt x="4683" y="9063"/>
                  </a:cubicBezTo>
                  <a:close/>
                  <a:moveTo>
                    <a:pt x="16206" y="8854"/>
                  </a:moveTo>
                  <a:cubicBezTo>
                    <a:pt x="16984" y="8854"/>
                    <a:pt x="17731" y="9014"/>
                    <a:pt x="18420" y="9383"/>
                  </a:cubicBezTo>
                  <a:cubicBezTo>
                    <a:pt x="17726" y="9735"/>
                    <a:pt x="16982" y="9900"/>
                    <a:pt x="16194" y="9900"/>
                  </a:cubicBezTo>
                  <a:cubicBezTo>
                    <a:pt x="16049" y="9900"/>
                    <a:pt x="15901" y="9894"/>
                    <a:pt x="15753" y="9883"/>
                  </a:cubicBezTo>
                  <a:cubicBezTo>
                    <a:pt x="15860" y="9538"/>
                    <a:pt x="15836" y="9216"/>
                    <a:pt x="15753" y="8871"/>
                  </a:cubicBezTo>
                  <a:cubicBezTo>
                    <a:pt x="15905" y="8860"/>
                    <a:pt x="16056" y="8854"/>
                    <a:pt x="16206" y="8854"/>
                  </a:cubicBezTo>
                  <a:close/>
                  <a:moveTo>
                    <a:pt x="2954" y="8823"/>
                  </a:moveTo>
                  <a:cubicBezTo>
                    <a:pt x="2835" y="9204"/>
                    <a:pt x="2835" y="9538"/>
                    <a:pt x="2942" y="9883"/>
                  </a:cubicBezTo>
                  <a:cubicBezTo>
                    <a:pt x="2789" y="9895"/>
                    <a:pt x="2638" y="9901"/>
                    <a:pt x="2488" y="9901"/>
                  </a:cubicBezTo>
                  <a:cubicBezTo>
                    <a:pt x="1703" y="9901"/>
                    <a:pt x="955" y="9737"/>
                    <a:pt x="215" y="9347"/>
                  </a:cubicBezTo>
                  <a:cubicBezTo>
                    <a:pt x="656" y="9216"/>
                    <a:pt x="1096" y="9038"/>
                    <a:pt x="1537" y="8943"/>
                  </a:cubicBezTo>
                  <a:cubicBezTo>
                    <a:pt x="2001" y="8871"/>
                    <a:pt x="2465" y="8871"/>
                    <a:pt x="2954" y="8823"/>
                  </a:cubicBezTo>
                  <a:close/>
                  <a:moveTo>
                    <a:pt x="11077" y="8827"/>
                  </a:moveTo>
                  <a:cubicBezTo>
                    <a:pt x="11116" y="8827"/>
                    <a:pt x="11155" y="8844"/>
                    <a:pt x="11193" y="8871"/>
                  </a:cubicBezTo>
                  <a:cubicBezTo>
                    <a:pt x="11431" y="9038"/>
                    <a:pt x="11693" y="9204"/>
                    <a:pt x="11943" y="9383"/>
                  </a:cubicBezTo>
                  <a:cubicBezTo>
                    <a:pt x="11657" y="9574"/>
                    <a:pt x="11395" y="9752"/>
                    <a:pt x="11121" y="9919"/>
                  </a:cubicBezTo>
                  <a:cubicBezTo>
                    <a:pt x="11115" y="9925"/>
                    <a:pt x="11095" y="9928"/>
                    <a:pt x="11072" y="9928"/>
                  </a:cubicBezTo>
                  <a:cubicBezTo>
                    <a:pt x="11050" y="9928"/>
                    <a:pt x="11026" y="9925"/>
                    <a:pt x="11014" y="9919"/>
                  </a:cubicBezTo>
                  <a:cubicBezTo>
                    <a:pt x="10812" y="9752"/>
                    <a:pt x="10621" y="9574"/>
                    <a:pt x="10407" y="9383"/>
                  </a:cubicBezTo>
                  <a:cubicBezTo>
                    <a:pt x="10526" y="9276"/>
                    <a:pt x="10657" y="9157"/>
                    <a:pt x="10800" y="9050"/>
                  </a:cubicBezTo>
                  <a:cubicBezTo>
                    <a:pt x="10859" y="9002"/>
                    <a:pt x="10919" y="8978"/>
                    <a:pt x="10943" y="8919"/>
                  </a:cubicBezTo>
                  <a:cubicBezTo>
                    <a:pt x="10982" y="8853"/>
                    <a:pt x="11029" y="8827"/>
                    <a:pt x="11077" y="8827"/>
                  </a:cubicBezTo>
                  <a:close/>
                  <a:moveTo>
                    <a:pt x="7641" y="8837"/>
                  </a:moveTo>
                  <a:cubicBezTo>
                    <a:pt x="7654" y="8837"/>
                    <a:pt x="7665" y="8840"/>
                    <a:pt x="7669" y="8847"/>
                  </a:cubicBezTo>
                  <a:cubicBezTo>
                    <a:pt x="7871" y="9026"/>
                    <a:pt x="8073" y="9216"/>
                    <a:pt x="8276" y="9395"/>
                  </a:cubicBezTo>
                  <a:cubicBezTo>
                    <a:pt x="8061" y="9574"/>
                    <a:pt x="7847" y="9752"/>
                    <a:pt x="7609" y="9955"/>
                  </a:cubicBezTo>
                  <a:cubicBezTo>
                    <a:pt x="7323" y="9764"/>
                    <a:pt x="7049" y="9585"/>
                    <a:pt x="6728" y="9383"/>
                  </a:cubicBezTo>
                  <a:cubicBezTo>
                    <a:pt x="6847" y="9300"/>
                    <a:pt x="6942" y="9240"/>
                    <a:pt x="7049" y="9181"/>
                  </a:cubicBezTo>
                  <a:cubicBezTo>
                    <a:pt x="7228" y="9085"/>
                    <a:pt x="7383" y="8966"/>
                    <a:pt x="7549" y="8859"/>
                  </a:cubicBezTo>
                  <a:cubicBezTo>
                    <a:pt x="7566" y="8851"/>
                    <a:pt x="7611" y="8837"/>
                    <a:pt x="7641" y="8837"/>
                  </a:cubicBezTo>
                  <a:close/>
                  <a:moveTo>
                    <a:pt x="8371" y="9574"/>
                  </a:moveTo>
                  <a:cubicBezTo>
                    <a:pt x="8431" y="9693"/>
                    <a:pt x="8478" y="9812"/>
                    <a:pt x="8538" y="9943"/>
                  </a:cubicBezTo>
                  <a:cubicBezTo>
                    <a:pt x="8311" y="9955"/>
                    <a:pt x="8097" y="9990"/>
                    <a:pt x="7907" y="10002"/>
                  </a:cubicBezTo>
                  <a:cubicBezTo>
                    <a:pt x="7907" y="9990"/>
                    <a:pt x="7895" y="9978"/>
                    <a:pt x="7895" y="9955"/>
                  </a:cubicBezTo>
                  <a:cubicBezTo>
                    <a:pt x="8038" y="9824"/>
                    <a:pt x="8192" y="9705"/>
                    <a:pt x="8371" y="9574"/>
                  </a:cubicBezTo>
                  <a:close/>
                  <a:moveTo>
                    <a:pt x="10324" y="9562"/>
                  </a:moveTo>
                  <a:cubicBezTo>
                    <a:pt x="10478" y="9705"/>
                    <a:pt x="10645" y="9836"/>
                    <a:pt x="10800" y="9955"/>
                  </a:cubicBezTo>
                  <a:cubicBezTo>
                    <a:pt x="10800" y="9978"/>
                    <a:pt x="10776" y="9990"/>
                    <a:pt x="10776" y="10002"/>
                  </a:cubicBezTo>
                  <a:cubicBezTo>
                    <a:pt x="10586" y="9990"/>
                    <a:pt x="10395" y="9955"/>
                    <a:pt x="10169" y="9943"/>
                  </a:cubicBezTo>
                  <a:cubicBezTo>
                    <a:pt x="10216" y="9812"/>
                    <a:pt x="10264" y="9693"/>
                    <a:pt x="10324" y="9562"/>
                  </a:cubicBezTo>
                  <a:close/>
                  <a:moveTo>
                    <a:pt x="9347" y="8573"/>
                  </a:moveTo>
                  <a:cubicBezTo>
                    <a:pt x="9526" y="8645"/>
                    <a:pt x="9728" y="8740"/>
                    <a:pt x="9919" y="8812"/>
                  </a:cubicBezTo>
                  <a:cubicBezTo>
                    <a:pt x="9990" y="8990"/>
                    <a:pt x="10085" y="9181"/>
                    <a:pt x="10157" y="9383"/>
                  </a:cubicBezTo>
                  <a:cubicBezTo>
                    <a:pt x="10085" y="9562"/>
                    <a:pt x="9990" y="9752"/>
                    <a:pt x="9919" y="9943"/>
                  </a:cubicBezTo>
                  <a:cubicBezTo>
                    <a:pt x="9728" y="10038"/>
                    <a:pt x="9526" y="10109"/>
                    <a:pt x="9347" y="10181"/>
                  </a:cubicBezTo>
                  <a:cubicBezTo>
                    <a:pt x="9169" y="10109"/>
                    <a:pt x="8978" y="10014"/>
                    <a:pt x="8788" y="9943"/>
                  </a:cubicBezTo>
                  <a:cubicBezTo>
                    <a:pt x="8716" y="9764"/>
                    <a:pt x="8621" y="9574"/>
                    <a:pt x="8550" y="9383"/>
                  </a:cubicBezTo>
                  <a:cubicBezTo>
                    <a:pt x="8621" y="9204"/>
                    <a:pt x="8716" y="9002"/>
                    <a:pt x="8788" y="8812"/>
                  </a:cubicBezTo>
                  <a:cubicBezTo>
                    <a:pt x="8966" y="8740"/>
                    <a:pt x="9157" y="8645"/>
                    <a:pt x="9347" y="8573"/>
                  </a:cubicBezTo>
                  <a:close/>
                  <a:moveTo>
                    <a:pt x="11678" y="10107"/>
                  </a:moveTo>
                  <a:cubicBezTo>
                    <a:pt x="12064" y="10107"/>
                    <a:pt x="12430" y="10313"/>
                    <a:pt x="12598" y="10728"/>
                  </a:cubicBezTo>
                  <a:cubicBezTo>
                    <a:pt x="12466" y="10786"/>
                    <a:pt x="12333" y="10812"/>
                    <a:pt x="12205" y="10812"/>
                  </a:cubicBezTo>
                  <a:cubicBezTo>
                    <a:pt x="11800" y="10812"/>
                    <a:pt x="11439" y="10551"/>
                    <a:pt x="11276" y="10181"/>
                  </a:cubicBezTo>
                  <a:cubicBezTo>
                    <a:pt x="11408" y="10132"/>
                    <a:pt x="11544" y="10107"/>
                    <a:pt x="11678" y="10107"/>
                  </a:cubicBezTo>
                  <a:close/>
                  <a:moveTo>
                    <a:pt x="7027" y="10104"/>
                  </a:moveTo>
                  <a:cubicBezTo>
                    <a:pt x="7160" y="10104"/>
                    <a:pt x="7294" y="10129"/>
                    <a:pt x="7418" y="10181"/>
                  </a:cubicBezTo>
                  <a:cubicBezTo>
                    <a:pt x="7289" y="10504"/>
                    <a:pt x="6938" y="10813"/>
                    <a:pt x="6498" y="10813"/>
                  </a:cubicBezTo>
                  <a:cubicBezTo>
                    <a:pt x="6370" y="10813"/>
                    <a:pt x="6236" y="10787"/>
                    <a:pt x="6097" y="10728"/>
                  </a:cubicBezTo>
                  <a:cubicBezTo>
                    <a:pt x="6248" y="10320"/>
                    <a:pt x="6637" y="10104"/>
                    <a:pt x="7027" y="10104"/>
                  </a:cubicBezTo>
                  <a:close/>
                  <a:moveTo>
                    <a:pt x="9907" y="10193"/>
                  </a:moveTo>
                  <a:cubicBezTo>
                    <a:pt x="9919" y="10419"/>
                    <a:pt x="9943" y="10633"/>
                    <a:pt x="9966" y="10824"/>
                  </a:cubicBezTo>
                  <a:cubicBezTo>
                    <a:pt x="9943" y="10824"/>
                    <a:pt x="9931" y="10836"/>
                    <a:pt x="9919" y="10836"/>
                  </a:cubicBezTo>
                  <a:cubicBezTo>
                    <a:pt x="9776" y="10693"/>
                    <a:pt x="9669" y="10538"/>
                    <a:pt x="9514" y="10359"/>
                  </a:cubicBezTo>
                  <a:cubicBezTo>
                    <a:pt x="9645" y="10300"/>
                    <a:pt x="9764" y="10252"/>
                    <a:pt x="9907" y="10193"/>
                  </a:cubicBezTo>
                  <a:close/>
                  <a:moveTo>
                    <a:pt x="8788" y="10217"/>
                  </a:moveTo>
                  <a:cubicBezTo>
                    <a:pt x="8919" y="10252"/>
                    <a:pt x="9038" y="10300"/>
                    <a:pt x="9169" y="10359"/>
                  </a:cubicBezTo>
                  <a:cubicBezTo>
                    <a:pt x="9026" y="10538"/>
                    <a:pt x="8895" y="10693"/>
                    <a:pt x="8764" y="10848"/>
                  </a:cubicBezTo>
                  <a:cubicBezTo>
                    <a:pt x="8752" y="10848"/>
                    <a:pt x="8740" y="10836"/>
                    <a:pt x="8728" y="10836"/>
                  </a:cubicBezTo>
                  <a:cubicBezTo>
                    <a:pt x="8740" y="10645"/>
                    <a:pt x="8764" y="10431"/>
                    <a:pt x="8788" y="10217"/>
                  </a:cubicBezTo>
                  <a:close/>
                  <a:moveTo>
                    <a:pt x="3025" y="9466"/>
                  </a:moveTo>
                  <a:lnTo>
                    <a:pt x="3025" y="9466"/>
                  </a:lnTo>
                  <a:cubicBezTo>
                    <a:pt x="3382" y="9597"/>
                    <a:pt x="3692" y="9752"/>
                    <a:pt x="4013" y="9812"/>
                  </a:cubicBezTo>
                  <a:cubicBezTo>
                    <a:pt x="4242" y="9862"/>
                    <a:pt x="4482" y="9877"/>
                    <a:pt x="4726" y="9877"/>
                  </a:cubicBezTo>
                  <a:cubicBezTo>
                    <a:pt x="4825" y="9877"/>
                    <a:pt x="4925" y="9875"/>
                    <a:pt x="5025" y="9871"/>
                  </a:cubicBezTo>
                  <a:cubicBezTo>
                    <a:pt x="5347" y="9847"/>
                    <a:pt x="5680" y="9776"/>
                    <a:pt x="5954" y="9740"/>
                  </a:cubicBezTo>
                  <a:lnTo>
                    <a:pt x="5954" y="9740"/>
                  </a:lnTo>
                  <a:cubicBezTo>
                    <a:pt x="5752" y="9990"/>
                    <a:pt x="5525" y="10276"/>
                    <a:pt x="5299" y="10538"/>
                  </a:cubicBezTo>
                  <a:cubicBezTo>
                    <a:pt x="5216" y="10657"/>
                    <a:pt x="5144" y="10812"/>
                    <a:pt x="5061" y="10943"/>
                  </a:cubicBezTo>
                  <a:cubicBezTo>
                    <a:pt x="5027" y="10986"/>
                    <a:pt x="4998" y="11017"/>
                    <a:pt x="4954" y="11017"/>
                  </a:cubicBezTo>
                  <a:cubicBezTo>
                    <a:pt x="4937" y="11017"/>
                    <a:pt x="4917" y="11012"/>
                    <a:pt x="4894" y="11002"/>
                  </a:cubicBezTo>
                  <a:cubicBezTo>
                    <a:pt x="4573" y="10836"/>
                    <a:pt x="4263" y="10693"/>
                    <a:pt x="3954" y="10514"/>
                  </a:cubicBezTo>
                  <a:cubicBezTo>
                    <a:pt x="3775" y="10407"/>
                    <a:pt x="3608" y="10300"/>
                    <a:pt x="3442" y="10169"/>
                  </a:cubicBezTo>
                  <a:cubicBezTo>
                    <a:pt x="3323" y="10074"/>
                    <a:pt x="3239" y="9955"/>
                    <a:pt x="3156" y="9836"/>
                  </a:cubicBezTo>
                  <a:cubicBezTo>
                    <a:pt x="3097" y="9740"/>
                    <a:pt x="3085" y="9621"/>
                    <a:pt x="3025" y="9466"/>
                  </a:cubicBezTo>
                  <a:close/>
                  <a:moveTo>
                    <a:pt x="15574" y="9466"/>
                  </a:moveTo>
                  <a:lnTo>
                    <a:pt x="15622" y="9514"/>
                  </a:lnTo>
                  <a:cubicBezTo>
                    <a:pt x="15586" y="9633"/>
                    <a:pt x="15574" y="9752"/>
                    <a:pt x="15515" y="9836"/>
                  </a:cubicBezTo>
                  <a:cubicBezTo>
                    <a:pt x="15348" y="10121"/>
                    <a:pt x="15098" y="10336"/>
                    <a:pt x="14800" y="10478"/>
                  </a:cubicBezTo>
                  <a:cubicBezTo>
                    <a:pt x="14538" y="10609"/>
                    <a:pt x="14312" y="10764"/>
                    <a:pt x="14050" y="10895"/>
                  </a:cubicBezTo>
                  <a:cubicBezTo>
                    <a:pt x="13967" y="10943"/>
                    <a:pt x="13860" y="10990"/>
                    <a:pt x="13753" y="11014"/>
                  </a:cubicBezTo>
                  <a:cubicBezTo>
                    <a:pt x="13748" y="11016"/>
                    <a:pt x="13743" y="11017"/>
                    <a:pt x="13736" y="11017"/>
                  </a:cubicBezTo>
                  <a:cubicBezTo>
                    <a:pt x="13705" y="11017"/>
                    <a:pt x="13653" y="10996"/>
                    <a:pt x="13634" y="10967"/>
                  </a:cubicBezTo>
                  <a:cubicBezTo>
                    <a:pt x="13395" y="10490"/>
                    <a:pt x="13062" y="10097"/>
                    <a:pt x="12657" y="9705"/>
                  </a:cubicBezTo>
                  <a:lnTo>
                    <a:pt x="12657" y="9705"/>
                  </a:lnTo>
                  <a:cubicBezTo>
                    <a:pt x="13114" y="9827"/>
                    <a:pt x="13563" y="9906"/>
                    <a:pt x="14001" y="9906"/>
                  </a:cubicBezTo>
                  <a:cubicBezTo>
                    <a:pt x="14546" y="9906"/>
                    <a:pt x="15073" y="9783"/>
                    <a:pt x="15574" y="9466"/>
                  </a:cubicBezTo>
                  <a:close/>
                  <a:moveTo>
                    <a:pt x="8597" y="10133"/>
                  </a:moveTo>
                  <a:cubicBezTo>
                    <a:pt x="8573" y="10312"/>
                    <a:pt x="8561" y="10478"/>
                    <a:pt x="8550" y="10633"/>
                  </a:cubicBezTo>
                  <a:cubicBezTo>
                    <a:pt x="8538" y="10693"/>
                    <a:pt x="8538" y="10728"/>
                    <a:pt x="8538" y="10776"/>
                  </a:cubicBezTo>
                  <a:cubicBezTo>
                    <a:pt x="8538" y="11026"/>
                    <a:pt x="8514" y="11026"/>
                    <a:pt x="8276" y="11074"/>
                  </a:cubicBezTo>
                  <a:cubicBezTo>
                    <a:pt x="8038" y="11121"/>
                    <a:pt x="7788" y="11169"/>
                    <a:pt x="7502" y="11229"/>
                  </a:cubicBezTo>
                  <a:cubicBezTo>
                    <a:pt x="7538" y="11086"/>
                    <a:pt x="7561" y="10955"/>
                    <a:pt x="7597" y="10836"/>
                  </a:cubicBezTo>
                  <a:cubicBezTo>
                    <a:pt x="7621" y="10645"/>
                    <a:pt x="7657" y="10467"/>
                    <a:pt x="7704" y="10288"/>
                  </a:cubicBezTo>
                  <a:cubicBezTo>
                    <a:pt x="7704" y="10240"/>
                    <a:pt x="7764" y="10181"/>
                    <a:pt x="7788" y="10181"/>
                  </a:cubicBezTo>
                  <a:cubicBezTo>
                    <a:pt x="8061" y="10169"/>
                    <a:pt x="8311" y="10157"/>
                    <a:pt x="8597" y="10133"/>
                  </a:cubicBezTo>
                  <a:close/>
                  <a:moveTo>
                    <a:pt x="10109" y="10133"/>
                  </a:moveTo>
                  <a:cubicBezTo>
                    <a:pt x="10276" y="10145"/>
                    <a:pt x="10455" y="10169"/>
                    <a:pt x="10621" y="10181"/>
                  </a:cubicBezTo>
                  <a:cubicBezTo>
                    <a:pt x="10662" y="10189"/>
                    <a:pt x="10703" y="10203"/>
                    <a:pt x="10744" y="10203"/>
                  </a:cubicBezTo>
                  <a:cubicBezTo>
                    <a:pt x="10763" y="10203"/>
                    <a:pt x="10781" y="10200"/>
                    <a:pt x="10800" y="10193"/>
                  </a:cubicBezTo>
                  <a:cubicBezTo>
                    <a:pt x="10818" y="10190"/>
                    <a:pt x="10835" y="10188"/>
                    <a:pt x="10851" y="10188"/>
                  </a:cubicBezTo>
                  <a:cubicBezTo>
                    <a:pt x="10955" y="10188"/>
                    <a:pt x="10993" y="10256"/>
                    <a:pt x="11014" y="10359"/>
                  </a:cubicBezTo>
                  <a:cubicBezTo>
                    <a:pt x="11062" y="10645"/>
                    <a:pt x="11121" y="10931"/>
                    <a:pt x="11181" y="11229"/>
                  </a:cubicBezTo>
                  <a:cubicBezTo>
                    <a:pt x="10859" y="11145"/>
                    <a:pt x="10538" y="11086"/>
                    <a:pt x="10240" y="11026"/>
                  </a:cubicBezTo>
                  <a:cubicBezTo>
                    <a:pt x="10216" y="11014"/>
                    <a:pt x="10157" y="10967"/>
                    <a:pt x="10157" y="10943"/>
                  </a:cubicBezTo>
                  <a:cubicBezTo>
                    <a:pt x="10145" y="10693"/>
                    <a:pt x="10121" y="10419"/>
                    <a:pt x="10109" y="10133"/>
                  </a:cubicBezTo>
                  <a:close/>
                  <a:moveTo>
                    <a:pt x="6594" y="9551"/>
                  </a:moveTo>
                  <a:cubicBezTo>
                    <a:pt x="6608" y="9551"/>
                    <a:pt x="6622" y="9554"/>
                    <a:pt x="6633" y="9562"/>
                  </a:cubicBezTo>
                  <a:cubicBezTo>
                    <a:pt x="6811" y="9657"/>
                    <a:pt x="6966" y="9764"/>
                    <a:pt x="7180" y="9895"/>
                  </a:cubicBezTo>
                  <a:cubicBezTo>
                    <a:pt x="7014" y="9931"/>
                    <a:pt x="6895" y="9943"/>
                    <a:pt x="6776" y="9955"/>
                  </a:cubicBezTo>
                  <a:cubicBezTo>
                    <a:pt x="6454" y="9990"/>
                    <a:pt x="6228" y="10169"/>
                    <a:pt x="6049" y="10419"/>
                  </a:cubicBezTo>
                  <a:cubicBezTo>
                    <a:pt x="6002" y="10478"/>
                    <a:pt x="5942" y="10550"/>
                    <a:pt x="5894" y="10633"/>
                  </a:cubicBezTo>
                  <a:cubicBezTo>
                    <a:pt x="5799" y="10776"/>
                    <a:pt x="5859" y="10907"/>
                    <a:pt x="6014" y="10943"/>
                  </a:cubicBezTo>
                  <a:cubicBezTo>
                    <a:pt x="6061" y="10955"/>
                    <a:pt x="6121" y="10955"/>
                    <a:pt x="6180" y="10967"/>
                  </a:cubicBezTo>
                  <a:cubicBezTo>
                    <a:pt x="6299" y="11003"/>
                    <a:pt x="6411" y="11020"/>
                    <a:pt x="6519" y="11020"/>
                  </a:cubicBezTo>
                  <a:cubicBezTo>
                    <a:pt x="6831" y="11020"/>
                    <a:pt x="7099" y="10876"/>
                    <a:pt x="7347" y="10645"/>
                  </a:cubicBezTo>
                  <a:lnTo>
                    <a:pt x="7407" y="10586"/>
                  </a:lnTo>
                  <a:cubicBezTo>
                    <a:pt x="7418" y="10586"/>
                    <a:pt x="7418" y="10586"/>
                    <a:pt x="7442" y="10574"/>
                  </a:cubicBezTo>
                  <a:lnTo>
                    <a:pt x="7442" y="10574"/>
                  </a:lnTo>
                  <a:cubicBezTo>
                    <a:pt x="7383" y="10788"/>
                    <a:pt x="7359" y="11002"/>
                    <a:pt x="7299" y="11205"/>
                  </a:cubicBezTo>
                  <a:cubicBezTo>
                    <a:pt x="7299" y="11240"/>
                    <a:pt x="7240" y="11264"/>
                    <a:pt x="7204" y="11264"/>
                  </a:cubicBezTo>
                  <a:cubicBezTo>
                    <a:pt x="7026" y="11288"/>
                    <a:pt x="6835" y="11312"/>
                    <a:pt x="6656" y="11312"/>
                  </a:cubicBezTo>
                  <a:cubicBezTo>
                    <a:pt x="6616" y="11313"/>
                    <a:pt x="6576" y="11313"/>
                    <a:pt x="6536" y="11313"/>
                  </a:cubicBezTo>
                  <a:cubicBezTo>
                    <a:pt x="6088" y="11313"/>
                    <a:pt x="5639" y="11252"/>
                    <a:pt x="5180" y="11109"/>
                  </a:cubicBezTo>
                  <a:cubicBezTo>
                    <a:pt x="5418" y="10645"/>
                    <a:pt x="5716" y="10252"/>
                    <a:pt x="6073" y="9931"/>
                  </a:cubicBezTo>
                  <a:cubicBezTo>
                    <a:pt x="6216" y="9800"/>
                    <a:pt x="6359" y="9693"/>
                    <a:pt x="6514" y="9574"/>
                  </a:cubicBezTo>
                  <a:cubicBezTo>
                    <a:pt x="6530" y="9565"/>
                    <a:pt x="6563" y="9551"/>
                    <a:pt x="6594" y="9551"/>
                  </a:cubicBezTo>
                  <a:close/>
                  <a:moveTo>
                    <a:pt x="12089" y="9535"/>
                  </a:moveTo>
                  <a:cubicBezTo>
                    <a:pt x="12120" y="9535"/>
                    <a:pt x="12150" y="9563"/>
                    <a:pt x="12181" y="9574"/>
                  </a:cubicBezTo>
                  <a:cubicBezTo>
                    <a:pt x="12324" y="9693"/>
                    <a:pt x="12491" y="9812"/>
                    <a:pt x="12622" y="9943"/>
                  </a:cubicBezTo>
                  <a:cubicBezTo>
                    <a:pt x="12955" y="10276"/>
                    <a:pt x="13253" y="10633"/>
                    <a:pt x="13455" y="11050"/>
                  </a:cubicBezTo>
                  <a:cubicBezTo>
                    <a:pt x="13479" y="11062"/>
                    <a:pt x="13479" y="11074"/>
                    <a:pt x="13491" y="11133"/>
                  </a:cubicBezTo>
                  <a:cubicBezTo>
                    <a:pt x="13181" y="11193"/>
                    <a:pt x="12860" y="11264"/>
                    <a:pt x="12538" y="11336"/>
                  </a:cubicBezTo>
                  <a:cubicBezTo>
                    <a:pt x="12439" y="11348"/>
                    <a:pt x="12340" y="11352"/>
                    <a:pt x="12241" y="11352"/>
                  </a:cubicBezTo>
                  <a:cubicBezTo>
                    <a:pt x="12042" y="11352"/>
                    <a:pt x="11844" y="11336"/>
                    <a:pt x="11645" y="11336"/>
                  </a:cubicBezTo>
                  <a:cubicBezTo>
                    <a:pt x="11419" y="11324"/>
                    <a:pt x="11371" y="11300"/>
                    <a:pt x="11312" y="11074"/>
                  </a:cubicBezTo>
                  <a:cubicBezTo>
                    <a:pt x="11264" y="10907"/>
                    <a:pt x="11240" y="10764"/>
                    <a:pt x="11193" y="10586"/>
                  </a:cubicBezTo>
                  <a:lnTo>
                    <a:pt x="11193" y="10586"/>
                  </a:lnTo>
                  <a:cubicBezTo>
                    <a:pt x="11336" y="10669"/>
                    <a:pt x="11431" y="10752"/>
                    <a:pt x="11526" y="10824"/>
                  </a:cubicBezTo>
                  <a:cubicBezTo>
                    <a:pt x="11717" y="10969"/>
                    <a:pt x="11922" y="11031"/>
                    <a:pt x="12141" y="11031"/>
                  </a:cubicBezTo>
                  <a:cubicBezTo>
                    <a:pt x="12208" y="11031"/>
                    <a:pt x="12277" y="11025"/>
                    <a:pt x="12348" y="11014"/>
                  </a:cubicBezTo>
                  <a:cubicBezTo>
                    <a:pt x="12443" y="11002"/>
                    <a:pt x="12550" y="10967"/>
                    <a:pt x="12657" y="10955"/>
                  </a:cubicBezTo>
                  <a:cubicBezTo>
                    <a:pt x="12800" y="10931"/>
                    <a:pt x="12860" y="10788"/>
                    <a:pt x="12788" y="10669"/>
                  </a:cubicBezTo>
                  <a:cubicBezTo>
                    <a:pt x="12717" y="10550"/>
                    <a:pt x="12645" y="10431"/>
                    <a:pt x="12550" y="10336"/>
                  </a:cubicBezTo>
                  <a:cubicBezTo>
                    <a:pt x="12324" y="10038"/>
                    <a:pt x="12002" y="9955"/>
                    <a:pt x="11657" y="9931"/>
                  </a:cubicBezTo>
                  <a:cubicBezTo>
                    <a:pt x="11609" y="9919"/>
                    <a:pt x="11586" y="9919"/>
                    <a:pt x="11550" y="9919"/>
                  </a:cubicBezTo>
                  <a:cubicBezTo>
                    <a:pt x="11550" y="9919"/>
                    <a:pt x="11550" y="9895"/>
                    <a:pt x="11526" y="9883"/>
                  </a:cubicBezTo>
                  <a:cubicBezTo>
                    <a:pt x="11717" y="9764"/>
                    <a:pt x="11895" y="9645"/>
                    <a:pt x="12074" y="9538"/>
                  </a:cubicBezTo>
                  <a:cubicBezTo>
                    <a:pt x="12079" y="9536"/>
                    <a:pt x="12084" y="9535"/>
                    <a:pt x="12089" y="9535"/>
                  </a:cubicBezTo>
                  <a:close/>
                  <a:moveTo>
                    <a:pt x="9347" y="10455"/>
                  </a:moveTo>
                  <a:cubicBezTo>
                    <a:pt x="9526" y="10669"/>
                    <a:pt x="9704" y="10883"/>
                    <a:pt x="9919" y="11121"/>
                  </a:cubicBezTo>
                  <a:cubicBezTo>
                    <a:pt x="9740" y="11383"/>
                    <a:pt x="9550" y="11681"/>
                    <a:pt x="9347" y="11979"/>
                  </a:cubicBezTo>
                  <a:cubicBezTo>
                    <a:pt x="9157" y="11681"/>
                    <a:pt x="8966" y="11407"/>
                    <a:pt x="8788" y="11121"/>
                  </a:cubicBezTo>
                  <a:cubicBezTo>
                    <a:pt x="8978" y="10883"/>
                    <a:pt x="9157" y="10669"/>
                    <a:pt x="9347" y="10455"/>
                  </a:cubicBezTo>
                  <a:close/>
                  <a:moveTo>
                    <a:pt x="14814" y="10736"/>
                  </a:moveTo>
                  <a:cubicBezTo>
                    <a:pt x="14842" y="10736"/>
                    <a:pt x="14881" y="10747"/>
                    <a:pt x="14908" y="10764"/>
                  </a:cubicBezTo>
                  <a:cubicBezTo>
                    <a:pt x="15205" y="10967"/>
                    <a:pt x="15396" y="11264"/>
                    <a:pt x="15217" y="11764"/>
                  </a:cubicBezTo>
                  <a:cubicBezTo>
                    <a:pt x="15058" y="12211"/>
                    <a:pt x="14751" y="12351"/>
                    <a:pt x="14446" y="12351"/>
                  </a:cubicBezTo>
                  <a:cubicBezTo>
                    <a:pt x="14385" y="12351"/>
                    <a:pt x="14324" y="12346"/>
                    <a:pt x="14265" y="12336"/>
                  </a:cubicBezTo>
                  <a:cubicBezTo>
                    <a:pt x="14217" y="12336"/>
                    <a:pt x="14157" y="12288"/>
                    <a:pt x="14146" y="12252"/>
                  </a:cubicBezTo>
                  <a:cubicBezTo>
                    <a:pt x="14038" y="11919"/>
                    <a:pt x="13919" y="11586"/>
                    <a:pt x="13812" y="11240"/>
                  </a:cubicBezTo>
                  <a:cubicBezTo>
                    <a:pt x="14134" y="11074"/>
                    <a:pt x="14455" y="10895"/>
                    <a:pt x="14788" y="10740"/>
                  </a:cubicBezTo>
                  <a:cubicBezTo>
                    <a:pt x="14795" y="10737"/>
                    <a:pt x="14804" y="10736"/>
                    <a:pt x="14814" y="10736"/>
                  </a:cubicBezTo>
                  <a:close/>
                  <a:moveTo>
                    <a:pt x="3874" y="10724"/>
                  </a:moveTo>
                  <a:cubicBezTo>
                    <a:pt x="3886" y="10724"/>
                    <a:pt x="3897" y="10725"/>
                    <a:pt x="3906" y="10728"/>
                  </a:cubicBezTo>
                  <a:cubicBezTo>
                    <a:pt x="4061" y="10800"/>
                    <a:pt x="4228" y="10895"/>
                    <a:pt x="4394" y="10990"/>
                  </a:cubicBezTo>
                  <a:cubicBezTo>
                    <a:pt x="4561" y="11074"/>
                    <a:pt x="4728" y="11145"/>
                    <a:pt x="4871" y="11229"/>
                  </a:cubicBezTo>
                  <a:cubicBezTo>
                    <a:pt x="4763" y="11562"/>
                    <a:pt x="4668" y="11907"/>
                    <a:pt x="4549" y="12229"/>
                  </a:cubicBezTo>
                  <a:cubicBezTo>
                    <a:pt x="4525" y="12276"/>
                    <a:pt x="4466" y="12324"/>
                    <a:pt x="4430" y="12336"/>
                  </a:cubicBezTo>
                  <a:cubicBezTo>
                    <a:pt x="4364" y="12350"/>
                    <a:pt x="4300" y="12357"/>
                    <a:pt x="4236" y="12357"/>
                  </a:cubicBezTo>
                  <a:cubicBezTo>
                    <a:pt x="3931" y="12357"/>
                    <a:pt x="3659" y="12189"/>
                    <a:pt x="3501" y="11824"/>
                  </a:cubicBezTo>
                  <a:cubicBezTo>
                    <a:pt x="3311" y="11336"/>
                    <a:pt x="3454" y="10990"/>
                    <a:pt x="3775" y="10764"/>
                  </a:cubicBezTo>
                  <a:cubicBezTo>
                    <a:pt x="3793" y="10737"/>
                    <a:pt x="3838" y="10724"/>
                    <a:pt x="3874" y="10724"/>
                  </a:cubicBezTo>
                  <a:close/>
                  <a:moveTo>
                    <a:pt x="15479" y="11788"/>
                  </a:moveTo>
                  <a:cubicBezTo>
                    <a:pt x="16027" y="11800"/>
                    <a:pt x="16527" y="11979"/>
                    <a:pt x="16884" y="12431"/>
                  </a:cubicBezTo>
                  <a:cubicBezTo>
                    <a:pt x="16884" y="12431"/>
                    <a:pt x="16896" y="12443"/>
                    <a:pt x="16896" y="12455"/>
                  </a:cubicBezTo>
                  <a:cubicBezTo>
                    <a:pt x="16896" y="12479"/>
                    <a:pt x="16896" y="12491"/>
                    <a:pt x="16908" y="12550"/>
                  </a:cubicBezTo>
                  <a:cubicBezTo>
                    <a:pt x="16813" y="12550"/>
                    <a:pt x="16723" y="12555"/>
                    <a:pt x="16641" y="12555"/>
                  </a:cubicBezTo>
                  <a:cubicBezTo>
                    <a:pt x="16601" y="12555"/>
                    <a:pt x="16562" y="12554"/>
                    <a:pt x="16527" y="12550"/>
                  </a:cubicBezTo>
                  <a:cubicBezTo>
                    <a:pt x="16098" y="12491"/>
                    <a:pt x="15717" y="12312"/>
                    <a:pt x="15408" y="12014"/>
                  </a:cubicBezTo>
                  <a:cubicBezTo>
                    <a:pt x="15384" y="11979"/>
                    <a:pt x="15360" y="11919"/>
                    <a:pt x="15384" y="11883"/>
                  </a:cubicBezTo>
                  <a:cubicBezTo>
                    <a:pt x="15396" y="11848"/>
                    <a:pt x="15455" y="11788"/>
                    <a:pt x="15479" y="11788"/>
                  </a:cubicBezTo>
                  <a:close/>
                  <a:moveTo>
                    <a:pt x="3204" y="11800"/>
                  </a:moveTo>
                  <a:cubicBezTo>
                    <a:pt x="3251" y="11800"/>
                    <a:pt x="3311" y="11848"/>
                    <a:pt x="3323" y="11883"/>
                  </a:cubicBezTo>
                  <a:cubicBezTo>
                    <a:pt x="3358" y="11907"/>
                    <a:pt x="3358" y="11979"/>
                    <a:pt x="3323" y="12014"/>
                  </a:cubicBezTo>
                  <a:cubicBezTo>
                    <a:pt x="2969" y="12357"/>
                    <a:pt x="2554" y="12566"/>
                    <a:pt x="2059" y="12566"/>
                  </a:cubicBezTo>
                  <a:cubicBezTo>
                    <a:pt x="2020" y="12566"/>
                    <a:pt x="1981" y="12565"/>
                    <a:pt x="1942" y="12562"/>
                  </a:cubicBezTo>
                  <a:cubicBezTo>
                    <a:pt x="1894" y="12550"/>
                    <a:pt x="1846" y="12550"/>
                    <a:pt x="1811" y="12526"/>
                  </a:cubicBezTo>
                  <a:cubicBezTo>
                    <a:pt x="1787" y="12514"/>
                    <a:pt x="1787" y="12502"/>
                    <a:pt x="1775" y="12491"/>
                  </a:cubicBezTo>
                  <a:cubicBezTo>
                    <a:pt x="1870" y="12383"/>
                    <a:pt x="1942" y="12276"/>
                    <a:pt x="2049" y="12217"/>
                  </a:cubicBezTo>
                  <a:cubicBezTo>
                    <a:pt x="2382" y="11955"/>
                    <a:pt x="2775" y="11800"/>
                    <a:pt x="3204" y="11800"/>
                  </a:cubicBezTo>
                  <a:close/>
                  <a:moveTo>
                    <a:pt x="10145" y="11300"/>
                  </a:moveTo>
                  <a:lnTo>
                    <a:pt x="10145" y="11300"/>
                  </a:lnTo>
                  <a:cubicBezTo>
                    <a:pt x="10633" y="11526"/>
                    <a:pt x="10931" y="12074"/>
                    <a:pt x="10693" y="12622"/>
                  </a:cubicBezTo>
                  <a:cubicBezTo>
                    <a:pt x="10145" y="12395"/>
                    <a:pt x="9943" y="11824"/>
                    <a:pt x="10145" y="11300"/>
                  </a:cubicBezTo>
                  <a:close/>
                  <a:moveTo>
                    <a:pt x="8550" y="11312"/>
                  </a:moveTo>
                  <a:cubicBezTo>
                    <a:pt x="8728" y="11776"/>
                    <a:pt x="8597" y="12383"/>
                    <a:pt x="7990" y="12633"/>
                  </a:cubicBezTo>
                  <a:cubicBezTo>
                    <a:pt x="7740" y="12062"/>
                    <a:pt x="8085" y="11479"/>
                    <a:pt x="8550" y="11312"/>
                  </a:cubicBezTo>
                  <a:close/>
                  <a:moveTo>
                    <a:pt x="10538" y="11264"/>
                  </a:moveTo>
                  <a:cubicBezTo>
                    <a:pt x="10752" y="11324"/>
                    <a:pt x="10955" y="11360"/>
                    <a:pt x="11169" y="11419"/>
                  </a:cubicBezTo>
                  <a:cubicBezTo>
                    <a:pt x="11193" y="11431"/>
                    <a:pt x="11228" y="11479"/>
                    <a:pt x="11228" y="11502"/>
                  </a:cubicBezTo>
                  <a:cubicBezTo>
                    <a:pt x="11240" y="11681"/>
                    <a:pt x="11276" y="11883"/>
                    <a:pt x="11276" y="12062"/>
                  </a:cubicBezTo>
                  <a:cubicBezTo>
                    <a:pt x="11288" y="12550"/>
                    <a:pt x="11228" y="13038"/>
                    <a:pt x="11062" y="13526"/>
                  </a:cubicBezTo>
                  <a:cubicBezTo>
                    <a:pt x="10597" y="13312"/>
                    <a:pt x="10216" y="12991"/>
                    <a:pt x="9883" y="12633"/>
                  </a:cubicBezTo>
                  <a:cubicBezTo>
                    <a:pt x="9752" y="12502"/>
                    <a:pt x="9645" y="12348"/>
                    <a:pt x="9526" y="12205"/>
                  </a:cubicBezTo>
                  <a:cubicBezTo>
                    <a:pt x="9514" y="12169"/>
                    <a:pt x="9502" y="12110"/>
                    <a:pt x="9514" y="12086"/>
                  </a:cubicBezTo>
                  <a:cubicBezTo>
                    <a:pt x="9621" y="11907"/>
                    <a:pt x="9728" y="11741"/>
                    <a:pt x="9859" y="11538"/>
                  </a:cubicBezTo>
                  <a:cubicBezTo>
                    <a:pt x="9883" y="11693"/>
                    <a:pt x="9907" y="11812"/>
                    <a:pt x="9919" y="11931"/>
                  </a:cubicBezTo>
                  <a:cubicBezTo>
                    <a:pt x="9943" y="12229"/>
                    <a:pt x="10121" y="12455"/>
                    <a:pt x="10347" y="12633"/>
                  </a:cubicBezTo>
                  <a:cubicBezTo>
                    <a:pt x="10419" y="12693"/>
                    <a:pt x="10514" y="12753"/>
                    <a:pt x="10597" y="12812"/>
                  </a:cubicBezTo>
                  <a:cubicBezTo>
                    <a:pt x="10644" y="12843"/>
                    <a:pt x="10689" y="12858"/>
                    <a:pt x="10729" y="12858"/>
                  </a:cubicBezTo>
                  <a:cubicBezTo>
                    <a:pt x="10814" y="12858"/>
                    <a:pt x="10879" y="12794"/>
                    <a:pt x="10895" y="12681"/>
                  </a:cubicBezTo>
                  <a:cubicBezTo>
                    <a:pt x="10919" y="12586"/>
                    <a:pt x="10931" y="12514"/>
                    <a:pt x="10943" y="12431"/>
                  </a:cubicBezTo>
                  <a:cubicBezTo>
                    <a:pt x="11038" y="12014"/>
                    <a:pt x="10871" y="11669"/>
                    <a:pt x="10597" y="11371"/>
                  </a:cubicBezTo>
                  <a:cubicBezTo>
                    <a:pt x="10586" y="11336"/>
                    <a:pt x="10538" y="11324"/>
                    <a:pt x="10514" y="11312"/>
                  </a:cubicBezTo>
                  <a:cubicBezTo>
                    <a:pt x="10526" y="11300"/>
                    <a:pt x="10526" y="11288"/>
                    <a:pt x="10538" y="11264"/>
                  </a:cubicBezTo>
                  <a:close/>
                  <a:moveTo>
                    <a:pt x="8192" y="11288"/>
                  </a:moveTo>
                  <a:lnTo>
                    <a:pt x="8192" y="11288"/>
                  </a:lnTo>
                  <a:cubicBezTo>
                    <a:pt x="8085" y="11407"/>
                    <a:pt x="8014" y="11502"/>
                    <a:pt x="7930" y="11610"/>
                  </a:cubicBezTo>
                  <a:cubicBezTo>
                    <a:pt x="7764" y="11836"/>
                    <a:pt x="7716" y="12098"/>
                    <a:pt x="7740" y="12383"/>
                  </a:cubicBezTo>
                  <a:cubicBezTo>
                    <a:pt x="7764" y="12502"/>
                    <a:pt x="7776" y="12622"/>
                    <a:pt x="7799" y="12741"/>
                  </a:cubicBezTo>
                  <a:cubicBezTo>
                    <a:pt x="7825" y="12833"/>
                    <a:pt x="7892" y="12890"/>
                    <a:pt x="7971" y="12890"/>
                  </a:cubicBezTo>
                  <a:cubicBezTo>
                    <a:pt x="8004" y="12890"/>
                    <a:pt x="8039" y="12881"/>
                    <a:pt x="8073" y="12860"/>
                  </a:cubicBezTo>
                  <a:cubicBezTo>
                    <a:pt x="8192" y="12788"/>
                    <a:pt x="8288" y="12693"/>
                    <a:pt x="8407" y="12610"/>
                  </a:cubicBezTo>
                  <a:cubicBezTo>
                    <a:pt x="8704" y="12372"/>
                    <a:pt x="8788" y="12038"/>
                    <a:pt x="8812" y="11705"/>
                  </a:cubicBezTo>
                  <a:lnTo>
                    <a:pt x="8812" y="11610"/>
                  </a:lnTo>
                  <a:cubicBezTo>
                    <a:pt x="8823" y="11610"/>
                    <a:pt x="8823" y="11598"/>
                    <a:pt x="8847" y="11562"/>
                  </a:cubicBezTo>
                  <a:cubicBezTo>
                    <a:pt x="8966" y="11764"/>
                    <a:pt x="9085" y="11919"/>
                    <a:pt x="9204" y="12121"/>
                  </a:cubicBezTo>
                  <a:cubicBezTo>
                    <a:pt x="9216" y="12145"/>
                    <a:pt x="9204" y="12193"/>
                    <a:pt x="9193" y="12217"/>
                  </a:cubicBezTo>
                  <a:cubicBezTo>
                    <a:pt x="9073" y="12372"/>
                    <a:pt x="8954" y="12514"/>
                    <a:pt x="8812" y="12657"/>
                  </a:cubicBezTo>
                  <a:cubicBezTo>
                    <a:pt x="8478" y="13014"/>
                    <a:pt x="8097" y="13324"/>
                    <a:pt x="7645" y="13550"/>
                  </a:cubicBezTo>
                  <a:cubicBezTo>
                    <a:pt x="7609" y="13431"/>
                    <a:pt x="7561" y="13312"/>
                    <a:pt x="7538" y="13193"/>
                  </a:cubicBezTo>
                  <a:cubicBezTo>
                    <a:pt x="7430" y="12693"/>
                    <a:pt x="7418" y="12193"/>
                    <a:pt x="7442" y="11705"/>
                  </a:cubicBezTo>
                  <a:cubicBezTo>
                    <a:pt x="7466" y="11490"/>
                    <a:pt x="7490" y="11467"/>
                    <a:pt x="7704" y="11407"/>
                  </a:cubicBezTo>
                  <a:cubicBezTo>
                    <a:pt x="7847" y="11360"/>
                    <a:pt x="8014" y="11324"/>
                    <a:pt x="8192" y="11288"/>
                  </a:cubicBezTo>
                  <a:close/>
                  <a:moveTo>
                    <a:pt x="11490" y="11538"/>
                  </a:moveTo>
                  <a:lnTo>
                    <a:pt x="11490" y="11538"/>
                  </a:lnTo>
                  <a:cubicBezTo>
                    <a:pt x="12288" y="11717"/>
                    <a:pt x="13514" y="12955"/>
                    <a:pt x="13574" y="13610"/>
                  </a:cubicBezTo>
                  <a:cubicBezTo>
                    <a:pt x="12943" y="13586"/>
                    <a:pt x="11717" y="12372"/>
                    <a:pt x="11490" y="11538"/>
                  </a:cubicBezTo>
                  <a:close/>
                  <a:moveTo>
                    <a:pt x="7180" y="11538"/>
                  </a:moveTo>
                  <a:lnTo>
                    <a:pt x="7180" y="11538"/>
                  </a:lnTo>
                  <a:cubicBezTo>
                    <a:pt x="6990" y="12217"/>
                    <a:pt x="6014" y="13443"/>
                    <a:pt x="5109" y="13622"/>
                  </a:cubicBezTo>
                  <a:cubicBezTo>
                    <a:pt x="5168" y="12955"/>
                    <a:pt x="6418" y="11705"/>
                    <a:pt x="7180" y="11538"/>
                  </a:cubicBezTo>
                  <a:close/>
                  <a:moveTo>
                    <a:pt x="5155" y="11331"/>
                  </a:moveTo>
                  <a:cubicBezTo>
                    <a:pt x="5212" y="11331"/>
                    <a:pt x="5290" y="11348"/>
                    <a:pt x="5406" y="11371"/>
                  </a:cubicBezTo>
                  <a:cubicBezTo>
                    <a:pt x="5799" y="11443"/>
                    <a:pt x="6192" y="11467"/>
                    <a:pt x="6597" y="11502"/>
                  </a:cubicBezTo>
                  <a:lnTo>
                    <a:pt x="6716" y="11502"/>
                  </a:lnTo>
                  <a:cubicBezTo>
                    <a:pt x="6275" y="11764"/>
                    <a:pt x="5894" y="12086"/>
                    <a:pt x="5561" y="12443"/>
                  </a:cubicBezTo>
                  <a:cubicBezTo>
                    <a:pt x="5204" y="12800"/>
                    <a:pt x="4978" y="13253"/>
                    <a:pt x="4859" y="13753"/>
                  </a:cubicBezTo>
                  <a:lnTo>
                    <a:pt x="4799" y="13753"/>
                  </a:lnTo>
                  <a:cubicBezTo>
                    <a:pt x="4751" y="13669"/>
                    <a:pt x="4680" y="13574"/>
                    <a:pt x="4644" y="13467"/>
                  </a:cubicBezTo>
                  <a:cubicBezTo>
                    <a:pt x="4561" y="13145"/>
                    <a:pt x="4585" y="12836"/>
                    <a:pt x="4692" y="12502"/>
                  </a:cubicBezTo>
                  <a:cubicBezTo>
                    <a:pt x="4763" y="12276"/>
                    <a:pt x="4823" y="12038"/>
                    <a:pt x="4882" y="11800"/>
                  </a:cubicBezTo>
                  <a:cubicBezTo>
                    <a:pt x="4894" y="11741"/>
                    <a:pt x="4918" y="11705"/>
                    <a:pt x="4930" y="11645"/>
                  </a:cubicBezTo>
                  <a:cubicBezTo>
                    <a:pt x="5010" y="11404"/>
                    <a:pt x="5037" y="11331"/>
                    <a:pt x="5155" y="11331"/>
                  </a:cubicBezTo>
                  <a:close/>
                  <a:moveTo>
                    <a:pt x="13532" y="11299"/>
                  </a:moveTo>
                  <a:cubicBezTo>
                    <a:pt x="13590" y="11299"/>
                    <a:pt x="13629" y="11325"/>
                    <a:pt x="13645" y="11407"/>
                  </a:cubicBezTo>
                  <a:cubicBezTo>
                    <a:pt x="13753" y="11741"/>
                    <a:pt x="13860" y="12074"/>
                    <a:pt x="13967" y="12419"/>
                  </a:cubicBezTo>
                  <a:cubicBezTo>
                    <a:pt x="14015" y="12538"/>
                    <a:pt x="14050" y="12669"/>
                    <a:pt x="14074" y="12788"/>
                  </a:cubicBezTo>
                  <a:cubicBezTo>
                    <a:pt x="14086" y="12991"/>
                    <a:pt x="14086" y="13205"/>
                    <a:pt x="14050" y="13407"/>
                  </a:cubicBezTo>
                  <a:cubicBezTo>
                    <a:pt x="14038" y="13526"/>
                    <a:pt x="13955" y="13634"/>
                    <a:pt x="13860" y="13753"/>
                  </a:cubicBezTo>
                  <a:cubicBezTo>
                    <a:pt x="13574" y="12693"/>
                    <a:pt x="12848" y="12062"/>
                    <a:pt x="11931" y="11502"/>
                  </a:cubicBezTo>
                  <a:lnTo>
                    <a:pt x="12062" y="11502"/>
                  </a:lnTo>
                  <a:cubicBezTo>
                    <a:pt x="12538" y="11502"/>
                    <a:pt x="13003" y="11467"/>
                    <a:pt x="13443" y="11312"/>
                  </a:cubicBezTo>
                  <a:cubicBezTo>
                    <a:pt x="13476" y="11305"/>
                    <a:pt x="13506" y="11299"/>
                    <a:pt x="13532" y="11299"/>
                  </a:cubicBezTo>
                  <a:close/>
                  <a:moveTo>
                    <a:pt x="7192" y="12002"/>
                  </a:moveTo>
                  <a:cubicBezTo>
                    <a:pt x="7240" y="12360"/>
                    <a:pt x="7264" y="12717"/>
                    <a:pt x="7323" y="13074"/>
                  </a:cubicBezTo>
                  <a:cubicBezTo>
                    <a:pt x="7347" y="13217"/>
                    <a:pt x="7383" y="13372"/>
                    <a:pt x="7430" y="13515"/>
                  </a:cubicBezTo>
                  <a:cubicBezTo>
                    <a:pt x="7442" y="13586"/>
                    <a:pt x="7442" y="13645"/>
                    <a:pt x="7359" y="13681"/>
                  </a:cubicBezTo>
                  <a:cubicBezTo>
                    <a:pt x="7014" y="13800"/>
                    <a:pt x="6668" y="13907"/>
                    <a:pt x="6335" y="14003"/>
                  </a:cubicBezTo>
                  <a:cubicBezTo>
                    <a:pt x="6192" y="14050"/>
                    <a:pt x="6073" y="14098"/>
                    <a:pt x="5942" y="14110"/>
                  </a:cubicBezTo>
                  <a:cubicBezTo>
                    <a:pt x="5858" y="14115"/>
                    <a:pt x="5772" y="14118"/>
                    <a:pt x="5686" y="14118"/>
                  </a:cubicBezTo>
                  <a:cubicBezTo>
                    <a:pt x="5564" y="14118"/>
                    <a:pt x="5442" y="14112"/>
                    <a:pt x="5323" y="14098"/>
                  </a:cubicBezTo>
                  <a:cubicBezTo>
                    <a:pt x="5204" y="14086"/>
                    <a:pt x="5097" y="14003"/>
                    <a:pt x="4978" y="13919"/>
                  </a:cubicBezTo>
                  <a:cubicBezTo>
                    <a:pt x="5466" y="13753"/>
                    <a:pt x="5930" y="13550"/>
                    <a:pt x="6287" y="13193"/>
                  </a:cubicBezTo>
                  <a:cubicBezTo>
                    <a:pt x="6645" y="12836"/>
                    <a:pt x="6966" y="12455"/>
                    <a:pt x="7192" y="12002"/>
                  </a:cubicBezTo>
                  <a:close/>
                  <a:moveTo>
                    <a:pt x="11467" y="11967"/>
                  </a:moveTo>
                  <a:cubicBezTo>
                    <a:pt x="12002" y="12872"/>
                    <a:pt x="12657" y="13622"/>
                    <a:pt x="13717" y="13860"/>
                  </a:cubicBezTo>
                  <a:lnTo>
                    <a:pt x="13717" y="13919"/>
                  </a:lnTo>
                  <a:cubicBezTo>
                    <a:pt x="13610" y="13979"/>
                    <a:pt x="13491" y="14050"/>
                    <a:pt x="13372" y="14074"/>
                  </a:cubicBezTo>
                  <a:cubicBezTo>
                    <a:pt x="13254" y="14106"/>
                    <a:pt x="13139" y="14120"/>
                    <a:pt x="13023" y="14120"/>
                  </a:cubicBezTo>
                  <a:cubicBezTo>
                    <a:pt x="12833" y="14120"/>
                    <a:pt x="12643" y="14081"/>
                    <a:pt x="12443" y="14015"/>
                  </a:cubicBezTo>
                  <a:cubicBezTo>
                    <a:pt x="12229" y="13943"/>
                    <a:pt x="11990" y="13884"/>
                    <a:pt x="11764" y="13824"/>
                  </a:cubicBezTo>
                  <a:cubicBezTo>
                    <a:pt x="11705" y="13812"/>
                    <a:pt x="11657" y="13800"/>
                    <a:pt x="11598" y="13788"/>
                  </a:cubicBezTo>
                  <a:cubicBezTo>
                    <a:pt x="11240" y="13669"/>
                    <a:pt x="11252" y="13681"/>
                    <a:pt x="11336" y="13324"/>
                  </a:cubicBezTo>
                  <a:cubicBezTo>
                    <a:pt x="11407" y="12931"/>
                    <a:pt x="11419" y="12538"/>
                    <a:pt x="11467" y="12133"/>
                  </a:cubicBezTo>
                  <a:lnTo>
                    <a:pt x="11467" y="11967"/>
                  </a:lnTo>
                  <a:close/>
                  <a:moveTo>
                    <a:pt x="11193" y="13860"/>
                  </a:moveTo>
                  <a:cubicBezTo>
                    <a:pt x="11538" y="13967"/>
                    <a:pt x="11883" y="14062"/>
                    <a:pt x="12229" y="14181"/>
                  </a:cubicBezTo>
                  <a:cubicBezTo>
                    <a:pt x="12252" y="14205"/>
                    <a:pt x="12288" y="14241"/>
                    <a:pt x="12300" y="14277"/>
                  </a:cubicBezTo>
                  <a:cubicBezTo>
                    <a:pt x="12407" y="14681"/>
                    <a:pt x="12193" y="15039"/>
                    <a:pt x="11824" y="15217"/>
                  </a:cubicBezTo>
                  <a:cubicBezTo>
                    <a:pt x="11663" y="15290"/>
                    <a:pt x="11518" y="15322"/>
                    <a:pt x="11388" y="15322"/>
                  </a:cubicBezTo>
                  <a:cubicBezTo>
                    <a:pt x="11095" y="15322"/>
                    <a:pt x="10881" y="15161"/>
                    <a:pt x="10740" y="14955"/>
                  </a:cubicBezTo>
                  <a:cubicBezTo>
                    <a:pt x="10705" y="14931"/>
                    <a:pt x="10693" y="14860"/>
                    <a:pt x="10705" y="14824"/>
                  </a:cubicBezTo>
                  <a:cubicBezTo>
                    <a:pt x="10859" y="14503"/>
                    <a:pt x="11038" y="14169"/>
                    <a:pt x="11193" y="13860"/>
                  </a:cubicBezTo>
                  <a:close/>
                  <a:moveTo>
                    <a:pt x="7490" y="13860"/>
                  </a:moveTo>
                  <a:cubicBezTo>
                    <a:pt x="7657" y="14169"/>
                    <a:pt x="7823" y="14503"/>
                    <a:pt x="7978" y="14824"/>
                  </a:cubicBezTo>
                  <a:cubicBezTo>
                    <a:pt x="8002" y="14860"/>
                    <a:pt x="7978" y="14908"/>
                    <a:pt x="7966" y="14943"/>
                  </a:cubicBezTo>
                  <a:cubicBezTo>
                    <a:pt x="7818" y="15161"/>
                    <a:pt x="7618" y="15322"/>
                    <a:pt x="7326" y="15322"/>
                  </a:cubicBezTo>
                  <a:cubicBezTo>
                    <a:pt x="7219" y="15322"/>
                    <a:pt x="7100" y="15301"/>
                    <a:pt x="6966" y="15253"/>
                  </a:cubicBezTo>
                  <a:cubicBezTo>
                    <a:pt x="6430" y="15062"/>
                    <a:pt x="6335" y="14658"/>
                    <a:pt x="6395" y="14300"/>
                  </a:cubicBezTo>
                  <a:cubicBezTo>
                    <a:pt x="6395" y="14265"/>
                    <a:pt x="6430" y="14205"/>
                    <a:pt x="6478" y="14181"/>
                  </a:cubicBezTo>
                  <a:cubicBezTo>
                    <a:pt x="6811" y="14086"/>
                    <a:pt x="7145" y="13967"/>
                    <a:pt x="7490" y="13860"/>
                  </a:cubicBezTo>
                  <a:close/>
                  <a:moveTo>
                    <a:pt x="9312" y="12419"/>
                  </a:moveTo>
                  <a:lnTo>
                    <a:pt x="9312" y="12419"/>
                  </a:lnTo>
                  <a:cubicBezTo>
                    <a:pt x="9752" y="12919"/>
                    <a:pt x="9764" y="14800"/>
                    <a:pt x="9323" y="15396"/>
                  </a:cubicBezTo>
                  <a:cubicBezTo>
                    <a:pt x="8835" y="14384"/>
                    <a:pt x="8978" y="13407"/>
                    <a:pt x="9312" y="12419"/>
                  </a:cubicBezTo>
                  <a:close/>
                  <a:moveTo>
                    <a:pt x="9026" y="12693"/>
                  </a:moveTo>
                  <a:cubicBezTo>
                    <a:pt x="8752" y="13729"/>
                    <a:pt x="8681" y="14705"/>
                    <a:pt x="9264" y="15610"/>
                  </a:cubicBezTo>
                  <a:lnTo>
                    <a:pt x="9216" y="15658"/>
                  </a:lnTo>
                  <a:cubicBezTo>
                    <a:pt x="9097" y="15634"/>
                    <a:pt x="8978" y="15610"/>
                    <a:pt x="8883" y="15550"/>
                  </a:cubicBezTo>
                  <a:cubicBezTo>
                    <a:pt x="8609" y="15396"/>
                    <a:pt x="8395" y="15134"/>
                    <a:pt x="8252" y="14836"/>
                  </a:cubicBezTo>
                  <a:cubicBezTo>
                    <a:pt x="8121" y="14586"/>
                    <a:pt x="7966" y="14348"/>
                    <a:pt x="7835" y="14098"/>
                  </a:cubicBezTo>
                  <a:cubicBezTo>
                    <a:pt x="7788" y="14003"/>
                    <a:pt x="7740" y="13907"/>
                    <a:pt x="7716" y="13800"/>
                  </a:cubicBezTo>
                  <a:cubicBezTo>
                    <a:pt x="7704" y="13765"/>
                    <a:pt x="7728" y="13693"/>
                    <a:pt x="7764" y="13681"/>
                  </a:cubicBezTo>
                  <a:cubicBezTo>
                    <a:pt x="8240" y="13443"/>
                    <a:pt x="8633" y="13098"/>
                    <a:pt x="9026" y="12693"/>
                  </a:cubicBezTo>
                  <a:close/>
                  <a:moveTo>
                    <a:pt x="9669" y="12693"/>
                  </a:moveTo>
                  <a:lnTo>
                    <a:pt x="9669" y="12693"/>
                  </a:lnTo>
                  <a:cubicBezTo>
                    <a:pt x="9752" y="12788"/>
                    <a:pt x="9812" y="12860"/>
                    <a:pt x="9883" y="12919"/>
                  </a:cubicBezTo>
                  <a:cubicBezTo>
                    <a:pt x="10205" y="13217"/>
                    <a:pt x="10538" y="13491"/>
                    <a:pt x="10931" y="13681"/>
                  </a:cubicBezTo>
                  <a:cubicBezTo>
                    <a:pt x="11002" y="13705"/>
                    <a:pt x="11014" y="13765"/>
                    <a:pt x="10990" y="13824"/>
                  </a:cubicBezTo>
                  <a:cubicBezTo>
                    <a:pt x="10824" y="14157"/>
                    <a:pt x="10681" y="14467"/>
                    <a:pt x="10502" y="14777"/>
                  </a:cubicBezTo>
                  <a:cubicBezTo>
                    <a:pt x="10395" y="14955"/>
                    <a:pt x="10288" y="15122"/>
                    <a:pt x="10157" y="15289"/>
                  </a:cubicBezTo>
                  <a:cubicBezTo>
                    <a:pt x="10062" y="15408"/>
                    <a:pt x="9943" y="15491"/>
                    <a:pt x="9824" y="15574"/>
                  </a:cubicBezTo>
                  <a:cubicBezTo>
                    <a:pt x="9728" y="15634"/>
                    <a:pt x="9609" y="15646"/>
                    <a:pt x="9490" y="15693"/>
                  </a:cubicBezTo>
                  <a:cubicBezTo>
                    <a:pt x="9466" y="15670"/>
                    <a:pt x="9443" y="15658"/>
                    <a:pt x="9431" y="15646"/>
                  </a:cubicBezTo>
                  <a:cubicBezTo>
                    <a:pt x="10002" y="14705"/>
                    <a:pt x="9931" y="13729"/>
                    <a:pt x="9669" y="12693"/>
                  </a:cubicBezTo>
                  <a:close/>
                  <a:moveTo>
                    <a:pt x="4454" y="13550"/>
                  </a:moveTo>
                  <a:cubicBezTo>
                    <a:pt x="4632" y="13860"/>
                    <a:pt x="4859" y="14098"/>
                    <a:pt x="5168" y="14265"/>
                  </a:cubicBezTo>
                  <a:cubicBezTo>
                    <a:pt x="4561" y="14991"/>
                    <a:pt x="3799" y="15515"/>
                    <a:pt x="2918" y="15789"/>
                  </a:cubicBezTo>
                  <a:cubicBezTo>
                    <a:pt x="3204" y="14919"/>
                    <a:pt x="3728" y="14157"/>
                    <a:pt x="4454" y="13550"/>
                  </a:cubicBezTo>
                  <a:close/>
                  <a:moveTo>
                    <a:pt x="14229" y="13562"/>
                  </a:moveTo>
                  <a:cubicBezTo>
                    <a:pt x="14967" y="14169"/>
                    <a:pt x="15479" y="14931"/>
                    <a:pt x="15765" y="15801"/>
                  </a:cubicBezTo>
                  <a:cubicBezTo>
                    <a:pt x="14884" y="15527"/>
                    <a:pt x="14134" y="15003"/>
                    <a:pt x="13514" y="14277"/>
                  </a:cubicBezTo>
                  <a:cubicBezTo>
                    <a:pt x="13836" y="14098"/>
                    <a:pt x="14050" y="13860"/>
                    <a:pt x="14229" y="13562"/>
                  </a:cubicBezTo>
                  <a:close/>
                  <a:moveTo>
                    <a:pt x="6797" y="15386"/>
                  </a:moveTo>
                  <a:cubicBezTo>
                    <a:pt x="6811" y="15386"/>
                    <a:pt x="6825" y="15389"/>
                    <a:pt x="6835" y="15396"/>
                  </a:cubicBezTo>
                  <a:cubicBezTo>
                    <a:pt x="6883" y="15408"/>
                    <a:pt x="6942" y="15467"/>
                    <a:pt x="6942" y="15515"/>
                  </a:cubicBezTo>
                  <a:cubicBezTo>
                    <a:pt x="6930" y="16015"/>
                    <a:pt x="6764" y="16467"/>
                    <a:pt x="6406" y="16824"/>
                  </a:cubicBezTo>
                  <a:cubicBezTo>
                    <a:pt x="6347" y="16884"/>
                    <a:pt x="6287" y="16908"/>
                    <a:pt x="6228" y="16955"/>
                  </a:cubicBezTo>
                  <a:cubicBezTo>
                    <a:pt x="6216" y="16955"/>
                    <a:pt x="6192" y="16944"/>
                    <a:pt x="6180" y="16944"/>
                  </a:cubicBezTo>
                  <a:cubicBezTo>
                    <a:pt x="6180" y="16765"/>
                    <a:pt x="6168" y="16598"/>
                    <a:pt x="6192" y="16420"/>
                  </a:cubicBezTo>
                  <a:cubicBezTo>
                    <a:pt x="6252" y="16027"/>
                    <a:pt x="6430" y="15705"/>
                    <a:pt x="6704" y="15420"/>
                  </a:cubicBezTo>
                  <a:cubicBezTo>
                    <a:pt x="6721" y="15403"/>
                    <a:pt x="6762" y="15386"/>
                    <a:pt x="6797" y="15386"/>
                  </a:cubicBezTo>
                  <a:close/>
                  <a:moveTo>
                    <a:pt x="11893" y="15400"/>
                  </a:moveTo>
                  <a:cubicBezTo>
                    <a:pt x="11922" y="15400"/>
                    <a:pt x="11953" y="15406"/>
                    <a:pt x="11967" y="15420"/>
                  </a:cubicBezTo>
                  <a:cubicBezTo>
                    <a:pt x="12324" y="15812"/>
                    <a:pt x="12538" y="16253"/>
                    <a:pt x="12502" y="16789"/>
                  </a:cubicBezTo>
                  <a:cubicBezTo>
                    <a:pt x="12502" y="16836"/>
                    <a:pt x="12491" y="16884"/>
                    <a:pt x="12479" y="16979"/>
                  </a:cubicBezTo>
                  <a:cubicBezTo>
                    <a:pt x="12360" y="16884"/>
                    <a:pt x="12264" y="16801"/>
                    <a:pt x="12205" y="16729"/>
                  </a:cubicBezTo>
                  <a:cubicBezTo>
                    <a:pt x="11907" y="16384"/>
                    <a:pt x="11764" y="15991"/>
                    <a:pt x="11764" y="15527"/>
                  </a:cubicBezTo>
                  <a:cubicBezTo>
                    <a:pt x="11752" y="15479"/>
                    <a:pt x="11788" y="15420"/>
                    <a:pt x="11836" y="15408"/>
                  </a:cubicBezTo>
                  <a:cubicBezTo>
                    <a:pt x="11850" y="15403"/>
                    <a:pt x="11871" y="15400"/>
                    <a:pt x="11893" y="15400"/>
                  </a:cubicBezTo>
                  <a:close/>
                  <a:moveTo>
                    <a:pt x="9847" y="15777"/>
                  </a:moveTo>
                  <a:cubicBezTo>
                    <a:pt x="9919" y="16729"/>
                    <a:pt x="9764" y="17622"/>
                    <a:pt x="9335" y="18456"/>
                  </a:cubicBezTo>
                  <a:cubicBezTo>
                    <a:pt x="8919" y="17634"/>
                    <a:pt x="8752" y="16741"/>
                    <a:pt x="8835" y="15777"/>
                  </a:cubicBezTo>
                  <a:lnTo>
                    <a:pt x="8835" y="15777"/>
                  </a:lnTo>
                  <a:cubicBezTo>
                    <a:pt x="8996" y="15830"/>
                    <a:pt x="9163" y="15857"/>
                    <a:pt x="9332" y="15857"/>
                  </a:cubicBezTo>
                  <a:cubicBezTo>
                    <a:pt x="9502" y="15857"/>
                    <a:pt x="9675" y="15830"/>
                    <a:pt x="9847" y="15777"/>
                  </a:cubicBezTo>
                  <a:close/>
                  <a:moveTo>
                    <a:pt x="9347" y="1"/>
                  </a:moveTo>
                  <a:cubicBezTo>
                    <a:pt x="9252" y="1"/>
                    <a:pt x="9216" y="49"/>
                    <a:pt x="9193" y="132"/>
                  </a:cubicBezTo>
                  <a:cubicBezTo>
                    <a:pt x="9097" y="418"/>
                    <a:pt x="8978" y="692"/>
                    <a:pt x="8895" y="965"/>
                  </a:cubicBezTo>
                  <a:cubicBezTo>
                    <a:pt x="8847" y="1120"/>
                    <a:pt x="8788" y="1287"/>
                    <a:pt x="8752" y="1442"/>
                  </a:cubicBezTo>
                  <a:cubicBezTo>
                    <a:pt x="8657" y="1965"/>
                    <a:pt x="8633" y="2489"/>
                    <a:pt x="8657" y="3013"/>
                  </a:cubicBezTo>
                  <a:cubicBezTo>
                    <a:pt x="8669" y="3073"/>
                    <a:pt x="8657" y="3144"/>
                    <a:pt x="8621" y="3168"/>
                  </a:cubicBezTo>
                  <a:cubicBezTo>
                    <a:pt x="8478" y="3347"/>
                    <a:pt x="8300" y="3525"/>
                    <a:pt x="8133" y="3704"/>
                  </a:cubicBezTo>
                  <a:cubicBezTo>
                    <a:pt x="7929" y="3425"/>
                    <a:pt x="7649" y="3282"/>
                    <a:pt x="7300" y="3282"/>
                  </a:cubicBezTo>
                  <a:cubicBezTo>
                    <a:pt x="7261" y="3282"/>
                    <a:pt x="7221" y="3283"/>
                    <a:pt x="7180" y="3287"/>
                  </a:cubicBezTo>
                  <a:cubicBezTo>
                    <a:pt x="7180" y="3251"/>
                    <a:pt x="7168" y="3228"/>
                    <a:pt x="7168" y="3216"/>
                  </a:cubicBezTo>
                  <a:cubicBezTo>
                    <a:pt x="7168" y="3156"/>
                    <a:pt x="7145" y="3097"/>
                    <a:pt x="7145" y="3037"/>
                  </a:cubicBezTo>
                  <a:cubicBezTo>
                    <a:pt x="7085" y="2537"/>
                    <a:pt x="6883" y="2096"/>
                    <a:pt x="6490" y="1775"/>
                  </a:cubicBezTo>
                  <a:cubicBezTo>
                    <a:pt x="6406" y="1704"/>
                    <a:pt x="6275" y="1668"/>
                    <a:pt x="6168" y="1620"/>
                  </a:cubicBezTo>
                  <a:cubicBezTo>
                    <a:pt x="6121" y="1739"/>
                    <a:pt x="6049" y="1846"/>
                    <a:pt x="6037" y="1965"/>
                  </a:cubicBezTo>
                  <a:cubicBezTo>
                    <a:pt x="5990" y="2489"/>
                    <a:pt x="6156" y="2930"/>
                    <a:pt x="6478" y="3335"/>
                  </a:cubicBezTo>
                  <a:cubicBezTo>
                    <a:pt x="6526" y="3394"/>
                    <a:pt x="6573" y="3454"/>
                    <a:pt x="6633" y="3525"/>
                  </a:cubicBezTo>
                  <a:cubicBezTo>
                    <a:pt x="6275" y="3787"/>
                    <a:pt x="6180" y="4121"/>
                    <a:pt x="6228" y="4502"/>
                  </a:cubicBezTo>
                  <a:cubicBezTo>
                    <a:pt x="5978" y="4478"/>
                    <a:pt x="5740" y="4478"/>
                    <a:pt x="5513" y="4466"/>
                  </a:cubicBezTo>
                  <a:cubicBezTo>
                    <a:pt x="5466" y="4466"/>
                    <a:pt x="5418" y="4442"/>
                    <a:pt x="5394" y="4406"/>
                  </a:cubicBezTo>
                  <a:cubicBezTo>
                    <a:pt x="5263" y="4275"/>
                    <a:pt x="5144" y="4144"/>
                    <a:pt x="4990" y="4001"/>
                  </a:cubicBezTo>
                  <a:cubicBezTo>
                    <a:pt x="4609" y="3668"/>
                    <a:pt x="4228" y="3311"/>
                    <a:pt x="3739" y="3097"/>
                  </a:cubicBezTo>
                  <a:cubicBezTo>
                    <a:pt x="3478" y="2978"/>
                    <a:pt x="3216" y="2858"/>
                    <a:pt x="2954" y="2727"/>
                  </a:cubicBezTo>
                  <a:cubicBezTo>
                    <a:pt x="2922" y="2706"/>
                    <a:pt x="2892" y="2694"/>
                    <a:pt x="2861" y="2694"/>
                  </a:cubicBezTo>
                  <a:cubicBezTo>
                    <a:pt x="2824" y="2694"/>
                    <a:pt x="2785" y="2712"/>
                    <a:pt x="2739" y="2751"/>
                  </a:cubicBezTo>
                  <a:cubicBezTo>
                    <a:pt x="2668" y="2835"/>
                    <a:pt x="2668" y="2870"/>
                    <a:pt x="2716" y="2966"/>
                  </a:cubicBezTo>
                  <a:cubicBezTo>
                    <a:pt x="2846" y="3228"/>
                    <a:pt x="2966" y="3501"/>
                    <a:pt x="3097" y="3763"/>
                  </a:cubicBezTo>
                  <a:cubicBezTo>
                    <a:pt x="3180" y="3930"/>
                    <a:pt x="3251" y="4109"/>
                    <a:pt x="3370" y="4240"/>
                  </a:cubicBezTo>
                  <a:cubicBezTo>
                    <a:pt x="3692" y="4632"/>
                    <a:pt x="4037" y="5002"/>
                    <a:pt x="4382" y="5394"/>
                  </a:cubicBezTo>
                  <a:cubicBezTo>
                    <a:pt x="4406" y="5430"/>
                    <a:pt x="4454" y="5478"/>
                    <a:pt x="4454" y="5525"/>
                  </a:cubicBezTo>
                  <a:cubicBezTo>
                    <a:pt x="4466" y="5764"/>
                    <a:pt x="4466" y="6002"/>
                    <a:pt x="4490" y="6252"/>
                  </a:cubicBezTo>
                  <a:cubicBezTo>
                    <a:pt x="4425" y="6242"/>
                    <a:pt x="4363" y="6237"/>
                    <a:pt x="4302" y="6237"/>
                  </a:cubicBezTo>
                  <a:cubicBezTo>
                    <a:pt x="3993" y="6237"/>
                    <a:pt x="3732" y="6366"/>
                    <a:pt x="3513" y="6645"/>
                  </a:cubicBezTo>
                  <a:cubicBezTo>
                    <a:pt x="3489" y="6621"/>
                    <a:pt x="3478" y="6621"/>
                    <a:pt x="3454" y="6609"/>
                  </a:cubicBezTo>
                  <a:cubicBezTo>
                    <a:pt x="3430" y="6585"/>
                    <a:pt x="3394" y="6561"/>
                    <a:pt x="3370" y="6537"/>
                  </a:cubicBezTo>
                  <a:cubicBezTo>
                    <a:pt x="3037" y="6240"/>
                    <a:pt x="2656" y="6109"/>
                    <a:pt x="2239" y="6061"/>
                  </a:cubicBezTo>
                  <a:cubicBezTo>
                    <a:pt x="2212" y="6059"/>
                    <a:pt x="2184" y="6058"/>
                    <a:pt x="2157" y="6058"/>
                  </a:cubicBezTo>
                  <a:cubicBezTo>
                    <a:pt x="2029" y="6058"/>
                    <a:pt x="1900" y="6079"/>
                    <a:pt x="1763" y="6109"/>
                  </a:cubicBezTo>
                  <a:cubicBezTo>
                    <a:pt x="1596" y="6133"/>
                    <a:pt x="1573" y="6204"/>
                    <a:pt x="1656" y="6347"/>
                  </a:cubicBezTo>
                  <a:cubicBezTo>
                    <a:pt x="1739" y="6490"/>
                    <a:pt x="1870" y="6657"/>
                    <a:pt x="2001" y="6764"/>
                  </a:cubicBezTo>
                  <a:cubicBezTo>
                    <a:pt x="2311" y="7014"/>
                    <a:pt x="2680" y="7180"/>
                    <a:pt x="3097" y="7192"/>
                  </a:cubicBezTo>
                  <a:cubicBezTo>
                    <a:pt x="3239" y="7192"/>
                    <a:pt x="3299" y="7216"/>
                    <a:pt x="3275" y="7371"/>
                  </a:cubicBezTo>
                  <a:cubicBezTo>
                    <a:pt x="3251" y="7669"/>
                    <a:pt x="3394" y="7907"/>
                    <a:pt x="3608" y="8097"/>
                  </a:cubicBezTo>
                  <a:cubicBezTo>
                    <a:pt x="3632" y="8133"/>
                    <a:pt x="3680" y="8157"/>
                    <a:pt x="3692" y="8169"/>
                  </a:cubicBezTo>
                  <a:cubicBezTo>
                    <a:pt x="3513" y="8335"/>
                    <a:pt x="3358" y="8502"/>
                    <a:pt x="3180" y="8645"/>
                  </a:cubicBezTo>
                  <a:cubicBezTo>
                    <a:pt x="3144" y="8681"/>
                    <a:pt x="3085" y="8693"/>
                    <a:pt x="3037" y="8693"/>
                  </a:cubicBezTo>
                  <a:cubicBezTo>
                    <a:pt x="2902" y="8693"/>
                    <a:pt x="2757" y="8687"/>
                    <a:pt x="2615" y="8687"/>
                  </a:cubicBezTo>
                  <a:cubicBezTo>
                    <a:pt x="2544" y="8687"/>
                    <a:pt x="2473" y="8689"/>
                    <a:pt x="2406" y="8693"/>
                  </a:cubicBezTo>
                  <a:cubicBezTo>
                    <a:pt x="1906" y="8728"/>
                    <a:pt x="1430" y="8752"/>
                    <a:pt x="977" y="8931"/>
                  </a:cubicBezTo>
                  <a:cubicBezTo>
                    <a:pt x="703" y="9038"/>
                    <a:pt x="418" y="9145"/>
                    <a:pt x="144" y="9228"/>
                  </a:cubicBezTo>
                  <a:cubicBezTo>
                    <a:pt x="49" y="9264"/>
                    <a:pt x="1" y="9288"/>
                    <a:pt x="1" y="9395"/>
                  </a:cubicBezTo>
                  <a:cubicBezTo>
                    <a:pt x="1" y="9502"/>
                    <a:pt x="49" y="9538"/>
                    <a:pt x="144" y="9574"/>
                  </a:cubicBezTo>
                  <a:cubicBezTo>
                    <a:pt x="406" y="9657"/>
                    <a:pt x="680" y="9776"/>
                    <a:pt x="953" y="9871"/>
                  </a:cubicBezTo>
                  <a:cubicBezTo>
                    <a:pt x="1120" y="9919"/>
                    <a:pt x="1287" y="9978"/>
                    <a:pt x="1453" y="10002"/>
                  </a:cubicBezTo>
                  <a:cubicBezTo>
                    <a:pt x="1866" y="10089"/>
                    <a:pt x="2287" y="10113"/>
                    <a:pt x="2709" y="10113"/>
                  </a:cubicBezTo>
                  <a:cubicBezTo>
                    <a:pt x="2810" y="10113"/>
                    <a:pt x="2912" y="10112"/>
                    <a:pt x="3013" y="10109"/>
                  </a:cubicBezTo>
                  <a:cubicBezTo>
                    <a:pt x="3033" y="10104"/>
                    <a:pt x="3053" y="10102"/>
                    <a:pt x="3071" y="10102"/>
                  </a:cubicBezTo>
                  <a:cubicBezTo>
                    <a:pt x="3098" y="10102"/>
                    <a:pt x="3123" y="10107"/>
                    <a:pt x="3144" y="10121"/>
                  </a:cubicBezTo>
                  <a:cubicBezTo>
                    <a:pt x="3323" y="10288"/>
                    <a:pt x="3501" y="10467"/>
                    <a:pt x="3680" y="10633"/>
                  </a:cubicBezTo>
                  <a:cubicBezTo>
                    <a:pt x="3358" y="10955"/>
                    <a:pt x="3275" y="11086"/>
                    <a:pt x="3263" y="11407"/>
                  </a:cubicBezTo>
                  <a:cubicBezTo>
                    <a:pt x="3251" y="11610"/>
                    <a:pt x="3251" y="11610"/>
                    <a:pt x="3037" y="11621"/>
                  </a:cubicBezTo>
                  <a:cubicBezTo>
                    <a:pt x="2537" y="11669"/>
                    <a:pt x="2084" y="11883"/>
                    <a:pt x="1763" y="12264"/>
                  </a:cubicBezTo>
                  <a:cubicBezTo>
                    <a:pt x="1668" y="12372"/>
                    <a:pt x="1656" y="12502"/>
                    <a:pt x="1596" y="12622"/>
                  </a:cubicBezTo>
                  <a:cubicBezTo>
                    <a:pt x="1715" y="12669"/>
                    <a:pt x="1834" y="12741"/>
                    <a:pt x="1954" y="12753"/>
                  </a:cubicBezTo>
                  <a:cubicBezTo>
                    <a:pt x="2011" y="12758"/>
                    <a:pt x="2069" y="12761"/>
                    <a:pt x="2125" y="12761"/>
                  </a:cubicBezTo>
                  <a:cubicBezTo>
                    <a:pt x="2565" y="12761"/>
                    <a:pt x="2951" y="12598"/>
                    <a:pt x="3299" y="12324"/>
                  </a:cubicBezTo>
                  <a:cubicBezTo>
                    <a:pt x="3358" y="12276"/>
                    <a:pt x="3406" y="12241"/>
                    <a:pt x="3489" y="12181"/>
                  </a:cubicBezTo>
                  <a:cubicBezTo>
                    <a:pt x="3702" y="12465"/>
                    <a:pt x="3984" y="12585"/>
                    <a:pt x="4284" y="12585"/>
                  </a:cubicBezTo>
                  <a:cubicBezTo>
                    <a:pt x="4336" y="12585"/>
                    <a:pt x="4389" y="12581"/>
                    <a:pt x="4442" y="12574"/>
                  </a:cubicBezTo>
                  <a:lnTo>
                    <a:pt x="4442" y="13288"/>
                  </a:lnTo>
                  <a:cubicBezTo>
                    <a:pt x="4442" y="13336"/>
                    <a:pt x="4406" y="13384"/>
                    <a:pt x="4382" y="13407"/>
                  </a:cubicBezTo>
                  <a:cubicBezTo>
                    <a:pt x="4240" y="13550"/>
                    <a:pt x="4109" y="13669"/>
                    <a:pt x="3978" y="13812"/>
                  </a:cubicBezTo>
                  <a:cubicBezTo>
                    <a:pt x="3632" y="14205"/>
                    <a:pt x="3275" y="14586"/>
                    <a:pt x="3073" y="15074"/>
                  </a:cubicBezTo>
                  <a:cubicBezTo>
                    <a:pt x="2966" y="15336"/>
                    <a:pt x="2835" y="15586"/>
                    <a:pt x="2716" y="15836"/>
                  </a:cubicBezTo>
                  <a:cubicBezTo>
                    <a:pt x="2668" y="15908"/>
                    <a:pt x="2656" y="15967"/>
                    <a:pt x="2727" y="16051"/>
                  </a:cubicBezTo>
                  <a:cubicBezTo>
                    <a:pt x="2767" y="16090"/>
                    <a:pt x="2802" y="16108"/>
                    <a:pt x="2843" y="16108"/>
                  </a:cubicBezTo>
                  <a:cubicBezTo>
                    <a:pt x="2875" y="16108"/>
                    <a:pt x="2911" y="16096"/>
                    <a:pt x="2954" y="16074"/>
                  </a:cubicBezTo>
                  <a:cubicBezTo>
                    <a:pt x="3204" y="15943"/>
                    <a:pt x="3466" y="15836"/>
                    <a:pt x="3728" y="15705"/>
                  </a:cubicBezTo>
                  <a:cubicBezTo>
                    <a:pt x="3882" y="15610"/>
                    <a:pt x="4061" y="15539"/>
                    <a:pt x="4216" y="15420"/>
                  </a:cubicBezTo>
                  <a:cubicBezTo>
                    <a:pt x="4621" y="15110"/>
                    <a:pt x="4978" y="14753"/>
                    <a:pt x="5359" y="14419"/>
                  </a:cubicBezTo>
                  <a:cubicBezTo>
                    <a:pt x="5394" y="14384"/>
                    <a:pt x="5442" y="14336"/>
                    <a:pt x="5478" y="14336"/>
                  </a:cubicBezTo>
                  <a:lnTo>
                    <a:pt x="6204" y="14336"/>
                  </a:lnTo>
                  <a:cubicBezTo>
                    <a:pt x="6145" y="14705"/>
                    <a:pt x="6264" y="15039"/>
                    <a:pt x="6597" y="15289"/>
                  </a:cubicBezTo>
                  <a:cubicBezTo>
                    <a:pt x="6549" y="15348"/>
                    <a:pt x="6526" y="15396"/>
                    <a:pt x="6478" y="15431"/>
                  </a:cubicBezTo>
                  <a:cubicBezTo>
                    <a:pt x="6180" y="15765"/>
                    <a:pt x="6037" y="16170"/>
                    <a:pt x="6002" y="16598"/>
                  </a:cubicBezTo>
                  <a:cubicBezTo>
                    <a:pt x="5990" y="16741"/>
                    <a:pt x="6025" y="16896"/>
                    <a:pt x="6061" y="17039"/>
                  </a:cubicBezTo>
                  <a:cubicBezTo>
                    <a:pt x="6077" y="17139"/>
                    <a:pt x="6107" y="17184"/>
                    <a:pt x="6165" y="17184"/>
                  </a:cubicBezTo>
                  <a:cubicBezTo>
                    <a:pt x="6197" y="17184"/>
                    <a:pt x="6237" y="17171"/>
                    <a:pt x="6287" y="17146"/>
                  </a:cubicBezTo>
                  <a:cubicBezTo>
                    <a:pt x="6406" y="17074"/>
                    <a:pt x="6526" y="17003"/>
                    <a:pt x="6609" y="16896"/>
                  </a:cubicBezTo>
                  <a:cubicBezTo>
                    <a:pt x="6930" y="16551"/>
                    <a:pt x="7121" y="16146"/>
                    <a:pt x="7133" y="15693"/>
                  </a:cubicBezTo>
                  <a:cubicBezTo>
                    <a:pt x="7133" y="15571"/>
                    <a:pt x="7168" y="15510"/>
                    <a:pt x="7268" y="15510"/>
                  </a:cubicBezTo>
                  <a:cubicBezTo>
                    <a:pt x="7284" y="15510"/>
                    <a:pt x="7303" y="15511"/>
                    <a:pt x="7323" y="15515"/>
                  </a:cubicBezTo>
                  <a:cubicBezTo>
                    <a:pt x="7347" y="15517"/>
                    <a:pt x="7370" y="15518"/>
                    <a:pt x="7393" y="15518"/>
                  </a:cubicBezTo>
                  <a:cubicBezTo>
                    <a:pt x="7613" y="15518"/>
                    <a:pt x="7804" y="15417"/>
                    <a:pt x="7966" y="15277"/>
                  </a:cubicBezTo>
                  <a:cubicBezTo>
                    <a:pt x="8038" y="15217"/>
                    <a:pt x="8097" y="15158"/>
                    <a:pt x="8145" y="15110"/>
                  </a:cubicBezTo>
                  <a:cubicBezTo>
                    <a:pt x="8311" y="15289"/>
                    <a:pt x="8466" y="15455"/>
                    <a:pt x="8621" y="15634"/>
                  </a:cubicBezTo>
                  <a:cubicBezTo>
                    <a:pt x="8645" y="15670"/>
                    <a:pt x="8669" y="15717"/>
                    <a:pt x="8669" y="15765"/>
                  </a:cubicBezTo>
                  <a:cubicBezTo>
                    <a:pt x="8669" y="15967"/>
                    <a:pt x="8645" y="16193"/>
                    <a:pt x="8669" y="16408"/>
                  </a:cubicBezTo>
                  <a:cubicBezTo>
                    <a:pt x="8692" y="16884"/>
                    <a:pt x="8704" y="17360"/>
                    <a:pt x="8883" y="17813"/>
                  </a:cubicBezTo>
                  <a:cubicBezTo>
                    <a:pt x="8990" y="18098"/>
                    <a:pt x="9097" y="18396"/>
                    <a:pt x="9204" y="18682"/>
                  </a:cubicBezTo>
                  <a:cubicBezTo>
                    <a:pt x="9228" y="18765"/>
                    <a:pt x="9276" y="18801"/>
                    <a:pt x="9383" y="18801"/>
                  </a:cubicBezTo>
                  <a:cubicBezTo>
                    <a:pt x="9490" y="18801"/>
                    <a:pt x="9514" y="18753"/>
                    <a:pt x="9550" y="18670"/>
                  </a:cubicBezTo>
                  <a:cubicBezTo>
                    <a:pt x="9633" y="18384"/>
                    <a:pt x="9752" y="18110"/>
                    <a:pt x="9847" y="17836"/>
                  </a:cubicBezTo>
                  <a:cubicBezTo>
                    <a:pt x="9883" y="17682"/>
                    <a:pt x="9943" y="17515"/>
                    <a:pt x="9978" y="17360"/>
                  </a:cubicBezTo>
                  <a:cubicBezTo>
                    <a:pt x="10085" y="16836"/>
                    <a:pt x="10097" y="16312"/>
                    <a:pt x="10085" y="15789"/>
                  </a:cubicBezTo>
                  <a:cubicBezTo>
                    <a:pt x="10062" y="15729"/>
                    <a:pt x="10085" y="15658"/>
                    <a:pt x="10109" y="15634"/>
                  </a:cubicBezTo>
                  <a:cubicBezTo>
                    <a:pt x="10264" y="15455"/>
                    <a:pt x="10443" y="15277"/>
                    <a:pt x="10597" y="15098"/>
                  </a:cubicBezTo>
                  <a:cubicBezTo>
                    <a:pt x="10795" y="15369"/>
                    <a:pt x="11075" y="15512"/>
                    <a:pt x="11420" y="15512"/>
                  </a:cubicBezTo>
                  <a:cubicBezTo>
                    <a:pt x="11470" y="15512"/>
                    <a:pt x="11521" y="15509"/>
                    <a:pt x="11574" y="15503"/>
                  </a:cubicBezTo>
                  <a:cubicBezTo>
                    <a:pt x="11586" y="15598"/>
                    <a:pt x="11586" y="15670"/>
                    <a:pt x="11598" y="15753"/>
                  </a:cubicBezTo>
                  <a:cubicBezTo>
                    <a:pt x="11657" y="16253"/>
                    <a:pt x="11871" y="16682"/>
                    <a:pt x="12252" y="17015"/>
                  </a:cubicBezTo>
                  <a:cubicBezTo>
                    <a:pt x="12348" y="17086"/>
                    <a:pt x="12479" y="17122"/>
                    <a:pt x="12586" y="17158"/>
                  </a:cubicBezTo>
                  <a:cubicBezTo>
                    <a:pt x="12622" y="17039"/>
                    <a:pt x="12705" y="16944"/>
                    <a:pt x="12717" y="16824"/>
                  </a:cubicBezTo>
                  <a:cubicBezTo>
                    <a:pt x="12764" y="16301"/>
                    <a:pt x="12598" y="15848"/>
                    <a:pt x="12264" y="15455"/>
                  </a:cubicBezTo>
                  <a:cubicBezTo>
                    <a:pt x="12229" y="15396"/>
                    <a:pt x="12181" y="15336"/>
                    <a:pt x="12121" y="15253"/>
                  </a:cubicBezTo>
                  <a:cubicBezTo>
                    <a:pt x="12479" y="15003"/>
                    <a:pt x="12562" y="14658"/>
                    <a:pt x="12526" y="14288"/>
                  </a:cubicBezTo>
                  <a:lnTo>
                    <a:pt x="12526" y="14288"/>
                  </a:lnTo>
                  <a:cubicBezTo>
                    <a:pt x="12776" y="14300"/>
                    <a:pt x="13014" y="14300"/>
                    <a:pt x="13241" y="14324"/>
                  </a:cubicBezTo>
                  <a:cubicBezTo>
                    <a:pt x="13276" y="14324"/>
                    <a:pt x="13324" y="14348"/>
                    <a:pt x="13360" y="14384"/>
                  </a:cubicBezTo>
                  <a:cubicBezTo>
                    <a:pt x="13491" y="14515"/>
                    <a:pt x="13610" y="14646"/>
                    <a:pt x="13753" y="14777"/>
                  </a:cubicBezTo>
                  <a:cubicBezTo>
                    <a:pt x="14146" y="15122"/>
                    <a:pt x="14515" y="15479"/>
                    <a:pt x="15003" y="15693"/>
                  </a:cubicBezTo>
                  <a:cubicBezTo>
                    <a:pt x="15277" y="15812"/>
                    <a:pt x="15527" y="15931"/>
                    <a:pt x="15800" y="16062"/>
                  </a:cubicBezTo>
                  <a:cubicBezTo>
                    <a:pt x="15831" y="16083"/>
                    <a:pt x="15860" y="16095"/>
                    <a:pt x="15888" y="16095"/>
                  </a:cubicBezTo>
                  <a:cubicBezTo>
                    <a:pt x="15925" y="16095"/>
                    <a:pt x="15962" y="16074"/>
                    <a:pt x="16003" y="16027"/>
                  </a:cubicBezTo>
                  <a:cubicBezTo>
                    <a:pt x="16074" y="15955"/>
                    <a:pt x="16074" y="15908"/>
                    <a:pt x="16039" y="15824"/>
                  </a:cubicBezTo>
                  <a:cubicBezTo>
                    <a:pt x="15896" y="15550"/>
                    <a:pt x="15777" y="15289"/>
                    <a:pt x="15646" y="15015"/>
                  </a:cubicBezTo>
                  <a:cubicBezTo>
                    <a:pt x="15574" y="14860"/>
                    <a:pt x="15503" y="14681"/>
                    <a:pt x="15384" y="14538"/>
                  </a:cubicBezTo>
                  <a:cubicBezTo>
                    <a:pt x="15050" y="14157"/>
                    <a:pt x="14705" y="13788"/>
                    <a:pt x="14372" y="13395"/>
                  </a:cubicBezTo>
                  <a:cubicBezTo>
                    <a:pt x="14336" y="13348"/>
                    <a:pt x="14288" y="13312"/>
                    <a:pt x="14288" y="13264"/>
                  </a:cubicBezTo>
                  <a:cubicBezTo>
                    <a:pt x="14276" y="13026"/>
                    <a:pt x="14276" y="12788"/>
                    <a:pt x="14265" y="12538"/>
                  </a:cubicBezTo>
                  <a:lnTo>
                    <a:pt x="14265" y="12538"/>
                  </a:lnTo>
                  <a:cubicBezTo>
                    <a:pt x="14328" y="12548"/>
                    <a:pt x="14391" y="12554"/>
                    <a:pt x="14453" y="12554"/>
                  </a:cubicBezTo>
                  <a:cubicBezTo>
                    <a:pt x="14750" y="12554"/>
                    <a:pt x="15022" y="12431"/>
                    <a:pt x="15229" y="12145"/>
                  </a:cubicBezTo>
                  <a:cubicBezTo>
                    <a:pt x="15289" y="12193"/>
                    <a:pt x="15336" y="12217"/>
                    <a:pt x="15396" y="12276"/>
                  </a:cubicBezTo>
                  <a:cubicBezTo>
                    <a:pt x="15717" y="12574"/>
                    <a:pt x="16110" y="12717"/>
                    <a:pt x="16527" y="12753"/>
                  </a:cubicBezTo>
                  <a:cubicBezTo>
                    <a:pt x="16558" y="12757"/>
                    <a:pt x="16589" y="12759"/>
                    <a:pt x="16619" y="12759"/>
                  </a:cubicBezTo>
                  <a:cubicBezTo>
                    <a:pt x="16752" y="12759"/>
                    <a:pt x="16879" y="12722"/>
                    <a:pt x="17015" y="12693"/>
                  </a:cubicBezTo>
                  <a:cubicBezTo>
                    <a:pt x="17146" y="12669"/>
                    <a:pt x="17182" y="12598"/>
                    <a:pt x="17110" y="12479"/>
                  </a:cubicBezTo>
                  <a:cubicBezTo>
                    <a:pt x="17003" y="12312"/>
                    <a:pt x="16896" y="12157"/>
                    <a:pt x="16753" y="12038"/>
                  </a:cubicBezTo>
                  <a:cubicBezTo>
                    <a:pt x="16432" y="11788"/>
                    <a:pt x="16062" y="11621"/>
                    <a:pt x="15646" y="11610"/>
                  </a:cubicBezTo>
                  <a:cubicBezTo>
                    <a:pt x="15515" y="11610"/>
                    <a:pt x="15455" y="11586"/>
                    <a:pt x="15467" y="11431"/>
                  </a:cubicBezTo>
                  <a:cubicBezTo>
                    <a:pt x="15503" y="11133"/>
                    <a:pt x="15348" y="10895"/>
                    <a:pt x="15146" y="10705"/>
                  </a:cubicBezTo>
                  <a:cubicBezTo>
                    <a:pt x="15110" y="10669"/>
                    <a:pt x="15062" y="10645"/>
                    <a:pt x="15050" y="10633"/>
                  </a:cubicBezTo>
                  <a:cubicBezTo>
                    <a:pt x="15229" y="10467"/>
                    <a:pt x="15396" y="10300"/>
                    <a:pt x="15574" y="10157"/>
                  </a:cubicBezTo>
                  <a:cubicBezTo>
                    <a:pt x="15598" y="10121"/>
                    <a:pt x="15658" y="10109"/>
                    <a:pt x="15705" y="10109"/>
                  </a:cubicBezTo>
                  <a:cubicBezTo>
                    <a:pt x="15848" y="10109"/>
                    <a:pt x="15991" y="10115"/>
                    <a:pt x="16134" y="10115"/>
                  </a:cubicBezTo>
                  <a:cubicBezTo>
                    <a:pt x="16205" y="10115"/>
                    <a:pt x="16277" y="10113"/>
                    <a:pt x="16348" y="10109"/>
                  </a:cubicBezTo>
                  <a:cubicBezTo>
                    <a:pt x="16836" y="10074"/>
                    <a:pt x="17313" y="10050"/>
                    <a:pt x="17777" y="9871"/>
                  </a:cubicBezTo>
                  <a:cubicBezTo>
                    <a:pt x="18039" y="9764"/>
                    <a:pt x="18325" y="9657"/>
                    <a:pt x="18610" y="9574"/>
                  </a:cubicBezTo>
                  <a:cubicBezTo>
                    <a:pt x="18694" y="9538"/>
                    <a:pt x="18741" y="9514"/>
                    <a:pt x="18741" y="9407"/>
                  </a:cubicBezTo>
                  <a:cubicBezTo>
                    <a:pt x="18741" y="9300"/>
                    <a:pt x="18694" y="9264"/>
                    <a:pt x="18610" y="9228"/>
                  </a:cubicBezTo>
                  <a:cubicBezTo>
                    <a:pt x="18337" y="9145"/>
                    <a:pt x="18075" y="9026"/>
                    <a:pt x="17789" y="8931"/>
                  </a:cubicBezTo>
                  <a:cubicBezTo>
                    <a:pt x="17622" y="8883"/>
                    <a:pt x="17467" y="8823"/>
                    <a:pt x="17301" y="8800"/>
                  </a:cubicBezTo>
                  <a:cubicBezTo>
                    <a:pt x="16878" y="8713"/>
                    <a:pt x="16456" y="8689"/>
                    <a:pt x="16040" y="8689"/>
                  </a:cubicBezTo>
                  <a:cubicBezTo>
                    <a:pt x="15940" y="8689"/>
                    <a:pt x="15840" y="8690"/>
                    <a:pt x="15741" y="8693"/>
                  </a:cubicBezTo>
                  <a:cubicBezTo>
                    <a:pt x="15721" y="8697"/>
                    <a:pt x="15699" y="8700"/>
                    <a:pt x="15678" y="8700"/>
                  </a:cubicBezTo>
                  <a:cubicBezTo>
                    <a:pt x="15648" y="8700"/>
                    <a:pt x="15619" y="8695"/>
                    <a:pt x="15598" y="8681"/>
                  </a:cubicBezTo>
                  <a:cubicBezTo>
                    <a:pt x="15419" y="8514"/>
                    <a:pt x="15241" y="8335"/>
                    <a:pt x="15062" y="8169"/>
                  </a:cubicBezTo>
                  <a:cubicBezTo>
                    <a:pt x="15300" y="7978"/>
                    <a:pt x="15479" y="7740"/>
                    <a:pt x="15479" y="7395"/>
                  </a:cubicBezTo>
                  <a:cubicBezTo>
                    <a:pt x="15479" y="7192"/>
                    <a:pt x="15503" y="7192"/>
                    <a:pt x="15705" y="7180"/>
                  </a:cubicBezTo>
                  <a:cubicBezTo>
                    <a:pt x="16217" y="7133"/>
                    <a:pt x="16658" y="6918"/>
                    <a:pt x="16991" y="6537"/>
                  </a:cubicBezTo>
                  <a:cubicBezTo>
                    <a:pt x="17074" y="6430"/>
                    <a:pt x="17086" y="6299"/>
                    <a:pt x="17146" y="6180"/>
                  </a:cubicBezTo>
                  <a:cubicBezTo>
                    <a:pt x="17027" y="6133"/>
                    <a:pt x="16908" y="6061"/>
                    <a:pt x="16789" y="6049"/>
                  </a:cubicBezTo>
                  <a:cubicBezTo>
                    <a:pt x="16732" y="6044"/>
                    <a:pt x="16676" y="6041"/>
                    <a:pt x="16621" y="6041"/>
                  </a:cubicBezTo>
                  <a:cubicBezTo>
                    <a:pt x="16187" y="6041"/>
                    <a:pt x="15793" y="6203"/>
                    <a:pt x="15455" y="6478"/>
                  </a:cubicBezTo>
                  <a:cubicBezTo>
                    <a:pt x="15396" y="6526"/>
                    <a:pt x="15336" y="6561"/>
                    <a:pt x="15265" y="6621"/>
                  </a:cubicBezTo>
                  <a:cubicBezTo>
                    <a:pt x="15042" y="6337"/>
                    <a:pt x="14767" y="6217"/>
                    <a:pt x="14470" y="6217"/>
                  </a:cubicBezTo>
                  <a:cubicBezTo>
                    <a:pt x="14418" y="6217"/>
                    <a:pt x="14365" y="6221"/>
                    <a:pt x="14312" y="6228"/>
                  </a:cubicBezTo>
                  <a:lnTo>
                    <a:pt x="14312" y="5514"/>
                  </a:lnTo>
                  <a:cubicBezTo>
                    <a:pt x="14312" y="5466"/>
                    <a:pt x="14336" y="5418"/>
                    <a:pt x="14372" y="5394"/>
                  </a:cubicBezTo>
                  <a:cubicBezTo>
                    <a:pt x="14503" y="5252"/>
                    <a:pt x="14634" y="5133"/>
                    <a:pt x="14765" y="4990"/>
                  </a:cubicBezTo>
                  <a:cubicBezTo>
                    <a:pt x="15110" y="4597"/>
                    <a:pt x="15467" y="4216"/>
                    <a:pt x="15681" y="3728"/>
                  </a:cubicBezTo>
                  <a:cubicBezTo>
                    <a:pt x="15777" y="3466"/>
                    <a:pt x="15920" y="3216"/>
                    <a:pt x="16039" y="2966"/>
                  </a:cubicBezTo>
                  <a:cubicBezTo>
                    <a:pt x="16074" y="2894"/>
                    <a:pt x="16098" y="2835"/>
                    <a:pt x="16015" y="2751"/>
                  </a:cubicBezTo>
                  <a:cubicBezTo>
                    <a:pt x="15975" y="2712"/>
                    <a:pt x="15940" y="2694"/>
                    <a:pt x="15902" y="2694"/>
                  </a:cubicBezTo>
                  <a:cubicBezTo>
                    <a:pt x="15871" y="2694"/>
                    <a:pt x="15838" y="2706"/>
                    <a:pt x="15800" y="2727"/>
                  </a:cubicBezTo>
                  <a:cubicBezTo>
                    <a:pt x="15539" y="2858"/>
                    <a:pt x="15277" y="2966"/>
                    <a:pt x="15027" y="3097"/>
                  </a:cubicBezTo>
                  <a:cubicBezTo>
                    <a:pt x="14860" y="3192"/>
                    <a:pt x="14681" y="3263"/>
                    <a:pt x="14527" y="3382"/>
                  </a:cubicBezTo>
                  <a:cubicBezTo>
                    <a:pt x="14134" y="3692"/>
                    <a:pt x="13776" y="4049"/>
                    <a:pt x="13384" y="4382"/>
                  </a:cubicBezTo>
                  <a:cubicBezTo>
                    <a:pt x="13360" y="4418"/>
                    <a:pt x="13312" y="4466"/>
                    <a:pt x="13264" y="4466"/>
                  </a:cubicBezTo>
                  <a:lnTo>
                    <a:pt x="12538" y="4466"/>
                  </a:lnTo>
                  <a:cubicBezTo>
                    <a:pt x="12586" y="4097"/>
                    <a:pt x="12467" y="3751"/>
                    <a:pt x="12133" y="3513"/>
                  </a:cubicBezTo>
                  <a:cubicBezTo>
                    <a:pt x="12181" y="3442"/>
                    <a:pt x="12205" y="3394"/>
                    <a:pt x="12252" y="3347"/>
                  </a:cubicBezTo>
                  <a:cubicBezTo>
                    <a:pt x="12550" y="3025"/>
                    <a:pt x="12705" y="2620"/>
                    <a:pt x="12729" y="2192"/>
                  </a:cubicBezTo>
                  <a:cubicBezTo>
                    <a:pt x="12729" y="2037"/>
                    <a:pt x="12705" y="1894"/>
                    <a:pt x="12669" y="1739"/>
                  </a:cubicBezTo>
                  <a:cubicBezTo>
                    <a:pt x="12654" y="1647"/>
                    <a:pt x="12624" y="1600"/>
                    <a:pt x="12566" y="1600"/>
                  </a:cubicBezTo>
                  <a:cubicBezTo>
                    <a:pt x="12534" y="1600"/>
                    <a:pt x="12494" y="1614"/>
                    <a:pt x="12443" y="1644"/>
                  </a:cubicBezTo>
                  <a:cubicBezTo>
                    <a:pt x="12324" y="1715"/>
                    <a:pt x="12205" y="1787"/>
                    <a:pt x="12121" y="1894"/>
                  </a:cubicBezTo>
                  <a:cubicBezTo>
                    <a:pt x="11812" y="2239"/>
                    <a:pt x="11609" y="2632"/>
                    <a:pt x="11598" y="3097"/>
                  </a:cubicBezTo>
                  <a:cubicBezTo>
                    <a:pt x="11598" y="3217"/>
                    <a:pt x="11558" y="3277"/>
                    <a:pt x="11441" y="3277"/>
                  </a:cubicBezTo>
                  <a:cubicBezTo>
                    <a:pt x="11430" y="3277"/>
                    <a:pt x="11419" y="3276"/>
                    <a:pt x="11407" y="3275"/>
                  </a:cubicBezTo>
                  <a:cubicBezTo>
                    <a:pt x="11382" y="3273"/>
                    <a:pt x="11356" y="3272"/>
                    <a:pt x="11332" y="3272"/>
                  </a:cubicBezTo>
                  <a:cubicBezTo>
                    <a:pt x="11114" y="3272"/>
                    <a:pt x="10924" y="3364"/>
                    <a:pt x="10764" y="3513"/>
                  </a:cubicBezTo>
                  <a:cubicBezTo>
                    <a:pt x="10693" y="3573"/>
                    <a:pt x="10633" y="3632"/>
                    <a:pt x="10586" y="3680"/>
                  </a:cubicBezTo>
                  <a:cubicBezTo>
                    <a:pt x="10419" y="3501"/>
                    <a:pt x="10264" y="3335"/>
                    <a:pt x="10109" y="3156"/>
                  </a:cubicBezTo>
                  <a:cubicBezTo>
                    <a:pt x="10085" y="3132"/>
                    <a:pt x="10062" y="3073"/>
                    <a:pt x="10062" y="3025"/>
                  </a:cubicBezTo>
                  <a:cubicBezTo>
                    <a:pt x="10062" y="2811"/>
                    <a:pt x="10085" y="2608"/>
                    <a:pt x="10062" y="2394"/>
                  </a:cubicBezTo>
                  <a:cubicBezTo>
                    <a:pt x="10038" y="1918"/>
                    <a:pt x="10026" y="1442"/>
                    <a:pt x="9847" y="989"/>
                  </a:cubicBezTo>
                  <a:cubicBezTo>
                    <a:pt x="9740" y="703"/>
                    <a:pt x="9633" y="406"/>
                    <a:pt x="9526" y="120"/>
                  </a:cubicBezTo>
                  <a:cubicBezTo>
                    <a:pt x="9502" y="37"/>
                    <a:pt x="9454" y="1"/>
                    <a:pt x="9347"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21725" y="3773550"/>
              <a:ext cx="16700" cy="28500"/>
            </a:xfrm>
            <a:custGeom>
              <a:avLst/>
              <a:gdLst/>
              <a:ahLst/>
              <a:cxnLst/>
              <a:rect l="l" t="t" r="r" b="b"/>
              <a:pathLst>
                <a:path w="668" h="1140" extrusionOk="0">
                  <a:moveTo>
                    <a:pt x="203" y="380"/>
                  </a:moveTo>
                  <a:lnTo>
                    <a:pt x="203" y="380"/>
                  </a:lnTo>
                  <a:cubicBezTo>
                    <a:pt x="382" y="451"/>
                    <a:pt x="489" y="689"/>
                    <a:pt x="441" y="928"/>
                  </a:cubicBezTo>
                  <a:cubicBezTo>
                    <a:pt x="263" y="773"/>
                    <a:pt x="203" y="594"/>
                    <a:pt x="203" y="380"/>
                  </a:cubicBezTo>
                  <a:close/>
                  <a:moveTo>
                    <a:pt x="114" y="1"/>
                  </a:moveTo>
                  <a:cubicBezTo>
                    <a:pt x="102" y="1"/>
                    <a:pt x="91" y="3"/>
                    <a:pt x="84" y="11"/>
                  </a:cubicBezTo>
                  <a:cubicBezTo>
                    <a:pt x="48" y="23"/>
                    <a:pt x="25" y="82"/>
                    <a:pt x="25" y="118"/>
                  </a:cubicBezTo>
                  <a:cubicBezTo>
                    <a:pt x="25" y="237"/>
                    <a:pt x="1" y="368"/>
                    <a:pt x="25" y="487"/>
                  </a:cubicBezTo>
                  <a:cubicBezTo>
                    <a:pt x="48" y="725"/>
                    <a:pt x="144" y="928"/>
                    <a:pt x="346" y="1082"/>
                  </a:cubicBezTo>
                  <a:cubicBezTo>
                    <a:pt x="401" y="1121"/>
                    <a:pt x="450" y="1139"/>
                    <a:pt x="492" y="1139"/>
                  </a:cubicBezTo>
                  <a:cubicBezTo>
                    <a:pt x="568" y="1139"/>
                    <a:pt x="621" y="1078"/>
                    <a:pt x="644" y="963"/>
                  </a:cubicBezTo>
                  <a:cubicBezTo>
                    <a:pt x="644" y="916"/>
                    <a:pt x="644" y="868"/>
                    <a:pt x="668" y="809"/>
                  </a:cubicBezTo>
                  <a:cubicBezTo>
                    <a:pt x="644" y="749"/>
                    <a:pt x="644" y="678"/>
                    <a:pt x="632" y="582"/>
                  </a:cubicBezTo>
                  <a:cubicBezTo>
                    <a:pt x="560" y="332"/>
                    <a:pt x="346" y="201"/>
                    <a:pt x="191" y="23"/>
                  </a:cubicBezTo>
                  <a:cubicBezTo>
                    <a:pt x="175" y="15"/>
                    <a:pt x="141" y="1"/>
                    <a:pt x="11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31000" y="3773700"/>
              <a:ext cx="17275" cy="27825"/>
            </a:xfrm>
            <a:custGeom>
              <a:avLst/>
              <a:gdLst/>
              <a:ahLst/>
              <a:cxnLst/>
              <a:rect l="l" t="t" r="r" b="b"/>
              <a:pathLst>
                <a:path w="691" h="1113" extrusionOk="0">
                  <a:moveTo>
                    <a:pt x="453" y="350"/>
                  </a:moveTo>
                  <a:cubicBezTo>
                    <a:pt x="524" y="553"/>
                    <a:pt x="405" y="838"/>
                    <a:pt x="227" y="898"/>
                  </a:cubicBezTo>
                  <a:cubicBezTo>
                    <a:pt x="215" y="672"/>
                    <a:pt x="286" y="493"/>
                    <a:pt x="453" y="350"/>
                  </a:cubicBezTo>
                  <a:close/>
                  <a:moveTo>
                    <a:pt x="570" y="0"/>
                  </a:moveTo>
                  <a:cubicBezTo>
                    <a:pt x="542" y="0"/>
                    <a:pt x="503" y="11"/>
                    <a:pt x="477" y="29"/>
                  </a:cubicBezTo>
                  <a:lnTo>
                    <a:pt x="262" y="255"/>
                  </a:lnTo>
                  <a:cubicBezTo>
                    <a:pt x="108" y="433"/>
                    <a:pt x="0" y="624"/>
                    <a:pt x="36" y="862"/>
                  </a:cubicBezTo>
                  <a:cubicBezTo>
                    <a:pt x="48" y="957"/>
                    <a:pt x="96" y="1076"/>
                    <a:pt x="155" y="1100"/>
                  </a:cubicBezTo>
                  <a:cubicBezTo>
                    <a:pt x="172" y="1109"/>
                    <a:pt x="192" y="1112"/>
                    <a:pt x="213" y="1112"/>
                  </a:cubicBezTo>
                  <a:cubicBezTo>
                    <a:pt x="280" y="1112"/>
                    <a:pt x="360" y="1074"/>
                    <a:pt x="405" y="1029"/>
                  </a:cubicBezTo>
                  <a:cubicBezTo>
                    <a:pt x="619" y="838"/>
                    <a:pt x="691" y="600"/>
                    <a:pt x="679" y="350"/>
                  </a:cubicBezTo>
                  <a:cubicBezTo>
                    <a:pt x="679" y="243"/>
                    <a:pt x="691" y="183"/>
                    <a:pt x="655" y="124"/>
                  </a:cubicBezTo>
                  <a:cubicBezTo>
                    <a:pt x="655" y="76"/>
                    <a:pt x="631" y="17"/>
                    <a:pt x="596" y="5"/>
                  </a:cubicBezTo>
                  <a:cubicBezTo>
                    <a:pt x="589" y="2"/>
                    <a:pt x="580" y="0"/>
                    <a:pt x="57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4725" y="4000325"/>
              <a:ext cx="30675" cy="15975"/>
            </a:xfrm>
            <a:custGeom>
              <a:avLst/>
              <a:gdLst/>
              <a:ahLst/>
              <a:cxnLst/>
              <a:rect l="l" t="t" r="r" b="b"/>
              <a:pathLst>
                <a:path w="1227" h="639" extrusionOk="0">
                  <a:moveTo>
                    <a:pt x="746" y="207"/>
                  </a:moveTo>
                  <a:cubicBezTo>
                    <a:pt x="779" y="207"/>
                    <a:pt x="812" y="210"/>
                    <a:pt x="845" y="215"/>
                  </a:cubicBezTo>
                  <a:cubicBezTo>
                    <a:pt x="742" y="364"/>
                    <a:pt x="588" y="448"/>
                    <a:pt x="434" y="448"/>
                  </a:cubicBezTo>
                  <a:cubicBezTo>
                    <a:pt x="392" y="448"/>
                    <a:pt x="350" y="442"/>
                    <a:pt x="310" y="429"/>
                  </a:cubicBezTo>
                  <a:cubicBezTo>
                    <a:pt x="391" y="296"/>
                    <a:pt x="552" y="207"/>
                    <a:pt x="746" y="207"/>
                  </a:cubicBezTo>
                  <a:close/>
                  <a:moveTo>
                    <a:pt x="714" y="0"/>
                  </a:moveTo>
                  <a:cubicBezTo>
                    <a:pt x="464" y="12"/>
                    <a:pt x="238" y="120"/>
                    <a:pt x="83" y="346"/>
                  </a:cubicBezTo>
                  <a:cubicBezTo>
                    <a:pt x="0" y="477"/>
                    <a:pt x="36" y="608"/>
                    <a:pt x="202" y="631"/>
                  </a:cubicBezTo>
                  <a:cubicBezTo>
                    <a:pt x="246" y="636"/>
                    <a:pt x="293" y="639"/>
                    <a:pt x="340" y="639"/>
                  </a:cubicBezTo>
                  <a:cubicBezTo>
                    <a:pt x="423" y="639"/>
                    <a:pt x="508" y="630"/>
                    <a:pt x="583" y="608"/>
                  </a:cubicBezTo>
                  <a:cubicBezTo>
                    <a:pt x="833" y="548"/>
                    <a:pt x="976" y="334"/>
                    <a:pt x="1155" y="167"/>
                  </a:cubicBezTo>
                  <a:cubicBezTo>
                    <a:pt x="1226" y="108"/>
                    <a:pt x="1179" y="0"/>
                    <a:pt x="1084"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294625" y="4310600"/>
              <a:ext cx="30975" cy="15975"/>
            </a:xfrm>
            <a:custGeom>
              <a:avLst/>
              <a:gdLst/>
              <a:ahLst/>
              <a:cxnLst/>
              <a:rect l="l" t="t" r="r" b="b"/>
              <a:pathLst>
                <a:path w="1239" h="639" extrusionOk="0">
                  <a:moveTo>
                    <a:pt x="831" y="186"/>
                  </a:moveTo>
                  <a:cubicBezTo>
                    <a:pt x="867" y="186"/>
                    <a:pt x="904" y="190"/>
                    <a:pt x="941" y="198"/>
                  </a:cubicBezTo>
                  <a:cubicBezTo>
                    <a:pt x="846" y="346"/>
                    <a:pt x="666" y="428"/>
                    <a:pt x="461" y="428"/>
                  </a:cubicBezTo>
                  <a:cubicBezTo>
                    <a:pt x="435" y="428"/>
                    <a:pt x="408" y="427"/>
                    <a:pt x="381" y="424"/>
                  </a:cubicBezTo>
                  <a:cubicBezTo>
                    <a:pt x="499" y="277"/>
                    <a:pt x="658" y="186"/>
                    <a:pt x="831" y="186"/>
                  </a:cubicBezTo>
                  <a:close/>
                  <a:moveTo>
                    <a:pt x="885" y="1"/>
                  </a:moveTo>
                  <a:cubicBezTo>
                    <a:pt x="814" y="1"/>
                    <a:pt x="744" y="12"/>
                    <a:pt x="679" y="20"/>
                  </a:cubicBezTo>
                  <a:cubicBezTo>
                    <a:pt x="405" y="79"/>
                    <a:pt x="238" y="305"/>
                    <a:pt x="60" y="484"/>
                  </a:cubicBezTo>
                  <a:cubicBezTo>
                    <a:pt x="0" y="543"/>
                    <a:pt x="60" y="627"/>
                    <a:pt x="143" y="627"/>
                  </a:cubicBezTo>
                  <a:lnTo>
                    <a:pt x="346" y="627"/>
                  </a:lnTo>
                  <a:cubicBezTo>
                    <a:pt x="381" y="627"/>
                    <a:pt x="429" y="627"/>
                    <a:pt x="500" y="639"/>
                  </a:cubicBezTo>
                  <a:cubicBezTo>
                    <a:pt x="774" y="627"/>
                    <a:pt x="1000" y="520"/>
                    <a:pt x="1143" y="305"/>
                  </a:cubicBezTo>
                  <a:cubicBezTo>
                    <a:pt x="1239" y="162"/>
                    <a:pt x="1191" y="43"/>
                    <a:pt x="1024" y="20"/>
                  </a:cubicBezTo>
                  <a:cubicBezTo>
                    <a:pt x="978" y="6"/>
                    <a:pt x="931" y="1"/>
                    <a:pt x="885"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94925" y="4000525"/>
              <a:ext cx="29175" cy="16375"/>
            </a:xfrm>
            <a:custGeom>
              <a:avLst/>
              <a:gdLst/>
              <a:ahLst/>
              <a:cxnLst/>
              <a:rect l="l" t="t" r="r" b="b"/>
              <a:pathLst>
                <a:path w="1167" h="655" extrusionOk="0">
                  <a:moveTo>
                    <a:pt x="465" y="199"/>
                  </a:moveTo>
                  <a:cubicBezTo>
                    <a:pt x="654" y="199"/>
                    <a:pt x="827" y="288"/>
                    <a:pt x="929" y="421"/>
                  </a:cubicBezTo>
                  <a:cubicBezTo>
                    <a:pt x="888" y="431"/>
                    <a:pt x="848" y="435"/>
                    <a:pt x="808" y="435"/>
                  </a:cubicBezTo>
                  <a:cubicBezTo>
                    <a:pt x="647" y="435"/>
                    <a:pt x="493" y="359"/>
                    <a:pt x="369" y="207"/>
                  </a:cubicBezTo>
                  <a:cubicBezTo>
                    <a:pt x="401" y="202"/>
                    <a:pt x="433" y="199"/>
                    <a:pt x="465" y="199"/>
                  </a:cubicBezTo>
                  <a:close/>
                  <a:moveTo>
                    <a:pt x="440" y="0"/>
                  </a:moveTo>
                  <a:cubicBezTo>
                    <a:pt x="412" y="0"/>
                    <a:pt x="385" y="2"/>
                    <a:pt x="357" y="4"/>
                  </a:cubicBezTo>
                  <a:cubicBezTo>
                    <a:pt x="324" y="4"/>
                    <a:pt x="295" y="2"/>
                    <a:pt x="266" y="2"/>
                  </a:cubicBezTo>
                  <a:cubicBezTo>
                    <a:pt x="223" y="2"/>
                    <a:pt x="181" y="7"/>
                    <a:pt x="131" y="28"/>
                  </a:cubicBezTo>
                  <a:cubicBezTo>
                    <a:pt x="95" y="28"/>
                    <a:pt x="36" y="52"/>
                    <a:pt x="12" y="88"/>
                  </a:cubicBezTo>
                  <a:cubicBezTo>
                    <a:pt x="0" y="112"/>
                    <a:pt x="36" y="171"/>
                    <a:pt x="60" y="207"/>
                  </a:cubicBezTo>
                  <a:cubicBezTo>
                    <a:pt x="119" y="278"/>
                    <a:pt x="191" y="338"/>
                    <a:pt x="274" y="409"/>
                  </a:cubicBezTo>
                  <a:cubicBezTo>
                    <a:pt x="428" y="563"/>
                    <a:pt x="599" y="655"/>
                    <a:pt x="803" y="655"/>
                  </a:cubicBezTo>
                  <a:cubicBezTo>
                    <a:pt x="836" y="655"/>
                    <a:pt x="870" y="652"/>
                    <a:pt x="905" y="647"/>
                  </a:cubicBezTo>
                  <a:cubicBezTo>
                    <a:pt x="1000" y="647"/>
                    <a:pt x="1107" y="588"/>
                    <a:pt x="1131" y="528"/>
                  </a:cubicBezTo>
                  <a:cubicBezTo>
                    <a:pt x="1167" y="469"/>
                    <a:pt x="1107" y="350"/>
                    <a:pt x="1060" y="290"/>
                  </a:cubicBezTo>
                  <a:cubicBezTo>
                    <a:pt x="901" y="89"/>
                    <a:pt x="666" y="0"/>
                    <a:pt x="44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46500" y="4310150"/>
              <a:ext cx="28600" cy="16200"/>
            </a:xfrm>
            <a:custGeom>
              <a:avLst/>
              <a:gdLst/>
              <a:ahLst/>
              <a:cxnLst/>
              <a:rect l="l" t="t" r="r" b="b"/>
              <a:pathLst>
                <a:path w="1144" h="648" extrusionOk="0">
                  <a:moveTo>
                    <a:pt x="337" y="202"/>
                  </a:moveTo>
                  <a:cubicBezTo>
                    <a:pt x="492" y="202"/>
                    <a:pt x="660" y="280"/>
                    <a:pt x="774" y="442"/>
                  </a:cubicBezTo>
                  <a:cubicBezTo>
                    <a:pt x="740" y="448"/>
                    <a:pt x="706" y="450"/>
                    <a:pt x="673" y="450"/>
                  </a:cubicBezTo>
                  <a:cubicBezTo>
                    <a:pt x="488" y="450"/>
                    <a:pt x="328" y="368"/>
                    <a:pt x="227" y="216"/>
                  </a:cubicBezTo>
                  <a:cubicBezTo>
                    <a:pt x="262" y="207"/>
                    <a:pt x="299" y="202"/>
                    <a:pt x="337" y="202"/>
                  </a:cubicBezTo>
                  <a:close/>
                  <a:moveTo>
                    <a:pt x="324" y="1"/>
                  </a:moveTo>
                  <a:cubicBezTo>
                    <a:pt x="312" y="1"/>
                    <a:pt x="299" y="1"/>
                    <a:pt x="286" y="2"/>
                  </a:cubicBezTo>
                  <a:cubicBezTo>
                    <a:pt x="191" y="2"/>
                    <a:pt x="60" y="61"/>
                    <a:pt x="36" y="121"/>
                  </a:cubicBezTo>
                  <a:cubicBezTo>
                    <a:pt x="0" y="180"/>
                    <a:pt x="60" y="323"/>
                    <a:pt x="120" y="383"/>
                  </a:cubicBezTo>
                  <a:cubicBezTo>
                    <a:pt x="284" y="580"/>
                    <a:pt x="509" y="646"/>
                    <a:pt x="729" y="646"/>
                  </a:cubicBezTo>
                  <a:cubicBezTo>
                    <a:pt x="748" y="646"/>
                    <a:pt x="767" y="646"/>
                    <a:pt x="786" y="645"/>
                  </a:cubicBezTo>
                  <a:cubicBezTo>
                    <a:pt x="834" y="645"/>
                    <a:pt x="873" y="648"/>
                    <a:pt x="908" y="648"/>
                  </a:cubicBezTo>
                  <a:cubicBezTo>
                    <a:pt x="944" y="648"/>
                    <a:pt x="977" y="645"/>
                    <a:pt x="1013" y="633"/>
                  </a:cubicBezTo>
                  <a:cubicBezTo>
                    <a:pt x="1060" y="633"/>
                    <a:pt x="1120" y="597"/>
                    <a:pt x="1132" y="573"/>
                  </a:cubicBezTo>
                  <a:cubicBezTo>
                    <a:pt x="1143" y="538"/>
                    <a:pt x="1132" y="478"/>
                    <a:pt x="1108" y="454"/>
                  </a:cubicBezTo>
                  <a:lnTo>
                    <a:pt x="882" y="228"/>
                  </a:lnTo>
                  <a:cubicBezTo>
                    <a:pt x="724" y="93"/>
                    <a:pt x="535" y="1"/>
                    <a:pt x="32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521725" y="4524825"/>
              <a:ext cx="17300" cy="27800"/>
            </a:xfrm>
            <a:custGeom>
              <a:avLst/>
              <a:gdLst/>
              <a:ahLst/>
              <a:cxnLst/>
              <a:rect l="l" t="t" r="r" b="b"/>
              <a:pathLst>
                <a:path w="692" h="1112" extrusionOk="0">
                  <a:moveTo>
                    <a:pt x="465" y="214"/>
                  </a:moveTo>
                  <a:lnTo>
                    <a:pt x="465" y="214"/>
                  </a:lnTo>
                  <a:cubicBezTo>
                    <a:pt x="489" y="452"/>
                    <a:pt x="406" y="630"/>
                    <a:pt x="251" y="785"/>
                  </a:cubicBezTo>
                  <a:cubicBezTo>
                    <a:pt x="167" y="606"/>
                    <a:pt x="263" y="345"/>
                    <a:pt x="465" y="214"/>
                  </a:cubicBezTo>
                  <a:close/>
                  <a:moveTo>
                    <a:pt x="485" y="0"/>
                  </a:moveTo>
                  <a:cubicBezTo>
                    <a:pt x="425" y="0"/>
                    <a:pt x="334" y="47"/>
                    <a:pt x="287" y="94"/>
                  </a:cubicBezTo>
                  <a:cubicBezTo>
                    <a:pt x="60" y="285"/>
                    <a:pt x="1" y="547"/>
                    <a:pt x="25" y="821"/>
                  </a:cubicBezTo>
                  <a:cubicBezTo>
                    <a:pt x="25" y="880"/>
                    <a:pt x="1" y="964"/>
                    <a:pt x="36" y="999"/>
                  </a:cubicBezTo>
                  <a:cubicBezTo>
                    <a:pt x="48" y="1035"/>
                    <a:pt x="84" y="1095"/>
                    <a:pt x="108" y="1107"/>
                  </a:cubicBezTo>
                  <a:cubicBezTo>
                    <a:pt x="111" y="1110"/>
                    <a:pt x="118" y="1111"/>
                    <a:pt x="126" y="1111"/>
                  </a:cubicBezTo>
                  <a:cubicBezTo>
                    <a:pt x="150" y="1111"/>
                    <a:pt x="189" y="1100"/>
                    <a:pt x="215" y="1083"/>
                  </a:cubicBezTo>
                  <a:cubicBezTo>
                    <a:pt x="287" y="999"/>
                    <a:pt x="382" y="928"/>
                    <a:pt x="453" y="845"/>
                  </a:cubicBezTo>
                  <a:cubicBezTo>
                    <a:pt x="596" y="666"/>
                    <a:pt x="691" y="464"/>
                    <a:pt x="656" y="249"/>
                  </a:cubicBezTo>
                  <a:cubicBezTo>
                    <a:pt x="644" y="154"/>
                    <a:pt x="596" y="35"/>
                    <a:pt x="525" y="11"/>
                  </a:cubicBezTo>
                  <a:cubicBezTo>
                    <a:pt x="515" y="4"/>
                    <a:pt x="501" y="0"/>
                    <a:pt x="485"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831900" y="4524275"/>
              <a:ext cx="16375" cy="28825"/>
            </a:xfrm>
            <a:custGeom>
              <a:avLst/>
              <a:gdLst/>
              <a:ahLst/>
              <a:cxnLst/>
              <a:rect l="l" t="t" r="r" b="b"/>
              <a:pathLst>
                <a:path w="655" h="1153" extrusionOk="0">
                  <a:moveTo>
                    <a:pt x="202" y="236"/>
                  </a:moveTo>
                  <a:lnTo>
                    <a:pt x="202" y="236"/>
                  </a:lnTo>
                  <a:cubicBezTo>
                    <a:pt x="405" y="390"/>
                    <a:pt x="464" y="569"/>
                    <a:pt x="441" y="783"/>
                  </a:cubicBezTo>
                  <a:cubicBezTo>
                    <a:pt x="262" y="712"/>
                    <a:pt x="143" y="474"/>
                    <a:pt x="202" y="236"/>
                  </a:cubicBezTo>
                  <a:close/>
                  <a:moveTo>
                    <a:pt x="169" y="0"/>
                  </a:moveTo>
                  <a:cubicBezTo>
                    <a:pt x="93" y="0"/>
                    <a:pt x="35" y="61"/>
                    <a:pt x="12" y="176"/>
                  </a:cubicBezTo>
                  <a:cubicBezTo>
                    <a:pt x="0" y="283"/>
                    <a:pt x="12" y="402"/>
                    <a:pt x="24" y="509"/>
                  </a:cubicBezTo>
                  <a:cubicBezTo>
                    <a:pt x="83" y="783"/>
                    <a:pt x="310" y="950"/>
                    <a:pt x="488" y="1129"/>
                  </a:cubicBezTo>
                  <a:cubicBezTo>
                    <a:pt x="505" y="1145"/>
                    <a:pt x="525" y="1153"/>
                    <a:pt x="544" y="1153"/>
                  </a:cubicBezTo>
                  <a:cubicBezTo>
                    <a:pt x="594" y="1153"/>
                    <a:pt x="643" y="1105"/>
                    <a:pt x="643" y="1045"/>
                  </a:cubicBezTo>
                  <a:lnTo>
                    <a:pt x="643" y="843"/>
                  </a:lnTo>
                  <a:cubicBezTo>
                    <a:pt x="643" y="807"/>
                    <a:pt x="643" y="759"/>
                    <a:pt x="655" y="700"/>
                  </a:cubicBezTo>
                  <a:cubicBezTo>
                    <a:pt x="619" y="426"/>
                    <a:pt x="536" y="212"/>
                    <a:pt x="310" y="57"/>
                  </a:cubicBezTo>
                  <a:cubicBezTo>
                    <a:pt x="259" y="19"/>
                    <a:pt x="211" y="0"/>
                    <a:pt x="169"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ctrTitle"/>
          </p:nvPr>
        </p:nvSpPr>
        <p:spPr>
          <a:xfrm>
            <a:off x="2033925" y="1466088"/>
            <a:ext cx="5076300" cy="1684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5200"/>
              <a:buNone/>
              <a:defRPr sz="5200" b="1">
                <a:solidFill>
                  <a:schemeClr val="accent5"/>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33" name="Google Shape;33;p2"/>
          <p:cNvSpPr txBox="1">
            <a:spLocks noGrp="1"/>
          </p:cNvSpPr>
          <p:nvPr>
            <p:ph type="subTitle" idx="1"/>
          </p:nvPr>
        </p:nvSpPr>
        <p:spPr>
          <a:xfrm>
            <a:off x="2033800" y="3187250"/>
            <a:ext cx="5076300" cy="3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None/>
              <a:defRPr sz="1400">
                <a:solidFill>
                  <a:schemeClr val="accent5"/>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4" name="Google Shape;3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35" name="Google Shape;35;p2"/>
          <p:cNvGrpSpPr/>
          <p:nvPr/>
        </p:nvGrpSpPr>
        <p:grpSpPr>
          <a:xfrm rot="-759485">
            <a:off x="7681679" y="3777903"/>
            <a:ext cx="445266" cy="516296"/>
            <a:chOff x="4449692" y="2363734"/>
            <a:chExt cx="582520" cy="675446"/>
          </a:xfrm>
        </p:grpSpPr>
        <p:sp>
          <p:nvSpPr>
            <p:cNvPr id="36" name="Google Shape;36;p2"/>
            <p:cNvSpPr/>
            <p:nvPr/>
          </p:nvSpPr>
          <p:spPr>
            <a:xfrm>
              <a:off x="4449692" y="2372118"/>
              <a:ext cx="582520" cy="667061"/>
            </a:xfrm>
            <a:custGeom>
              <a:avLst/>
              <a:gdLst/>
              <a:ahLst/>
              <a:cxnLst/>
              <a:rect l="l" t="t" r="r" b="b"/>
              <a:pathLst>
                <a:path w="2501" h="2864" extrusionOk="0">
                  <a:moveTo>
                    <a:pt x="548" y="0"/>
                  </a:moveTo>
                  <a:cubicBezTo>
                    <a:pt x="548" y="0"/>
                    <a:pt x="0" y="1048"/>
                    <a:pt x="381" y="1822"/>
                  </a:cubicBezTo>
                  <a:cubicBezTo>
                    <a:pt x="702" y="2454"/>
                    <a:pt x="1221" y="2863"/>
                    <a:pt x="1660" y="2863"/>
                  </a:cubicBezTo>
                  <a:cubicBezTo>
                    <a:pt x="1759" y="2863"/>
                    <a:pt x="1854" y="2842"/>
                    <a:pt x="1941" y="2798"/>
                  </a:cubicBezTo>
                  <a:cubicBezTo>
                    <a:pt x="2417" y="2560"/>
                    <a:pt x="2501" y="1739"/>
                    <a:pt x="2108" y="965"/>
                  </a:cubicBezTo>
                  <a:cubicBezTo>
                    <a:pt x="1727" y="191"/>
                    <a:pt x="548" y="0"/>
                    <a:pt x="548" y="0"/>
                  </a:cubicBezTo>
                  <a:close/>
                </a:path>
              </a:pathLst>
            </a:custGeom>
            <a:solidFill>
              <a:srgbClr val="00A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41228" y="2496960"/>
              <a:ext cx="454883" cy="513106"/>
            </a:xfrm>
            <a:custGeom>
              <a:avLst/>
              <a:gdLst/>
              <a:ahLst/>
              <a:cxnLst/>
              <a:rect l="l" t="t" r="r" b="b"/>
              <a:pathLst>
                <a:path w="1953" h="2203" extrusionOk="0">
                  <a:moveTo>
                    <a:pt x="660" y="0"/>
                  </a:moveTo>
                  <a:cubicBezTo>
                    <a:pt x="575" y="0"/>
                    <a:pt x="493" y="20"/>
                    <a:pt x="417" y="60"/>
                  </a:cubicBezTo>
                  <a:cubicBezTo>
                    <a:pt x="60" y="250"/>
                    <a:pt x="0" y="869"/>
                    <a:pt x="322" y="1465"/>
                  </a:cubicBezTo>
                  <a:cubicBezTo>
                    <a:pt x="631" y="2048"/>
                    <a:pt x="1536" y="2203"/>
                    <a:pt x="1536" y="2203"/>
                  </a:cubicBezTo>
                  <a:cubicBezTo>
                    <a:pt x="1536" y="2203"/>
                    <a:pt x="1953" y="1381"/>
                    <a:pt x="1643" y="786"/>
                  </a:cubicBezTo>
                  <a:cubicBezTo>
                    <a:pt x="1395" y="309"/>
                    <a:pt x="1002" y="0"/>
                    <a:pt x="6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554970" y="2363734"/>
              <a:ext cx="352400" cy="649127"/>
            </a:xfrm>
            <a:custGeom>
              <a:avLst/>
              <a:gdLst/>
              <a:ahLst/>
              <a:cxnLst/>
              <a:rect l="l" t="t" r="r" b="b"/>
              <a:pathLst>
                <a:path w="1513" h="2787" extrusionOk="0">
                  <a:moveTo>
                    <a:pt x="25" y="1"/>
                  </a:moveTo>
                  <a:cubicBezTo>
                    <a:pt x="1" y="370"/>
                    <a:pt x="263" y="929"/>
                    <a:pt x="537" y="1430"/>
                  </a:cubicBezTo>
                  <a:lnTo>
                    <a:pt x="84" y="1191"/>
                  </a:lnTo>
                  <a:lnTo>
                    <a:pt x="37" y="1287"/>
                  </a:lnTo>
                  <a:lnTo>
                    <a:pt x="572" y="1560"/>
                  </a:lnTo>
                  <a:lnTo>
                    <a:pt x="584" y="1525"/>
                  </a:lnTo>
                  <a:cubicBezTo>
                    <a:pt x="953" y="2180"/>
                    <a:pt x="1406" y="2751"/>
                    <a:pt x="1430" y="2787"/>
                  </a:cubicBezTo>
                  <a:lnTo>
                    <a:pt x="1513" y="2727"/>
                  </a:lnTo>
                  <a:cubicBezTo>
                    <a:pt x="1513" y="2727"/>
                    <a:pt x="1299" y="2453"/>
                    <a:pt x="1061" y="2084"/>
                  </a:cubicBezTo>
                  <a:lnTo>
                    <a:pt x="1275" y="1382"/>
                  </a:lnTo>
                  <a:lnTo>
                    <a:pt x="1168" y="1358"/>
                  </a:lnTo>
                  <a:lnTo>
                    <a:pt x="989" y="1965"/>
                  </a:lnTo>
                  <a:cubicBezTo>
                    <a:pt x="584" y="1346"/>
                    <a:pt x="96" y="489"/>
                    <a:pt x="120" y="13"/>
                  </a:cubicBezTo>
                  <a:lnTo>
                    <a:pt x="25" y="1"/>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rot="-759485">
            <a:off x="9001312" y="4785430"/>
            <a:ext cx="421943" cy="535524"/>
            <a:chOff x="5700448" y="4098240"/>
            <a:chExt cx="552009" cy="700601"/>
          </a:xfrm>
        </p:grpSpPr>
        <p:sp>
          <p:nvSpPr>
            <p:cNvPr id="40" name="Google Shape;40;p2"/>
            <p:cNvSpPr/>
            <p:nvPr/>
          </p:nvSpPr>
          <p:spPr>
            <a:xfrm>
              <a:off x="5700448" y="4098240"/>
              <a:ext cx="552009" cy="700601"/>
            </a:xfrm>
            <a:custGeom>
              <a:avLst/>
              <a:gdLst/>
              <a:ahLst/>
              <a:cxnLst/>
              <a:rect l="l" t="t" r="r" b="b"/>
              <a:pathLst>
                <a:path w="2370" h="3008" extrusionOk="0">
                  <a:moveTo>
                    <a:pt x="892" y="0"/>
                  </a:moveTo>
                  <a:cubicBezTo>
                    <a:pt x="828" y="0"/>
                    <a:pt x="764" y="10"/>
                    <a:pt x="703" y="31"/>
                  </a:cubicBezTo>
                  <a:cubicBezTo>
                    <a:pt x="191" y="186"/>
                    <a:pt x="0" y="995"/>
                    <a:pt x="262" y="1817"/>
                  </a:cubicBezTo>
                  <a:cubicBezTo>
                    <a:pt x="536" y="2626"/>
                    <a:pt x="1667" y="3007"/>
                    <a:pt x="1667" y="3007"/>
                  </a:cubicBezTo>
                  <a:cubicBezTo>
                    <a:pt x="1667" y="3007"/>
                    <a:pt x="2370" y="2031"/>
                    <a:pt x="2096" y="1221"/>
                  </a:cubicBezTo>
                  <a:cubicBezTo>
                    <a:pt x="1866" y="501"/>
                    <a:pt x="1353" y="0"/>
                    <a:pt x="892" y="0"/>
                  </a:cubicBezTo>
                  <a:close/>
                </a:path>
              </a:pathLst>
            </a:custGeom>
            <a:solidFill>
              <a:srgbClr val="00A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41907" y="4119202"/>
              <a:ext cx="427399" cy="535699"/>
            </a:xfrm>
            <a:custGeom>
              <a:avLst/>
              <a:gdLst/>
              <a:ahLst/>
              <a:cxnLst/>
              <a:rect l="l" t="t" r="r" b="b"/>
              <a:pathLst>
                <a:path w="1835" h="2300" extrusionOk="0">
                  <a:moveTo>
                    <a:pt x="525" y="0"/>
                  </a:moveTo>
                  <a:cubicBezTo>
                    <a:pt x="525" y="0"/>
                    <a:pt x="1" y="750"/>
                    <a:pt x="203" y="1382"/>
                  </a:cubicBezTo>
                  <a:cubicBezTo>
                    <a:pt x="401" y="1922"/>
                    <a:pt x="798" y="2299"/>
                    <a:pt x="1157" y="2299"/>
                  </a:cubicBezTo>
                  <a:cubicBezTo>
                    <a:pt x="1209" y="2299"/>
                    <a:pt x="1261" y="2291"/>
                    <a:pt x="1310" y="2274"/>
                  </a:cubicBezTo>
                  <a:cubicBezTo>
                    <a:pt x="1691" y="2144"/>
                    <a:pt x="1834" y="1512"/>
                    <a:pt x="1620" y="893"/>
                  </a:cubicBezTo>
                  <a:cubicBezTo>
                    <a:pt x="1394" y="262"/>
                    <a:pt x="525" y="0"/>
                    <a:pt x="52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53007" y="4110817"/>
              <a:ext cx="291377" cy="688024"/>
            </a:xfrm>
            <a:custGeom>
              <a:avLst/>
              <a:gdLst/>
              <a:ahLst/>
              <a:cxnLst/>
              <a:rect l="l" t="t" r="r" b="b"/>
              <a:pathLst>
                <a:path w="1251" h="2954" extrusionOk="0">
                  <a:moveTo>
                    <a:pt x="83" y="1"/>
                  </a:moveTo>
                  <a:lnTo>
                    <a:pt x="0" y="48"/>
                  </a:lnTo>
                  <a:cubicBezTo>
                    <a:pt x="0" y="60"/>
                    <a:pt x="167" y="346"/>
                    <a:pt x="345" y="751"/>
                  </a:cubicBezTo>
                  <a:lnTo>
                    <a:pt x="24" y="1406"/>
                  </a:lnTo>
                  <a:lnTo>
                    <a:pt x="119" y="1441"/>
                  </a:lnTo>
                  <a:lnTo>
                    <a:pt x="381" y="870"/>
                  </a:lnTo>
                  <a:cubicBezTo>
                    <a:pt x="702" y="1537"/>
                    <a:pt x="1060" y="2453"/>
                    <a:pt x="941" y="2918"/>
                  </a:cubicBezTo>
                  <a:lnTo>
                    <a:pt x="1036" y="2953"/>
                  </a:lnTo>
                  <a:cubicBezTo>
                    <a:pt x="1143" y="2608"/>
                    <a:pt x="976" y="2037"/>
                    <a:pt x="774" y="1489"/>
                  </a:cubicBezTo>
                  <a:lnTo>
                    <a:pt x="774" y="1489"/>
                  </a:lnTo>
                  <a:lnTo>
                    <a:pt x="1191" y="1787"/>
                  </a:lnTo>
                  <a:lnTo>
                    <a:pt x="1250" y="1703"/>
                  </a:lnTo>
                  <a:lnTo>
                    <a:pt x="762" y="1346"/>
                  </a:lnTo>
                  <a:lnTo>
                    <a:pt x="726" y="1382"/>
                  </a:lnTo>
                  <a:cubicBezTo>
                    <a:pt x="441" y="691"/>
                    <a:pt x="107" y="48"/>
                    <a:pt x="83" y="1"/>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00" y="2937499"/>
            <a:ext cx="9144069" cy="2243845"/>
            <a:chOff x="-3681112" y="1726252"/>
            <a:chExt cx="7644903" cy="1875968"/>
          </a:xfrm>
        </p:grpSpPr>
        <p:sp>
          <p:nvSpPr>
            <p:cNvPr id="44" name="Google Shape;44;p2"/>
            <p:cNvSpPr/>
            <p:nvPr/>
          </p:nvSpPr>
          <p:spPr>
            <a:xfrm>
              <a:off x="1360288" y="3106573"/>
              <a:ext cx="282186" cy="353259"/>
            </a:xfrm>
            <a:custGeom>
              <a:avLst/>
              <a:gdLst/>
              <a:ahLst/>
              <a:cxnLst/>
              <a:rect l="l" t="t" r="r" b="b"/>
              <a:pathLst>
                <a:path w="12336" h="15443" extrusionOk="0">
                  <a:moveTo>
                    <a:pt x="5597" y="0"/>
                  </a:moveTo>
                  <a:lnTo>
                    <a:pt x="4918" y="7465"/>
                  </a:lnTo>
                  <a:lnTo>
                    <a:pt x="3954" y="7465"/>
                  </a:lnTo>
                  <a:lnTo>
                    <a:pt x="3954" y="8870"/>
                  </a:lnTo>
                  <a:cubicBezTo>
                    <a:pt x="775" y="10561"/>
                    <a:pt x="1299" y="14049"/>
                    <a:pt x="1299" y="14049"/>
                  </a:cubicBezTo>
                  <a:cubicBezTo>
                    <a:pt x="84" y="14335"/>
                    <a:pt x="1" y="15442"/>
                    <a:pt x="13" y="15442"/>
                  </a:cubicBezTo>
                  <a:lnTo>
                    <a:pt x="12336" y="15442"/>
                  </a:lnTo>
                  <a:cubicBezTo>
                    <a:pt x="12336" y="15442"/>
                    <a:pt x="12264" y="14335"/>
                    <a:pt x="11050" y="14049"/>
                  </a:cubicBezTo>
                  <a:cubicBezTo>
                    <a:pt x="11050" y="14049"/>
                    <a:pt x="11574" y="10549"/>
                    <a:pt x="8395" y="8870"/>
                  </a:cubicBezTo>
                  <a:lnTo>
                    <a:pt x="8395" y="7465"/>
                  </a:lnTo>
                  <a:lnTo>
                    <a:pt x="7418" y="7465"/>
                  </a:lnTo>
                  <a:lnTo>
                    <a:pt x="6752" y="0"/>
                  </a:ln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53075" y="2949949"/>
              <a:ext cx="407198" cy="509884"/>
            </a:xfrm>
            <a:custGeom>
              <a:avLst/>
              <a:gdLst/>
              <a:ahLst/>
              <a:cxnLst/>
              <a:rect l="l" t="t" r="r" b="b"/>
              <a:pathLst>
                <a:path w="17801" h="22290" extrusionOk="0">
                  <a:moveTo>
                    <a:pt x="8073" y="1"/>
                  </a:moveTo>
                  <a:lnTo>
                    <a:pt x="7109" y="10788"/>
                  </a:lnTo>
                  <a:lnTo>
                    <a:pt x="5704" y="10788"/>
                  </a:lnTo>
                  <a:lnTo>
                    <a:pt x="5704" y="12800"/>
                  </a:lnTo>
                  <a:cubicBezTo>
                    <a:pt x="1120" y="15241"/>
                    <a:pt x="1870" y="20265"/>
                    <a:pt x="1870" y="20265"/>
                  </a:cubicBezTo>
                  <a:cubicBezTo>
                    <a:pt x="120" y="20670"/>
                    <a:pt x="1" y="22289"/>
                    <a:pt x="1" y="22289"/>
                  </a:cubicBezTo>
                  <a:lnTo>
                    <a:pt x="17800" y="22289"/>
                  </a:lnTo>
                  <a:cubicBezTo>
                    <a:pt x="17800" y="22289"/>
                    <a:pt x="17681" y="20670"/>
                    <a:pt x="15943" y="20265"/>
                  </a:cubicBezTo>
                  <a:cubicBezTo>
                    <a:pt x="15943" y="20265"/>
                    <a:pt x="16705" y="15241"/>
                    <a:pt x="12097" y="12800"/>
                  </a:cubicBezTo>
                  <a:lnTo>
                    <a:pt x="12097" y="10788"/>
                  </a:lnTo>
                  <a:lnTo>
                    <a:pt x="10704" y="10788"/>
                  </a:lnTo>
                  <a:lnTo>
                    <a:pt x="9740" y="1"/>
                  </a:ln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944049" y="3106573"/>
              <a:ext cx="281912" cy="353259"/>
            </a:xfrm>
            <a:custGeom>
              <a:avLst/>
              <a:gdLst/>
              <a:ahLst/>
              <a:cxnLst/>
              <a:rect l="l" t="t" r="r" b="b"/>
              <a:pathLst>
                <a:path w="12324" h="15443" extrusionOk="0">
                  <a:moveTo>
                    <a:pt x="5585" y="0"/>
                  </a:moveTo>
                  <a:lnTo>
                    <a:pt x="4906" y="7465"/>
                  </a:lnTo>
                  <a:lnTo>
                    <a:pt x="3942" y="7465"/>
                  </a:lnTo>
                  <a:lnTo>
                    <a:pt x="3942" y="8870"/>
                  </a:lnTo>
                  <a:cubicBezTo>
                    <a:pt x="763" y="10549"/>
                    <a:pt x="1275" y="14049"/>
                    <a:pt x="1275" y="14049"/>
                  </a:cubicBezTo>
                  <a:cubicBezTo>
                    <a:pt x="72" y="14335"/>
                    <a:pt x="1" y="15442"/>
                    <a:pt x="1" y="15442"/>
                  </a:cubicBezTo>
                  <a:lnTo>
                    <a:pt x="12324" y="15442"/>
                  </a:lnTo>
                  <a:cubicBezTo>
                    <a:pt x="12324" y="15442"/>
                    <a:pt x="12228" y="14335"/>
                    <a:pt x="11026" y="14049"/>
                  </a:cubicBezTo>
                  <a:cubicBezTo>
                    <a:pt x="11026" y="14049"/>
                    <a:pt x="11550" y="10561"/>
                    <a:pt x="8359" y="8870"/>
                  </a:cubicBezTo>
                  <a:lnTo>
                    <a:pt x="8359" y="7465"/>
                  </a:lnTo>
                  <a:lnTo>
                    <a:pt x="7394" y="7465"/>
                  </a:lnTo>
                  <a:lnTo>
                    <a:pt x="6728" y="0"/>
                  </a:ln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25723" y="2949949"/>
              <a:ext cx="407175" cy="509884"/>
            </a:xfrm>
            <a:custGeom>
              <a:avLst/>
              <a:gdLst/>
              <a:ahLst/>
              <a:cxnLst/>
              <a:rect l="l" t="t" r="r" b="b"/>
              <a:pathLst>
                <a:path w="17800" h="22290" extrusionOk="0">
                  <a:moveTo>
                    <a:pt x="8073" y="1"/>
                  </a:moveTo>
                  <a:lnTo>
                    <a:pt x="7108" y="10788"/>
                  </a:lnTo>
                  <a:lnTo>
                    <a:pt x="5703" y="10788"/>
                  </a:lnTo>
                  <a:lnTo>
                    <a:pt x="5703" y="12800"/>
                  </a:lnTo>
                  <a:cubicBezTo>
                    <a:pt x="1107" y="15241"/>
                    <a:pt x="1869" y="20265"/>
                    <a:pt x="1869" y="20265"/>
                  </a:cubicBezTo>
                  <a:cubicBezTo>
                    <a:pt x="119" y="20670"/>
                    <a:pt x="0" y="22289"/>
                    <a:pt x="0" y="22289"/>
                  </a:cubicBezTo>
                  <a:lnTo>
                    <a:pt x="17800" y="22289"/>
                  </a:lnTo>
                  <a:cubicBezTo>
                    <a:pt x="17800" y="22289"/>
                    <a:pt x="17681" y="20670"/>
                    <a:pt x="15943" y="20265"/>
                  </a:cubicBezTo>
                  <a:cubicBezTo>
                    <a:pt x="15943" y="20265"/>
                    <a:pt x="16693" y="15241"/>
                    <a:pt x="12109" y="12800"/>
                  </a:cubicBezTo>
                  <a:lnTo>
                    <a:pt x="12109" y="10788"/>
                  </a:lnTo>
                  <a:lnTo>
                    <a:pt x="10704" y="10788"/>
                  </a:lnTo>
                  <a:lnTo>
                    <a:pt x="9739" y="1"/>
                  </a:ln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29940" y="3243274"/>
              <a:ext cx="1336197" cy="214911"/>
            </a:xfrm>
            <a:custGeom>
              <a:avLst/>
              <a:gdLst/>
              <a:ahLst/>
              <a:cxnLst/>
              <a:rect l="l" t="t" r="r" b="b"/>
              <a:pathLst>
                <a:path w="58413" h="9395" extrusionOk="0">
                  <a:moveTo>
                    <a:pt x="786" y="1"/>
                  </a:moveTo>
                  <a:cubicBezTo>
                    <a:pt x="357" y="1"/>
                    <a:pt x="0" y="358"/>
                    <a:pt x="0" y="799"/>
                  </a:cubicBezTo>
                  <a:lnTo>
                    <a:pt x="0" y="2358"/>
                  </a:lnTo>
                  <a:cubicBezTo>
                    <a:pt x="0" y="2977"/>
                    <a:pt x="250" y="3561"/>
                    <a:pt x="655" y="3978"/>
                  </a:cubicBezTo>
                  <a:cubicBezTo>
                    <a:pt x="1036" y="4382"/>
                    <a:pt x="1036" y="5025"/>
                    <a:pt x="655" y="5418"/>
                  </a:cubicBezTo>
                  <a:cubicBezTo>
                    <a:pt x="250" y="5835"/>
                    <a:pt x="0" y="6418"/>
                    <a:pt x="0" y="7049"/>
                  </a:cubicBezTo>
                  <a:lnTo>
                    <a:pt x="0" y="8609"/>
                  </a:lnTo>
                  <a:cubicBezTo>
                    <a:pt x="0" y="9038"/>
                    <a:pt x="357" y="9395"/>
                    <a:pt x="786" y="9395"/>
                  </a:cubicBezTo>
                  <a:lnTo>
                    <a:pt x="57626" y="9395"/>
                  </a:lnTo>
                  <a:cubicBezTo>
                    <a:pt x="58055" y="9395"/>
                    <a:pt x="58412" y="9038"/>
                    <a:pt x="58412" y="8609"/>
                  </a:cubicBezTo>
                  <a:lnTo>
                    <a:pt x="58412" y="7049"/>
                  </a:lnTo>
                  <a:cubicBezTo>
                    <a:pt x="58412" y="6418"/>
                    <a:pt x="58162" y="5835"/>
                    <a:pt x="57757" y="5418"/>
                  </a:cubicBezTo>
                  <a:cubicBezTo>
                    <a:pt x="57376" y="5025"/>
                    <a:pt x="57376" y="4382"/>
                    <a:pt x="57757" y="3978"/>
                  </a:cubicBezTo>
                  <a:cubicBezTo>
                    <a:pt x="58174" y="3549"/>
                    <a:pt x="58412" y="2977"/>
                    <a:pt x="58412" y="2346"/>
                  </a:cubicBezTo>
                  <a:lnTo>
                    <a:pt x="58412" y="799"/>
                  </a:lnTo>
                  <a:cubicBezTo>
                    <a:pt x="58412" y="358"/>
                    <a:pt x="58055" y="1"/>
                    <a:pt x="57626" y="1"/>
                  </a:cubicBez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42728" y="1726252"/>
              <a:ext cx="1309228" cy="1590018"/>
            </a:xfrm>
            <a:custGeom>
              <a:avLst/>
              <a:gdLst/>
              <a:ahLst/>
              <a:cxnLst/>
              <a:rect l="l" t="t" r="r" b="b"/>
              <a:pathLst>
                <a:path w="57234" h="69509" extrusionOk="0">
                  <a:moveTo>
                    <a:pt x="17015" y="41435"/>
                  </a:moveTo>
                  <a:cubicBezTo>
                    <a:pt x="16729" y="43388"/>
                    <a:pt x="16848" y="45459"/>
                    <a:pt x="17027" y="47412"/>
                  </a:cubicBezTo>
                  <a:cubicBezTo>
                    <a:pt x="16538" y="46971"/>
                    <a:pt x="15979" y="46638"/>
                    <a:pt x="15360" y="46412"/>
                  </a:cubicBezTo>
                  <a:cubicBezTo>
                    <a:pt x="15205" y="46352"/>
                    <a:pt x="15003" y="46281"/>
                    <a:pt x="14943" y="46114"/>
                  </a:cubicBezTo>
                  <a:cubicBezTo>
                    <a:pt x="14872" y="45924"/>
                    <a:pt x="15038" y="45662"/>
                    <a:pt x="15122" y="45471"/>
                  </a:cubicBezTo>
                  <a:cubicBezTo>
                    <a:pt x="15753" y="44138"/>
                    <a:pt x="16396" y="42780"/>
                    <a:pt x="17015" y="41435"/>
                  </a:cubicBezTo>
                  <a:close/>
                  <a:moveTo>
                    <a:pt x="28232" y="0"/>
                  </a:moveTo>
                  <a:cubicBezTo>
                    <a:pt x="27992" y="0"/>
                    <a:pt x="27748" y="117"/>
                    <a:pt x="27623" y="299"/>
                  </a:cubicBezTo>
                  <a:cubicBezTo>
                    <a:pt x="27433" y="192"/>
                    <a:pt x="27218" y="120"/>
                    <a:pt x="27016" y="97"/>
                  </a:cubicBezTo>
                  <a:cubicBezTo>
                    <a:pt x="26977" y="92"/>
                    <a:pt x="26937" y="90"/>
                    <a:pt x="26897" y="90"/>
                  </a:cubicBezTo>
                  <a:cubicBezTo>
                    <a:pt x="26728" y="90"/>
                    <a:pt x="26553" y="131"/>
                    <a:pt x="26409" y="227"/>
                  </a:cubicBezTo>
                  <a:cubicBezTo>
                    <a:pt x="26230" y="347"/>
                    <a:pt x="26111" y="549"/>
                    <a:pt x="26111" y="763"/>
                  </a:cubicBezTo>
                  <a:cubicBezTo>
                    <a:pt x="26010" y="742"/>
                    <a:pt x="25909" y="730"/>
                    <a:pt x="25810" y="730"/>
                  </a:cubicBezTo>
                  <a:cubicBezTo>
                    <a:pt x="25629" y="730"/>
                    <a:pt x="25455" y="770"/>
                    <a:pt x="25301" y="870"/>
                  </a:cubicBezTo>
                  <a:cubicBezTo>
                    <a:pt x="25063" y="1013"/>
                    <a:pt x="24873" y="1251"/>
                    <a:pt x="24813" y="1537"/>
                  </a:cubicBezTo>
                  <a:cubicBezTo>
                    <a:pt x="24635" y="1561"/>
                    <a:pt x="24480" y="1680"/>
                    <a:pt x="24432" y="1847"/>
                  </a:cubicBezTo>
                  <a:cubicBezTo>
                    <a:pt x="24397" y="1918"/>
                    <a:pt x="24385" y="2025"/>
                    <a:pt x="24337" y="2085"/>
                  </a:cubicBezTo>
                  <a:cubicBezTo>
                    <a:pt x="24266" y="2180"/>
                    <a:pt x="24147" y="2192"/>
                    <a:pt x="24039" y="2216"/>
                  </a:cubicBezTo>
                  <a:cubicBezTo>
                    <a:pt x="23742" y="2299"/>
                    <a:pt x="23492" y="2490"/>
                    <a:pt x="23337" y="2752"/>
                  </a:cubicBezTo>
                  <a:cubicBezTo>
                    <a:pt x="23194" y="3025"/>
                    <a:pt x="23146" y="3335"/>
                    <a:pt x="23230" y="3633"/>
                  </a:cubicBezTo>
                  <a:cubicBezTo>
                    <a:pt x="23039" y="3668"/>
                    <a:pt x="22873" y="3728"/>
                    <a:pt x="22730" y="3847"/>
                  </a:cubicBezTo>
                  <a:cubicBezTo>
                    <a:pt x="22575" y="3966"/>
                    <a:pt x="22492" y="4157"/>
                    <a:pt x="22539" y="4347"/>
                  </a:cubicBezTo>
                  <a:cubicBezTo>
                    <a:pt x="22372" y="4407"/>
                    <a:pt x="22277" y="4573"/>
                    <a:pt x="22253" y="4752"/>
                  </a:cubicBezTo>
                  <a:cubicBezTo>
                    <a:pt x="22230" y="4930"/>
                    <a:pt x="22206" y="5121"/>
                    <a:pt x="22075" y="5240"/>
                  </a:cubicBezTo>
                  <a:cubicBezTo>
                    <a:pt x="21932" y="5395"/>
                    <a:pt x="21670" y="5359"/>
                    <a:pt x="21491" y="5478"/>
                  </a:cubicBezTo>
                  <a:cubicBezTo>
                    <a:pt x="21372" y="5550"/>
                    <a:pt x="21289" y="5692"/>
                    <a:pt x="21241" y="5823"/>
                  </a:cubicBezTo>
                  <a:cubicBezTo>
                    <a:pt x="21158" y="6109"/>
                    <a:pt x="21194" y="6443"/>
                    <a:pt x="21372" y="6681"/>
                  </a:cubicBezTo>
                  <a:cubicBezTo>
                    <a:pt x="21170" y="6764"/>
                    <a:pt x="20956" y="6919"/>
                    <a:pt x="20884" y="7133"/>
                  </a:cubicBezTo>
                  <a:cubicBezTo>
                    <a:pt x="20789" y="7335"/>
                    <a:pt x="20813" y="7574"/>
                    <a:pt x="20908" y="7788"/>
                  </a:cubicBezTo>
                  <a:cubicBezTo>
                    <a:pt x="20634" y="7859"/>
                    <a:pt x="20408" y="8097"/>
                    <a:pt x="20360" y="8383"/>
                  </a:cubicBezTo>
                  <a:cubicBezTo>
                    <a:pt x="20313" y="8669"/>
                    <a:pt x="20444" y="8967"/>
                    <a:pt x="20682" y="9121"/>
                  </a:cubicBezTo>
                  <a:cubicBezTo>
                    <a:pt x="20503" y="9276"/>
                    <a:pt x="20384" y="9526"/>
                    <a:pt x="20384" y="9764"/>
                  </a:cubicBezTo>
                  <a:cubicBezTo>
                    <a:pt x="20384" y="10002"/>
                    <a:pt x="20479" y="10241"/>
                    <a:pt x="20658" y="10407"/>
                  </a:cubicBezTo>
                  <a:cubicBezTo>
                    <a:pt x="20741" y="10479"/>
                    <a:pt x="20837" y="10538"/>
                    <a:pt x="20872" y="10645"/>
                  </a:cubicBezTo>
                  <a:cubicBezTo>
                    <a:pt x="20884" y="10729"/>
                    <a:pt x="20848" y="10812"/>
                    <a:pt x="20825" y="10895"/>
                  </a:cubicBezTo>
                  <a:cubicBezTo>
                    <a:pt x="20753" y="11086"/>
                    <a:pt x="20706" y="11312"/>
                    <a:pt x="20753" y="11503"/>
                  </a:cubicBezTo>
                  <a:cubicBezTo>
                    <a:pt x="20789" y="11717"/>
                    <a:pt x="20944" y="11907"/>
                    <a:pt x="21146" y="11955"/>
                  </a:cubicBezTo>
                  <a:cubicBezTo>
                    <a:pt x="20968" y="12277"/>
                    <a:pt x="21110" y="12789"/>
                    <a:pt x="21432" y="12979"/>
                  </a:cubicBezTo>
                  <a:cubicBezTo>
                    <a:pt x="21539" y="13039"/>
                    <a:pt x="21658" y="13086"/>
                    <a:pt x="21718" y="13170"/>
                  </a:cubicBezTo>
                  <a:cubicBezTo>
                    <a:pt x="21789" y="13289"/>
                    <a:pt x="21730" y="13443"/>
                    <a:pt x="21718" y="13574"/>
                  </a:cubicBezTo>
                  <a:cubicBezTo>
                    <a:pt x="21658" y="13967"/>
                    <a:pt x="21837" y="14360"/>
                    <a:pt x="22158" y="14574"/>
                  </a:cubicBezTo>
                  <a:cubicBezTo>
                    <a:pt x="22158" y="15634"/>
                    <a:pt x="22325" y="16563"/>
                    <a:pt x="22063" y="18099"/>
                  </a:cubicBezTo>
                  <a:cubicBezTo>
                    <a:pt x="22015" y="18396"/>
                    <a:pt x="22134" y="18694"/>
                    <a:pt x="22384" y="18849"/>
                  </a:cubicBezTo>
                  <a:cubicBezTo>
                    <a:pt x="22506" y="18918"/>
                    <a:pt x="22632" y="18948"/>
                    <a:pt x="22759" y="18948"/>
                  </a:cubicBezTo>
                  <a:cubicBezTo>
                    <a:pt x="23067" y="18948"/>
                    <a:pt x="23378" y="18771"/>
                    <a:pt x="23623" y="18551"/>
                  </a:cubicBezTo>
                  <a:cubicBezTo>
                    <a:pt x="23944" y="19468"/>
                    <a:pt x="24111" y="20897"/>
                    <a:pt x="23623" y="21790"/>
                  </a:cubicBezTo>
                  <a:cubicBezTo>
                    <a:pt x="22253" y="22552"/>
                    <a:pt x="20551" y="22861"/>
                    <a:pt x="19098" y="23409"/>
                  </a:cubicBezTo>
                  <a:cubicBezTo>
                    <a:pt x="17622" y="23968"/>
                    <a:pt x="16169" y="24683"/>
                    <a:pt x="15133" y="25850"/>
                  </a:cubicBezTo>
                  <a:cubicBezTo>
                    <a:pt x="14991" y="26028"/>
                    <a:pt x="14836" y="26207"/>
                    <a:pt x="14717" y="26409"/>
                  </a:cubicBezTo>
                  <a:cubicBezTo>
                    <a:pt x="13848" y="27540"/>
                    <a:pt x="13157" y="29279"/>
                    <a:pt x="12788" y="30422"/>
                  </a:cubicBezTo>
                  <a:cubicBezTo>
                    <a:pt x="11240" y="35196"/>
                    <a:pt x="9704" y="39982"/>
                    <a:pt x="8156" y="44757"/>
                  </a:cubicBezTo>
                  <a:cubicBezTo>
                    <a:pt x="7894" y="45554"/>
                    <a:pt x="7633" y="46388"/>
                    <a:pt x="7668" y="47245"/>
                  </a:cubicBezTo>
                  <a:cubicBezTo>
                    <a:pt x="7728" y="48638"/>
                    <a:pt x="8621" y="49876"/>
                    <a:pt x="9561" y="50900"/>
                  </a:cubicBezTo>
                  <a:cubicBezTo>
                    <a:pt x="9823" y="51198"/>
                    <a:pt x="10097" y="51484"/>
                    <a:pt x="10371" y="51770"/>
                  </a:cubicBezTo>
                  <a:cubicBezTo>
                    <a:pt x="10300" y="51793"/>
                    <a:pt x="10216" y="51829"/>
                    <a:pt x="10133" y="51841"/>
                  </a:cubicBezTo>
                  <a:cubicBezTo>
                    <a:pt x="8275" y="52222"/>
                    <a:pt x="6251" y="52734"/>
                    <a:pt x="4620" y="53627"/>
                  </a:cubicBezTo>
                  <a:cubicBezTo>
                    <a:pt x="1489" y="55341"/>
                    <a:pt x="1" y="59425"/>
                    <a:pt x="953" y="62866"/>
                  </a:cubicBezTo>
                  <a:cubicBezTo>
                    <a:pt x="1179" y="63700"/>
                    <a:pt x="1548" y="64509"/>
                    <a:pt x="2060" y="65200"/>
                  </a:cubicBezTo>
                  <a:cubicBezTo>
                    <a:pt x="3168" y="66748"/>
                    <a:pt x="5001" y="67760"/>
                    <a:pt x="6906" y="67867"/>
                  </a:cubicBezTo>
                  <a:cubicBezTo>
                    <a:pt x="15783" y="68365"/>
                    <a:pt x="24916" y="69509"/>
                    <a:pt x="33896" y="69509"/>
                  </a:cubicBezTo>
                  <a:cubicBezTo>
                    <a:pt x="39502" y="69509"/>
                    <a:pt x="45049" y="69063"/>
                    <a:pt x="50436" y="67736"/>
                  </a:cubicBezTo>
                  <a:cubicBezTo>
                    <a:pt x="52638" y="67200"/>
                    <a:pt x="54591" y="65736"/>
                    <a:pt x="55758" y="63795"/>
                  </a:cubicBezTo>
                  <a:cubicBezTo>
                    <a:pt x="56841" y="61866"/>
                    <a:pt x="57234" y="56651"/>
                    <a:pt x="53281" y="54377"/>
                  </a:cubicBezTo>
                  <a:cubicBezTo>
                    <a:pt x="50983" y="53043"/>
                    <a:pt x="48411" y="52615"/>
                    <a:pt x="46245" y="51960"/>
                  </a:cubicBezTo>
                  <a:cubicBezTo>
                    <a:pt x="46578" y="51615"/>
                    <a:pt x="46899" y="51269"/>
                    <a:pt x="47209" y="50936"/>
                  </a:cubicBezTo>
                  <a:cubicBezTo>
                    <a:pt x="48161" y="49888"/>
                    <a:pt x="49042" y="48674"/>
                    <a:pt x="49102" y="47269"/>
                  </a:cubicBezTo>
                  <a:cubicBezTo>
                    <a:pt x="49150" y="46424"/>
                    <a:pt x="48876" y="45590"/>
                    <a:pt x="48614" y="44781"/>
                  </a:cubicBezTo>
                  <a:cubicBezTo>
                    <a:pt x="47066" y="40006"/>
                    <a:pt x="45530" y="35232"/>
                    <a:pt x="43982" y="30457"/>
                  </a:cubicBezTo>
                  <a:cubicBezTo>
                    <a:pt x="43363" y="28529"/>
                    <a:pt x="42506" y="26231"/>
                    <a:pt x="39863" y="24242"/>
                  </a:cubicBezTo>
                  <a:lnTo>
                    <a:pt x="39827" y="24219"/>
                  </a:lnTo>
                  <a:cubicBezTo>
                    <a:pt x="39803" y="24207"/>
                    <a:pt x="39791" y="24171"/>
                    <a:pt x="39756" y="24159"/>
                  </a:cubicBezTo>
                  <a:cubicBezTo>
                    <a:pt x="39577" y="24028"/>
                    <a:pt x="39410" y="23909"/>
                    <a:pt x="39220" y="23790"/>
                  </a:cubicBezTo>
                  <a:cubicBezTo>
                    <a:pt x="39220" y="23790"/>
                    <a:pt x="39208" y="23790"/>
                    <a:pt x="39208" y="23766"/>
                  </a:cubicBezTo>
                  <a:cubicBezTo>
                    <a:pt x="38422" y="23278"/>
                    <a:pt x="37553" y="22933"/>
                    <a:pt x="36648" y="22778"/>
                  </a:cubicBezTo>
                  <a:cubicBezTo>
                    <a:pt x="36184" y="22683"/>
                    <a:pt x="35719" y="22552"/>
                    <a:pt x="35303" y="22325"/>
                  </a:cubicBezTo>
                  <a:cubicBezTo>
                    <a:pt x="35017" y="22183"/>
                    <a:pt x="34719" y="21980"/>
                    <a:pt x="34469" y="21766"/>
                  </a:cubicBezTo>
                  <a:cubicBezTo>
                    <a:pt x="34142" y="21461"/>
                    <a:pt x="33725" y="21285"/>
                    <a:pt x="33292" y="21285"/>
                  </a:cubicBezTo>
                  <a:cubicBezTo>
                    <a:pt x="33252" y="21285"/>
                    <a:pt x="33212" y="21287"/>
                    <a:pt x="33171" y="21290"/>
                  </a:cubicBezTo>
                  <a:cubicBezTo>
                    <a:pt x="33088" y="21290"/>
                    <a:pt x="33017" y="21301"/>
                    <a:pt x="32921" y="21301"/>
                  </a:cubicBezTo>
                  <a:cubicBezTo>
                    <a:pt x="32862" y="20706"/>
                    <a:pt x="33017" y="19527"/>
                    <a:pt x="33255" y="18980"/>
                  </a:cubicBezTo>
                  <a:cubicBezTo>
                    <a:pt x="33441" y="19186"/>
                    <a:pt x="33706" y="19288"/>
                    <a:pt x="33951" y="19288"/>
                  </a:cubicBezTo>
                  <a:cubicBezTo>
                    <a:pt x="34144" y="19288"/>
                    <a:pt x="34325" y="19225"/>
                    <a:pt x="34445" y="19099"/>
                  </a:cubicBezTo>
                  <a:cubicBezTo>
                    <a:pt x="34695" y="18813"/>
                    <a:pt x="34684" y="18396"/>
                    <a:pt x="34648" y="18015"/>
                  </a:cubicBezTo>
                  <a:cubicBezTo>
                    <a:pt x="34576" y="17003"/>
                    <a:pt x="34445" y="16182"/>
                    <a:pt x="34529" y="15170"/>
                  </a:cubicBezTo>
                  <a:cubicBezTo>
                    <a:pt x="34767" y="15063"/>
                    <a:pt x="34957" y="14860"/>
                    <a:pt x="35041" y="14598"/>
                  </a:cubicBezTo>
                  <a:cubicBezTo>
                    <a:pt x="35112" y="14348"/>
                    <a:pt x="35053" y="14051"/>
                    <a:pt x="34886" y="13824"/>
                  </a:cubicBezTo>
                  <a:cubicBezTo>
                    <a:pt x="35112" y="13801"/>
                    <a:pt x="35303" y="13646"/>
                    <a:pt x="35410" y="13443"/>
                  </a:cubicBezTo>
                  <a:cubicBezTo>
                    <a:pt x="35493" y="13229"/>
                    <a:pt x="35481" y="12991"/>
                    <a:pt x="35350" y="12800"/>
                  </a:cubicBezTo>
                  <a:cubicBezTo>
                    <a:pt x="35315" y="12777"/>
                    <a:pt x="35303" y="12741"/>
                    <a:pt x="35291" y="12693"/>
                  </a:cubicBezTo>
                  <a:cubicBezTo>
                    <a:pt x="35279" y="12622"/>
                    <a:pt x="35350" y="12562"/>
                    <a:pt x="35398" y="12515"/>
                  </a:cubicBezTo>
                  <a:cubicBezTo>
                    <a:pt x="35434" y="12479"/>
                    <a:pt x="35517" y="12396"/>
                    <a:pt x="35469" y="12336"/>
                  </a:cubicBezTo>
                  <a:cubicBezTo>
                    <a:pt x="35731" y="12253"/>
                    <a:pt x="35958" y="12015"/>
                    <a:pt x="36029" y="11741"/>
                  </a:cubicBezTo>
                  <a:cubicBezTo>
                    <a:pt x="36088" y="11467"/>
                    <a:pt x="36005" y="11145"/>
                    <a:pt x="35791" y="10955"/>
                  </a:cubicBezTo>
                  <a:cubicBezTo>
                    <a:pt x="36065" y="10729"/>
                    <a:pt x="36196" y="10348"/>
                    <a:pt x="36124" y="10002"/>
                  </a:cubicBezTo>
                  <a:cubicBezTo>
                    <a:pt x="36088" y="9883"/>
                    <a:pt x="36029" y="9752"/>
                    <a:pt x="36088" y="9633"/>
                  </a:cubicBezTo>
                  <a:cubicBezTo>
                    <a:pt x="36136" y="9538"/>
                    <a:pt x="36231" y="9479"/>
                    <a:pt x="36291" y="9395"/>
                  </a:cubicBezTo>
                  <a:cubicBezTo>
                    <a:pt x="36410" y="9264"/>
                    <a:pt x="36434" y="9038"/>
                    <a:pt x="36374" y="8871"/>
                  </a:cubicBezTo>
                  <a:cubicBezTo>
                    <a:pt x="36303" y="8693"/>
                    <a:pt x="36148" y="8562"/>
                    <a:pt x="35958" y="8550"/>
                  </a:cubicBezTo>
                  <a:cubicBezTo>
                    <a:pt x="36231" y="8252"/>
                    <a:pt x="36231" y="7752"/>
                    <a:pt x="35993" y="7455"/>
                  </a:cubicBezTo>
                  <a:cubicBezTo>
                    <a:pt x="35898" y="7359"/>
                    <a:pt x="35779" y="7264"/>
                    <a:pt x="35767" y="7133"/>
                  </a:cubicBezTo>
                  <a:cubicBezTo>
                    <a:pt x="35755" y="7038"/>
                    <a:pt x="35791" y="6954"/>
                    <a:pt x="35815" y="6859"/>
                  </a:cubicBezTo>
                  <a:cubicBezTo>
                    <a:pt x="35850" y="6621"/>
                    <a:pt x="35660" y="6359"/>
                    <a:pt x="35422" y="6288"/>
                  </a:cubicBezTo>
                  <a:cubicBezTo>
                    <a:pt x="35577" y="6109"/>
                    <a:pt x="35612" y="5871"/>
                    <a:pt x="35553" y="5645"/>
                  </a:cubicBezTo>
                  <a:cubicBezTo>
                    <a:pt x="35493" y="5419"/>
                    <a:pt x="35338" y="5240"/>
                    <a:pt x="35112" y="5157"/>
                  </a:cubicBezTo>
                  <a:cubicBezTo>
                    <a:pt x="34922" y="5073"/>
                    <a:pt x="34660" y="5073"/>
                    <a:pt x="34564" y="4895"/>
                  </a:cubicBezTo>
                  <a:cubicBezTo>
                    <a:pt x="34505" y="4799"/>
                    <a:pt x="34505" y="4657"/>
                    <a:pt x="34469" y="4538"/>
                  </a:cubicBezTo>
                  <a:cubicBezTo>
                    <a:pt x="34410" y="4359"/>
                    <a:pt x="34231" y="4157"/>
                    <a:pt x="34041" y="4145"/>
                  </a:cubicBezTo>
                  <a:cubicBezTo>
                    <a:pt x="34100" y="3823"/>
                    <a:pt x="34005" y="3502"/>
                    <a:pt x="33802" y="3264"/>
                  </a:cubicBezTo>
                  <a:cubicBezTo>
                    <a:pt x="33605" y="3044"/>
                    <a:pt x="33316" y="2916"/>
                    <a:pt x="33030" y="2916"/>
                  </a:cubicBezTo>
                  <a:cubicBezTo>
                    <a:pt x="33005" y="2916"/>
                    <a:pt x="32981" y="2916"/>
                    <a:pt x="32957" y="2918"/>
                  </a:cubicBezTo>
                  <a:cubicBezTo>
                    <a:pt x="33148" y="2668"/>
                    <a:pt x="33148" y="2275"/>
                    <a:pt x="32969" y="2013"/>
                  </a:cubicBezTo>
                  <a:cubicBezTo>
                    <a:pt x="32823" y="1790"/>
                    <a:pt x="32559" y="1630"/>
                    <a:pt x="32299" y="1630"/>
                  </a:cubicBezTo>
                  <a:cubicBezTo>
                    <a:pt x="32240" y="1630"/>
                    <a:pt x="32181" y="1639"/>
                    <a:pt x="32124" y="1656"/>
                  </a:cubicBezTo>
                  <a:cubicBezTo>
                    <a:pt x="32148" y="1347"/>
                    <a:pt x="32005" y="1025"/>
                    <a:pt x="31767" y="847"/>
                  </a:cubicBezTo>
                  <a:cubicBezTo>
                    <a:pt x="31607" y="738"/>
                    <a:pt x="31421" y="682"/>
                    <a:pt x="31235" y="682"/>
                  </a:cubicBezTo>
                  <a:cubicBezTo>
                    <a:pt x="31116" y="682"/>
                    <a:pt x="30997" y="705"/>
                    <a:pt x="30885" y="751"/>
                  </a:cubicBezTo>
                  <a:cubicBezTo>
                    <a:pt x="30874" y="585"/>
                    <a:pt x="30766" y="430"/>
                    <a:pt x="30612" y="358"/>
                  </a:cubicBezTo>
                  <a:cubicBezTo>
                    <a:pt x="30543" y="324"/>
                    <a:pt x="30458" y="306"/>
                    <a:pt x="30373" y="306"/>
                  </a:cubicBezTo>
                  <a:cubicBezTo>
                    <a:pt x="30282" y="306"/>
                    <a:pt x="30191" y="327"/>
                    <a:pt x="30123" y="370"/>
                  </a:cubicBezTo>
                  <a:cubicBezTo>
                    <a:pt x="30100" y="216"/>
                    <a:pt x="29945" y="97"/>
                    <a:pt x="29778" y="49"/>
                  </a:cubicBezTo>
                  <a:cubicBezTo>
                    <a:pt x="29735" y="36"/>
                    <a:pt x="29690" y="30"/>
                    <a:pt x="29644" y="30"/>
                  </a:cubicBezTo>
                  <a:cubicBezTo>
                    <a:pt x="29525" y="30"/>
                    <a:pt x="29402" y="69"/>
                    <a:pt x="29290" y="120"/>
                  </a:cubicBezTo>
                  <a:cubicBezTo>
                    <a:pt x="29147" y="192"/>
                    <a:pt x="28980" y="311"/>
                    <a:pt x="28849" y="418"/>
                  </a:cubicBezTo>
                  <a:cubicBezTo>
                    <a:pt x="28742" y="192"/>
                    <a:pt x="28516" y="37"/>
                    <a:pt x="28266" y="1"/>
                  </a:cubicBezTo>
                  <a:cubicBezTo>
                    <a:pt x="28255" y="1"/>
                    <a:pt x="28243" y="0"/>
                    <a:pt x="28232" y="0"/>
                  </a:cubicBez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81112" y="3402033"/>
              <a:ext cx="7644903" cy="200188"/>
            </a:xfrm>
            <a:custGeom>
              <a:avLst/>
              <a:gdLst/>
              <a:ahLst/>
              <a:cxnLst/>
              <a:rect l="l" t="t" r="r" b="b"/>
              <a:pathLst>
                <a:path w="109026" h="20718" extrusionOk="0">
                  <a:moveTo>
                    <a:pt x="0" y="1"/>
                  </a:moveTo>
                  <a:lnTo>
                    <a:pt x="0" y="20718"/>
                  </a:lnTo>
                  <a:lnTo>
                    <a:pt x="109026" y="20718"/>
                  </a:lnTo>
                  <a:lnTo>
                    <a:pt x="109026" y="1"/>
                  </a:lnTo>
                  <a:close/>
                </a:path>
              </a:pathLst>
            </a:custGeom>
            <a:solidFill>
              <a:srgbClr val="301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759485">
            <a:off x="7638529" y="3629143"/>
            <a:ext cx="1863495" cy="1907808"/>
            <a:chOff x="4180675" y="2322275"/>
            <a:chExt cx="2437923" cy="2495896"/>
          </a:xfrm>
        </p:grpSpPr>
        <p:sp>
          <p:nvSpPr>
            <p:cNvPr id="52" name="Google Shape;52;p2"/>
            <p:cNvSpPr/>
            <p:nvPr/>
          </p:nvSpPr>
          <p:spPr>
            <a:xfrm>
              <a:off x="5553478" y="2801145"/>
              <a:ext cx="920713" cy="760925"/>
            </a:xfrm>
            <a:custGeom>
              <a:avLst/>
              <a:gdLst/>
              <a:ahLst/>
              <a:cxnLst/>
              <a:rect l="l" t="t" r="r" b="b"/>
              <a:pathLst>
                <a:path w="3953" h="3267" extrusionOk="0">
                  <a:moveTo>
                    <a:pt x="2875" y="1"/>
                  </a:moveTo>
                  <a:cubicBezTo>
                    <a:pt x="2358" y="1"/>
                    <a:pt x="1727" y="99"/>
                    <a:pt x="1274" y="492"/>
                  </a:cubicBezTo>
                  <a:cubicBezTo>
                    <a:pt x="357" y="1266"/>
                    <a:pt x="0" y="2361"/>
                    <a:pt x="500" y="2933"/>
                  </a:cubicBezTo>
                  <a:cubicBezTo>
                    <a:pt x="691" y="3157"/>
                    <a:pt x="987" y="3266"/>
                    <a:pt x="1333" y="3266"/>
                  </a:cubicBezTo>
                  <a:cubicBezTo>
                    <a:pt x="1852" y="3266"/>
                    <a:pt x="2481" y="3019"/>
                    <a:pt x="3024" y="2540"/>
                  </a:cubicBezTo>
                  <a:cubicBezTo>
                    <a:pt x="3953" y="1754"/>
                    <a:pt x="3798" y="99"/>
                    <a:pt x="3798" y="99"/>
                  </a:cubicBezTo>
                  <a:cubicBezTo>
                    <a:pt x="3798" y="99"/>
                    <a:pt x="3393" y="1"/>
                    <a:pt x="2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352567" y="3597243"/>
              <a:ext cx="934921" cy="725988"/>
            </a:xfrm>
            <a:custGeom>
              <a:avLst/>
              <a:gdLst/>
              <a:ahLst/>
              <a:cxnLst/>
              <a:rect l="l" t="t" r="r" b="b"/>
              <a:pathLst>
                <a:path w="4014" h="3117" extrusionOk="0">
                  <a:moveTo>
                    <a:pt x="2625" y="0"/>
                  </a:moveTo>
                  <a:cubicBezTo>
                    <a:pt x="2140" y="0"/>
                    <a:pt x="1562" y="186"/>
                    <a:pt x="1025" y="551"/>
                  </a:cubicBezTo>
                  <a:cubicBezTo>
                    <a:pt x="25" y="1241"/>
                    <a:pt x="1" y="2908"/>
                    <a:pt x="1" y="2908"/>
                  </a:cubicBezTo>
                  <a:cubicBezTo>
                    <a:pt x="1" y="2908"/>
                    <a:pt x="595" y="3117"/>
                    <a:pt x="1286" y="3117"/>
                  </a:cubicBezTo>
                  <a:cubicBezTo>
                    <a:pt x="1713" y="3117"/>
                    <a:pt x="2178" y="3037"/>
                    <a:pt x="2561" y="2777"/>
                  </a:cubicBezTo>
                  <a:cubicBezTo>
                    <a:pt x="3549" y="2087"/>
                    <a:pt x="4013" y="1027"/>
                    <a:pt x="3585" y="420"/>
                  </a:cubicBezTo>
                  <a:cubicBezTo>
                    <a:pt x="3392" y="139"/>
                    <a:pt x="3043"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23908" y="2322275"/>
              <a:ext cx="762797" cy="979164"/>
            </a:xfrm>
            <a:custGeom>
              <a:avLst/>
              <a:gdLst/>
              <a:ahLst/>
              <a:cxnLst/>
              <a:rect l="l" t="t" r="r" b="b"/>
              <a:pathLst>
                <a:path w="3275" h="4204" extrusionOk="0">
                  <a:moveTo>
                    <a:pt x="1012" y="0"/>
                  </a:moveTo>
                  <a:cubicBezTo>
                    <a:pt x="1012" y="0"/>
                    <a:pt x="0" y="1310"/>
                    <a:pt x="346" y="2477"/>
                  </a:cubicBezTo>
                  <a:cubicBezTo>
                    <a:pt x="641" y="3490"/>
                    <a:pt x="1358" y="4203"/>
                    <a:pt x="2014" y="4203"/>
                  </a:cubicBezTo>
                  <a:cubicBezTo>
                    <a:pt x="2098" y="4203"/>
                    <a:pt x="2181" y="4192"/>
                    <a:pt x="2263" y="4167"/>
                  </a:cubicBezTo>
                  <a:cubicBezTo>
                    <a:pt x="2977" y="3965"/>
                    <a:pt x="3275" y="2858"/>
                    <a:pt x="2929" y="1703"/>
                  </a:cubicBezTo>
                  <a:cubicBezTo>
                    <a:pt x="2584" y="548"/>
                    <a:pt x="1012" y="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178950" y="3816414"/>
              <a:ext cx="721338" cy="1001757"/>
            </a:xfrm>
            <a:custGeom>
              <a:avLst/>
              <a:gdLst/>
              <a:ahLst/>
              <a:cxnLst/>
              <a:rect l="l" t="t" r="r" b="b"/>
              <a:pathLst>
                <a:path w="3097" h="4301" extrusionOk="0">
                  <a:moveTo>
                    <a:pt x="1307" y="1"/>
                  </a:moveTo>
                  <a:cubicBezTo>
                    <a:pt x="1257" y="1"/>
                    <a:pt x="1206" y="5"/>
                    <a:pt x="1156" y="15"/>
                  </a:cubicBezTo>
                  <a:cubicBezTo>
                    <a:pt x="406" y="145"/>
                    <a:pt x="1" y="1241"/>
                    <a:pt x="227" y="2408"/>
                  </a:cubicBezTo>
                  <a:cubicBezTo>
                    <a:pt x="465" y="3598"/>
                    <a:pt x="1953" y="4301"/>
                    <a:pt x="1953" y="4301"/>
                  </a:cubicBezTo>
                  <a:cubicBezTo>
                    <a:pt x="1953" y="4301"/>
                    <a:pt x="3096" y="3086"/>
                    <a:pt x="2882" y="1908"/>
                  </a:cubicBezTo>
                  <a:cubicBezTo>
                    <a:pt x="2672" y="800"/>
                    <a:pt x="1987"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80675" y="2998190"/>
              <a:ext cx="1031813" cy="640742"/>
            </a:xfrm>
            <a:custGeom>
              <a:avLst/>
              <a:gdLst/>
              <a:ahLst/>
              <a:cxnLst/>
              <a:rect l="l" t="t" r="r" b="b"/>
              <a:pathLst>
                <a:path w="4430" h="2751" extrusionOk="0">
                  <a:moveTo>
                    <a:pt x="2099" y="0"/>
                  </a:moveTo>
                  <a:cubicBezTo>
                    <a:pt x="1024" y="0"/>
                    <a:pt x="1" y="944"/>
                    <a:pt x="1" y="944"/>
                  </a:cubicBezTo>
                  <a:cubicBezTo>
                    <a:pt x="1" y="944"/>
                    <a:pt x="715" y="2456"/>
                    <a:pt x="1894" y="2682"/>
                  </a:cubicBezTo>
                  <a:cubicBezTo>
                    <a:pt x="2125" y="2728"/>
                    <a:pt x="2352" y="2750"/>
                    <a:pt x="2568" y="2750"/>
                  </a:cubicBezTo>
                  <a:cubicBezTo>
                    <a:pt x="3465" y="2750"/>
                    <a:pt x="4181" y="2372"/>
                    <a:pt x="4287" y="1777"/>
                  </a:cubicBezTo>
                  <a:cubicBezTo>
                    <a:pt x="4430" y="1027"/>
                    <a:pt x="3572" y="253"/>
                    <a:pt x="2406" y="27"/>
                  </a:cubicBezTo>
                  <a:cubicBezTo>
                    <a:pt x="2304" y="9"/>
                    <a:pt x="2201" y="0"/>
                    <a:pt x="2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594937" y="3464482"/>
              <a:ext cx="1023661" cy="652155"/>
            </a:xfrm>
            <a:custGeom>
              <a:avLst/>
              <a:gdLst/>
              <a:ahLst/>
              <a:cxnLst/>
              <a:rect l="l" t="t" r="r" b="b"/>
              <a:pathLst>
                <a:path w="4395" h="2800" extrusionOk="0">
                  <a:moveTo>
                    <a:pt x="1751" y="1"/>
                  </a:moveTo>
                  <a:cubicBezTo>
                    <a:pt x="994" y="1"/>
                    <a:pt x="381" y="299"/>
                    <a:pt x="227" y="811"/>
                  </a:cubicBezTo>
                  <a:cubicBezTo>
                    <a:pt x="1" y="1526"/>
                    <a:pt x="775" y="2395"/>
                    <a:pt x="1930" y="2728"/>
                  </a:cubicBezTo>
                  <a:cubicBezTo>
                    <a:pt x="2096" y="2778"/>
                    <a:pt x="2266" y="2800"/>
                    <a:pt x="2436" y="2800"/>
                  </a:cubicBezTo>
                  <a:cubicBezTo>
                    <a:pt x="3430" y="2800"/>
                    <a:pt x="4394" y="2061"/>
                    <a:pt x="4394" y="2061"/>
                  </a:cubicBezTo>
                  <a:cubicBezTo>
                    <a:pt x="4394" y="2061"/>
                    <a:pt x="3846" y="490"/>
                    <a:pt x="2692" y="144"/>
                  </a:cubicBezTo>
                  <a:cubicBezTo>
                    <a:pt x="2369" y="47"/>
                    <a:pt x="2048"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4369336" y="2522581"/>
              <a:ext cx="2082728" cy="2088299"/>
              <a:chOff x="4369336" y="2522581"/>
              <a:chExt cx="2082728" cy="2088299"/>
            </a:xfrm>
          </p:grpSpPr>
          <p:sp>
            <p:nvSpPr>
              <p:cNvPr id="59" name="Google Shape;59;p2"/>
              <p:cNvSpPr/>
              <p:nvPr/>
            </p:nvSpPr>
            <p:spPr>
              <a:xfrm>
                <a:off x="5658756" y="2902695"/>
                <a:ext cx="707363" cy="589036"/>
              </a:xfrm>
              <a:custGeom>
                <a:avLst/>
                <a:gdLst/>
                <a:ahLst/>
                <a:cxnLst/>
                <a:rect l="l" t="t" r="r" b="b"/>
                <a:pathLst>
                  <a:path w="3037" h="2529" extrusionOk="0">
                    <a:moveTo>
                      <a:pt x="2020" y="0"/>
                    </a:moveTo>
                    <a:cubicBezTo>
                      <a:pt x="1616" y="0"/>
                      <a:pt x="1126" y="201"/>
                      <a:pt x="703" y="580"/>
                    </a:cubicBezTo>
                    <a:cubicBezTo>
                      <a:pt x="1" y="1187"/>
                      <a:pt x="132" y="2461"/>
                      <a:pt x="132" y="2461"/>
                    </a:cubicBezTo>
                    <a:cubicBezTo>
                      <a:pt x="132" y="2461"/>
                      <a:pt x="425" y="2528"/>
                      <a:pt x="808" y="2528"/>
                    </a:cubicBezTo>
                    <a:cubicBezTo>
                      <a:pt x="1215" y="2528"/>
                      <a:pt x="1722" y="2452"/>
                      <a:pt x="2084" y="2140"/>
                    </a:cubicBezTo>
                    <a:cubicBezTo>
                      <a:pt x="2763" y="1532"/>
                      <a:pt x="3037" y="675"/>
                      <a:pt x="2644" y="247"/>
                    </a:cubicBezTo>
                    <a:cubicBezTo>
                      <a:pt x="2496" y="80"/>
                      <a:pt x="2275" y="0"/>
                      <a:pt x="2020"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455282" y="3668980"/>
                <a:ext cx="710158" cy="559456"/>
              </a:xfrm>
              <a:custGeom>
                <a:avLst/>
                <a:gdLst/>
                <a:ahLst/>
                <a:cxnLst/>
                <a:rect l="l" t="t" r="r" b="b"/>
                <a:pathLst>
                  <a:path w="3049" h="2402" extrusionOk="0">
                    <a:moveTo>
                      <a:pt x="2100" y="1"/>
                    </a:moveTo>
                    <a:cubicBezTo>
                      <a:pt x="1760" y="1"/>
                      <a:pt x="1387" y="65"/>
                      <a:pt x="1084" y="278"/>
                    </a:cubicBezTo>
                    <a:cubicBezTo>
                      <a:pt x="334" y="814"/>
                      <a:pt x="0" y="1636"/>
                      <a:pt x="334" y="2088"/>
                    </a:cubicBezTo>
                    <a:cubicBezTo>
                      <a:pt x="479" y="2298"/>
                      <a:pt x="739" y="2401"/>
                      <a:pt x="1051" y="2401"/>
                    </a:cubicBezTo>
                    <a:cubicBezTo>
                      <a:pt x="1428" y="2401"/>
                      <a:pt x="1881" y="2251"/>
                      <a:pt x="2298" y="1957"/>
                    </a:cubicBezTo>
                    <a:cubicBezTo>
                      <a:pt x="3036" y="1421"/>
                      <a:pt x="3048" y="147"/>
                      <a:pt x="3048" y="147"/>
                    </a:cubicBezTo>
                    <a:cubicBezTo>
                      <a:pt x="3048" y="147"/>
                      <a:pt x="2613" y="1"/>
                      <a:pt x="2100"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34776" y="2522581"/>
                <a:ext cx="593700" cy="750910"/>
              </a:xfrm>
              <a:custGeom>
                <a:avLst/>
                <a:gdLst/>
                <a:ahLst/>
                <a:cxnLst/>
                <a:rect l="l" t="t" r="r" b="b"/>
                <a:pathLst>
                  <a:path w="2549" h="3224" extrusionOk="0">
                    <a:moveTo>
                      <a:pt x="979" y="1"/>
                    </a:moveTo>
                    <a:cubicBezTo>
                      <a:pt x="910" y="1"/>
                      <a:pt x="841" y="11"/>
                      <a:pt x="775" y="33"/>
                    </a:cubicBezTo>
                    <a:cubicBezTo>
                      <a:pt x="215" y="200"/>
                      <a:pt x="1" y="1057"/>
                      <a:pt x="286" y="1938"/>
                    </a:cubicBezTo>
                    <a:cubicBezTo>
                      <a:pt x="560" y="2819"/>
                      <a:pt x="1775" y="3224"/>
                      <a:pt x="1775" y="3224"/>
                    </a:cubicBezTo>
                    <a:cubicBezTo>
                      <a:pt x="1775" y="3224"/>
                      <a:pt x="2549" y="2188"/>
                      <a:pt x="2263" y="1319"/>
                    </a:cubicBezTo>
                    <a:cubicBezTo>
                      <a:pt x="2022" y="545"/>
                      <a:pt x="1479" y="1"/>
                      <a:pt x="979"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245564" y="3844597"/>
                <a:ext cx="563188" cy="766282"/>
              </a:xfrm>
              <a:custGeom>
                <a:avLst/>
                <a:gdLst/>
                <a:ahLst/>
                <a:cxnLst/>
                <a:rect l="l" t="t" r="r" b="b"/>
                <a:pathLst>
                  <a:path w="2418" h="3290" extrusionOk="0">
                    <a:moveTo>
                      <a:pt x="870" y="1"/>
                    </a:moveTo>
                    <a:cubicBezTo>
                      <a:pt x="870" y="1"/>
                      <a:pt x="1" y="941"/>
                      <a:pt x="179" y="1846"/>
                    </a:cubicBezTo>
                    <a:cubicBezTo>
                      <a:pt x="343" y="2678"/>
                      <a:pt x="870" y="3289"/>
                      <a:pt x="1398" y="3289"/>
                    </a:cubicBezTo>
                    <a:cubicBezTo>
                      <a:pt x="1445" y="3289"/>
                      <a:pt x="1491" y="3284"/>
                      <a:pt x="1536" y="3275"/>
                    </a:cubicBezTo>
                    <a:cubicBezTo>
                      <a:pt x="2096" y="3168"/>
                      <a:pt x="2418" y="2334"/>
                      <a:pt x="2215" y="1429"/>
                    </a:cubicBezTo>
                    <a:cubicBezTo>
                      <a:pt x="2025" y="525"/>
                      <a:pt x="870" y="1"/>
                      <a:pt x="870"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69336" y="3085765"/>
                <a:ext cx="793308" cy="489349"/>
              </a:xfrm>
              <a:custGeom>
                <a:avLst/>
                <a:gdLst/>
                <a:ahLst/>
                <a:cxnLst/>
                <a:rect l="l" t="t" r="r" b="b"/>
                <a:pathLst>
                  <a:path w="3406" h="2101" extrusionOk="0">
                    <a:moveTo>
                      <a:pt x="1465" y="1"/>
                    </a:moveTo>
                    <a:cubicBezTo>
                      <a:pt x="758" y="1"/>
                      <a:pt x="184" y="309"/>
                      <a:pt x="95" y="770"/>
                    </a:cubicBezTo>
                    <a:cubicBezTo>
                      <a:pt x="0" y="1342"/>
                      <a:pt x="667" y="1913"/>
                      <a:pt x="1572" y="2080"/>
                    </a:cubicBezTo>
                    <a:cubicBezTo>
                      <a:pt x="1650" y="2094"/>
                      <a:pt x="1728" y="2101"/>
                      <a:pt x="1806" y="2101"/>
                    </a:cubicBezTo>
                    <a:cubicBezTo>
                      <a:pt x="2638" y="2101"/>
                      <a:pt x="3405" y="1354"/>
                      <a:pt x="3405" y="1354"/>
                    </a:cubicBezTo>
                    <a:cubicBezTo>
                      <a:pt x="3405" y="1354"/>
                      <a:pt x="2834" y="211"/>
                      <a:pt x="1929" y="44"/>
                    </a:cubicBezTo>
                    <a:cubicBezTo>
                      <a:pt x="1771" y="15"/>
                      <a:pt x="1615" y="1"/>
                      <a:pt x="1465"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64346" y="3528068"/>
                <a:ext cx="787719" cy="499597"/>
              </a:xfrm>
              <a:custGeom>
                <a:avLst/>
                <a:gdLst/>
                <a:ahLst/>
                <a:cxnLst/>
                <a:rect l="l" t="t" r="r" b="b"/>
                <a:pathLst>
                  <a:path w="3382" h="2145" extrusionOk="0">
                    <a:moveTo>
                      <a:pt x="1523" y="1"/>
                    </a:moveTo>
                    <a:cubicBezTo>
                      <a:pt x="745" y="1"/>
                      <a:pt x="0" y="586"/>
                      <a:pt x="0" y="586"/>
                    </a:cubicBezTo>
                    <a:cubicBezTo>
                      <a:pt x="0" y="586"/>
                      <a:pt x="441" y="1788"/>
                      <a:pt x="1334" y="2038"/>
                    </a:cubicBezTo>
                    <a:cubicBezTo>
                      <a:pt x="1573" y="2110"/>
                      <a:pt x="1813" y="2145"/>
                      <a:pt x="2037" y="2145"/>
                    </a:cubicBezTo>
                    <a:cubicBezTo>
                      <a:pt x="2627" y="2145"/>
                      <a:pt x="3112" y="1908"/>
                      <a:pt x="3215" y="1503"/>
                    </a:cubicBezTo>
                    <a:cubicBezTo>
                      <a:pt x="3382" y="955"/>
                      <a:pt x="2786" y="300"/>
                      <a:pt x="1893" y="50"/>
                    </a:cubicBezTo>
                    <a:cubicBezTo>
                      <a:pt x="1771" y="16"/>
                      <a:pt x="1646" y="1"/>
                      <a:pt x="1523"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5378792" y="3203153"/>
              <a:ext cx="1029018" cy="635618"/>
            </a:xfrm>
            <a:custGeom>
              <a:avLst/>
              <a:gdLst/>
              <a:ahLst/>
              <a:cxnLst/>
              <a:rect l="l" t="t" r="r" b="b"/>
              <a:pathLst>
                <a:path w="4418" h="2729" extrusionOk="0">
                  <a:moveTo>
                    <a:pt x="2314" y="0"/>
                  </a:moveTo>
                  <a:cubicBezTo>
                    <a:pt x="2238" y="0"/>
                    <a:pt x="2161" y="5"/>
                    <a:pt x="2084" y="16"/>
                  </a:cubicBezTo>
                  <a:cubicBezTo>
                    <a:pt x="893" y="183"/>
                    <a:pt x="0" y="909"/>
                    <a:pt x="95" y="1647"/>
                  </a:cubicBezTo>
                  <a:cubicBezTo>
                    <a:pt x="177" y="2295"/>
                    <a:pt x="978" y="2729"/>
                    <a:pt x="1960" y="2729"/>
                  </a:cubicBezTo>
                  <a:cubicBezTo>
                    <a:pt x="2117" y="2729"/>
                    <a:pt x="2277" y="2718"/>
                    <a:pt x="2441" y="2695"/>
                  </a:cubicBezTo>
                  <a:cubicBezTo>
                    <a:pt x="3631" y="2528"/>
                    <a:pt x="4417" y="1052"/>
                    <a:pt x="4417" y="1052"/>
                  </a:cubicBezTo>
                  <a:cubicBezTo>
                    <a:pt x="4417" y="1052"/>
                    <a:pt x="3418"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20251" y="3286304"/>
              <a:ext cx="793308" cy="489582"/>
            </a:xfrm>
            <a:custGeom>
              <a:avLst/>
              <a:gdLst/>
              <a:ahLst/>
              <a:cxnLst/>
              <a:rect l="l" t="t" r="r" b="b"/>
              <a:pathLst>
                <a:path w="3406" h="2102" extrusionOk="0">
                  <a:moveTo>
                    <a:pt x="1886" y="1"/>
                  </a:moveTo>
                  <a:cubicBezTo>
                    <a:pt x="1761" y="1"/>
                    <a:pt x="1632" y="10"/>
                    <a:pt x="1501" y="28"/>
                  </a:cubicBezTo>
                  <a:cubicBezTo>
                    <a:pt x="572" y="183"/>
                    <a:pt x="1" y="1314"/>
                    <a:pt x="1" y="1314"/>
                  </a:cubicBezTo>
                  <a:cubicBezTo>
                    <a:pt x="1" y="1314"/>
                    <a:pt x="777" y="2101"/>
                    <a:pt x="1625" y="2101"/>
                  </a:cubicBezTo>
                  <a:cubicBezTo>
                    <a:pt x="1687" y="2101"/>
                    <a:pt x="1749" y="2097"/>
                    <a:pt x="1810" y="2088"/>
                  </a:cubicBezTo>
                  <a:cubicBezTo>
                    <a:pt x="2739" y="1945"/>
                    <a:pt x="3406" y="1374"/>
                    <a:pt x="3311" y="802"/>
                  </a:cubicBezTo>
                  <a:cubicBezTo>
                    <a:pt x="3239" y="323"/>
                    <a:pt x="2634" y="1"/>
                    <a:pt x="1886"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10795" y="3330091"/>
              <a:ext cx="1029018" cy="634919"/>
            </a:xfrm>
            <a:custGeom>
              <a:avLst/>
              <a:gdLst/>
              <a:ahLst/>
              <a:cxnLst/>
              <a:rect l="l" t="t" r="r" b="b"/>
              <a:pathLst>
                <a:path w="4418" h="2726" extrusionOk="0">
                  <a:moveTo>
                    <a:pt x="2439" y="1"/>
                  </a:moveTo>
                  <a:cubicBezTo>
                    <a:pt x="2289" y="1"/>
                    <a:pt x="2134" y="10"/>
                    <a:pt x="1977" y="31"/>
                  </a:cubicBezTo>
                  <a:cubicBezTo>
                    <a:pt x="787" y="198"/>
                    <a:pt x="1" y="1674"/>
                    <a:pt x="1" y="1674"/>
                  </a:cubicBezTo>
                  <a:cubicBezTo>
                    <a:pt x="1" y="1674"/>
                    <a:pt x="1000" y="2726"/>
                    <a:pt x="2104" y="2726"/>
                  </a:cubicBezTo>
                  <a:cubicBezTo>
                    <a:pt x="2180" y="2726"/>
                    <a:pt x="2257" y="2721"/>
                    <a:pt x="2334" y="2710"/>
                  </a:cubicBezTo>
                  <a:cubicBezTo>
                    <a:pt x="3525" y="2555"/>
                    <a:pt x="4418" y="1817"/>
                    <a:pt x="4311" y="1079"/>
                  </a:cubicBezTo>
                  <a:cubicBezTo>
                    <a:pt x="4238" y="427"/>
                    <a:pt x="3430" y="1"/>
                    <a:pt x="2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05047" y="3392512"/>
              <a:ext cx="793308" cy="489582"/>
            </a:xfrm>
            <a:custGeom>
              <a:avLst/>
              <a:gdLst/>
              <a:ahLst/>
              <a:cxnLst/>
              <a:rect l="l" t="t" r="r" b="b"/>
              <a:pathLst>
                <a:path w="3406" h="2102" extrusionOk="0">
                  <a:moveTo>
                    <a:pt x="1769" y="0"/>
                  </a:moveTo>
                  <a:cubicBezTo>
                    <a:pt x="1707" y="0"/>
                    <a:pt x="1646" y="4"/>
                    <a:pt x="1584" y="13"/>
                  </a:cubicBezTo>
                  <a:cubicBezTo>
                    <a:pt x="667" y="156"/>
                    <a:pt x="0" y="739"/>
                    <a:pt x="84" y="1299"/>
                  </a:cubicBezTo>
                  <a:cubicBezTo>
                    <a:pt x="165" y="1787"/>
                    <a:pt x="758" y="2101"/>
                    <a:pt x="1508" y="2101"/>
                  </a:cubicBezTo>
                  <a:cubicBezTo>
                    <a:pt x="1636" y="2101"/>
                    <a:pt x="1769" y="2092"/>
                    <a:pt x="1905" y="2073"/>
                  </a:cubicBezTo>
                  <a:cubicBezTo>
                    <a:pt x="2810" y="1942"/>
                    <a:pt x="3405" y="799"/>
                    <a:pt x="3405" y="799"/>
                  </a:cubicBezTo>
                  <a:cubicBezTo>
                    <a:pt x="3405" y="799"/>
                    <a:pt x="2628" y="0"/>
                    <a:pt x="1769"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259539" y="3536453"/>
              <a:ext cx="859689" cy="860379"/>
            </a:xfrm>
            <a:custGeom>
              <a:avLst/>
              <a:gdLst/>
              <a:ahLst/>
              <a:cxnLst/>
              <a:rect l="l" t="t" r="r" b="b"/>
              <a:pathLst>
                <a:path w="3691" h="3694" extrusionOk="0">
                  <a:moveTo>
                    <a:pt x="1168" y="0"/>
                  </a:moveTo>
                  <a:cubicBezTo>
                    <a:pt x="953" y="0"/>
                    <a:pt x="757" y="58"/>
                    <a:pt x="595" y="181"/>
                  </a:cubicBezTo>
                  <a:cubicBezTo>
                    <a:pt x="0" y="621"/>
                    <a:pt x="107" y="1764"/>
                    <a:pt x="822" y="2741"/>
                  </a:cubicBezTo>
                  <a:cubicBezTo>
                    <a:pt x="1519" y="3682"/>
                    <a:pt x="3123" y="3693"/>
                    <a:pt x="3200" y="3693"/>
                  </a:cubicBezTo>
                  <a:cubicBezTo>
                    <a:pt x="3202" y="3693"/>
                    <a:pt x="3203" y="3693"/>
                    <a:pt x="3203" y="3693"/>
                  </a:cubicBezTo>
                  <a:cubicBezTo>
                    <a:pt x="3203" y="3693"/>
                    <a:pt x="3691" y="2098"/>
                    <a:pt x="2977" y="1121"/>
                  </a:cubicBezTo>
                  <a:cubicBezTo>
                    <a:pt x="2456" y="418"/>
                    <a:pt x="174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317768" y="3597709"/>
              <a:ext cx="671261" cy="655183"/>
            </a:xfrm>
            <a:custGeom>
              <a:avLst/>
              <a:gdLst/>
              <a:ahLst/>
              <a:cxnLst/>
              <a:rect l="l" t="t" r="r" b="b"/>
              <a:pathLst>
                <a:path w="2882" h="2813" extrusionOk="0">
                  <a:moveTo>
                    <a:pt x="395" y="1"/>
                  </a:moveTo>
                  <a:cubicBezTo>
                    <a:pt x="386" y="1"/>
                    <a:pt x="381" y="1"/>
                    <a:pt x="381" y="1"/>
                  </a:cubicBezTo>
                  <a:cubicBezTo>
                    <a:pt x="381" y="1"/>
                    <a:pt x="0" y="1239"/>
                    <a:pt x="572" y="1966"/>
                  </a:cubicBezTo>
                  <a:cubicBezTo>
                    <a:pt x="977" y="2492"/>
                    <a:pt x="1521" y="2812"/>
                    <a:pt x="1966" y="2812"/>
                  </a:cubicBezTo>
                  <a:cubicBezTo>
                    <a:pt x="2135" y="2812"/>
                    <a:pt x="2289" y="2766"/>
                    <a:pt x="2417" y="2668"/>
                  </a:cubicBezTo>
                  <a:cubicBezTo>
                    <a:pt x="2881" y="2311"/>
                    <a:pt x="2786" y="1430"/>
                    <a:pt x="2227" y="703"/>
                  </a:cubicBezTo>
                  <a:cubicBezTo>
                    <a:pt x="1701" y="22"/>
                    <a:pt x="537" y="1"/>
                    <a:pt x="395"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99377" y="2774127"/>
              <a:ext cx="859689" cy="858748"/>
            </a:xfrm>
            <a:custGeom>
              <a:avLst/>
              <a:gdLst/>
              <a:ahLst/>
              <a:cxnLst/>
              <a:rect l="l" t="t" r="r" b="b"/>
              <a:pathLst>
                <a:path w="3691" h="3687" extrusionOk="0">
                  <a:moveTo>
                    <a:pt x="499" y="1"/>
                  </a:moveTo>
                  <a:cubicBezTo>
                    <a:pt x="492" y="1"/>
                    <a:pt x="488" y="1"/>
                    <a:pt x="488" y="1"/>
                  </a:cubicBezTo>
                  <a:cubicBezTo>
                    <a:pt x="488" y="1"/>
                    <a:pt x="0" y="1584"/>
                    <a:pt x="714" y="2561"/>
                  </a:cubicBezTo>
                  <a:cubicBezTo>
                    <a:pt x="1238" y="3268"/>
                    <a:pt x="1953" y="3687"/>
                    <a:pt x="2533" y="3687"/>
                  </a:cubicBezTo>
                  <a:cubicBezTo>
                    <a:pt x="2744" y="3687"/>
                    <a:pt x="2937" y="3631"/>
                    <a:pt x="3096" y="3513"/>
                  </a:cubicBezTo>
                  <a:cubicBezTo>
                    <a:pt x="3691" y="3061"/>
                    <a:pt x="3584" y="1918"/>
                    <a:pt x="2869" y="953"/>
                  </a:cubicBezTo>
                  <a:cubicBezTo>
                    <a:pt x="2188" y="22"/>
                    <a:pt x="641" y="1"/>
                    <a:pt x="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826782" y="2917835"/>
              <a:ext cx="668699" cy="652621"/>
            </a:xfrm>
            <a:custGeom>
              <a:avLst/>
              <a:gdLst/>
              <a:ahLst/>
              <a:cxnLst/>
              <a:rect l="l" t="t" r="r" b="b"/>
              <a:pathLst>
                <a:path w="2871" h="2802" extrusionOk="0">
                  <a:moveTo>
                    <a:pt x="904" y="0"/>
                  </a:moveTo>
                  <a:cubicBezTo>
                    <a:pt x="739" y="0"/>
                    <a:pt x="588" y="43"/>
                    <a:pt x="465" y="134"/>
                  </a:cubicBezTo>
                  <a:cubicBezTo>
                    <a:pt x="1" y="491"/>
                    <a:pt x="84" y="1372"/>
                    <a:pt x="656" y="2098"/>
                  </a:cubicBezTo>
                  <a:cubicBezTo>
                    <a:pt x="1152" y="2764"/>
                    <a:pt x="2220" y="2802"/>
                    <a:pt x="2455" y="2802"/>
                  </a:cubicBezTo>
                  <a:cubicBezTo>
                    <a:pt x="2485" y="2802"/>
                    <a:pt x="2501" y="2801"/>
                    <a:pt x="2501" y="2801"/>
                  </a:cubicBezTo>
                  <a:cubicBezTo>
                    <a:pt x="2501" y="2801"/>
                    <a:pt x="2870" y="1563"/>
                    <a:pt x="2311" y="836"/>
                  </a:cubicBezTo>
                  <a:cubicBezTo>
                    <a:pt x="1895" y="308"/>
                    <a:pt x="1346" y="0"/>
                    <a:pt x="904"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06667" y="2657670"/>
              <a:ext cx="796103" cy="953078"/>
            </a:xfrm>
            <a:custGeom>
              <a:avLst/>
              <a:gdLst/>
              <a:ahLst/>
              <a:cxnLst/>
              <a:rect l="l" t="t" r="r" b="b"/>
              <a:pathLst>
                <a:path w="3418" h="4092" extrusionOk="0">
                  <a:moveTo>
                    <a:pt x="2549" y="1"/>
                  </a:moveTo>
                  <a:cubicBezTo>
                    <a:pt x="2549" y="1"/>
                    <a:pt x="930" y="382"/>
                    <a:pt x="465" y="1489"/>
                  </a:cubicBezTo>
                  <a:cubicBezTo>
                    <a:pt x="1" y="2596"/>
                    <a:pt x="179" y="3739"/>
                    <a:pt x="870" y="4025"/>
                  </a:cubicBezTo>
                  <a:cubicBezTo>
                    <a:pt x="977" y="4070"/>
                    <a:pt x="1091" y="4092"/>
                    <a:pt x="1209" y="4092"/>
                  </a:cubicBezTo>
                  <a:cubicBezTo>
                    <a:pt x="1834" y="4092"/>
                    <a:pt x="2563" y="3479"/>
                    <a:pt x="2954" y="2537"/>
                  </a:cubicBezTo>
                  <a:cubicBezTo>
                    <a:pt x="3418" y="1430"/>
                    <a:pt x="2549" y="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262101" y="2845166"/>
              <a:ext cx="610470" cy="736236"/>
            </a:xfrm>
            <a:custGeom>
              <a:avLst/>
              <a:gdLst/>
              <a:ahLst/>
              <a:cxnLst/>
              <a:rect l="l" t="t" r="r" b="b"/>
              <a:pathLst>
                <a:path w="2621" h="3161" extrusionOk="0">
                  <a:moveTo>
                    <a:pt x="1677" y="0"/>
                  </a:moveTo>
                  <a:cubicBezTo>
                    <a:pt x="1190" y="0"/>
                    <a:pt x="637" y="486"/>
                    <a:pt x="346" y="1208"/>
                  </a:cubicBezTo>
                  <a:cubicBezTo>
                    <a:pt x="1" y="2077"/>
                    <a:pt x="692" y="3161"/>
                    <a:pt x="692" y="3161"/>
                  </a:cubicBezTo>
                  <a:cubicBezTo>
                    <a:pt x="692" y="3161"/>
                    <a:pt x="1942" y="2863"/>
                    <a:pt x="2287" y="1994"/>
                  </a:cubicBezTo>
                  <a:cubicBezTo>
                    <a:pt x="2620" y="1137"/>
                    <a:pt x="2477" y="255"/>
                    <a:pt x="1942" y="53"/>
                  </a:cubicBezTo>
                  <a:cubicBezTo>
                    <a:pt x="1857" y="17"/>
                    <a:pt x="1768" y="0"/>
                    <a:pt x="1677"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813040" y="3558346"/>
              <a:ext cx="796103" cy="952146"/>
            </a:xfrm>
            <a:custGeom>
              <a:avLst/>
              <a:gdLst/>
              <a:ahLst/>
              <a:cxnLst/>
              <a:rect l="l" t="t" r="r" b="b"/>
              <a:pathLst>
                <a:path w="3418" h="4088" extrusionOk="0">
                  <a:moveTo>
                    <a:pt x="2228" y="1"/>
                  </a:moveTo>
                  <a:cubicBezTo>
                    <a:pt x="1595" y="1"/>
                    <a:pt x="869" y="614"/>
                    <a:pt x="476" y="1551"/>
                  </a:cubicBezTo>
                  <a:cubicBezTo>
                    <a:pt x="0" y="2670"/>
                    <a:pt x="881" y="4087"/>
                    <a:pt x="881" y="4087"/>
                  </a:cubicBezTo>
                  <a:cubicBezTo>
                    <a:pt x="881" y="4087"/>
                    <a:pt x="2500" y="3718"/>
                    <a:pt x="2965" y="2599"/>
                  </a:cubicBezTo>
                  <a:cubicBezTo>
                    <a:pt x="3417" y="1492"/>
                    <a:pt x="3239" y="349"/>
                    <a:pt x="2560" y="63"/>
                  </a:cubicBezTo>
                  <a:cubicBezTo>
                    <a:pt x="2454" y="21"/>
                    <a:pt x="2342" y="1"/>
                    <a:pt x="2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943240" y="3586762"/>
              <a:ext cx="610470" cy="738100"/>
            </a:xfrm>
            <a:custGeom>
              <a:avLst/>
              <a:gdLst/>
              <a:ahLst/>
              <a:cxnLst/>
              <a:rect l="l" t="t" r="r" b="b"/>
              <a:pathLst>
                <a:path w="2621" h="3169" extrusionOk="0">
                  <a:moveTo>
                    <a:pt x="1941" y="0"/>
                  </a:moveTo>
                  <a:cubicBezTo>
                    <a:pt x="1941" y="0"/>
                    <a:pt x="691" y="298"/>
                    <a:pt x="346" y="1167"/>
                  </a:cubicBezTo>
                  <a:cubicBezTo>
                    <a:pt x="1" y="2024"/>
                    <a:pt x="156" y="2906"/>
                    <a:pt x="691" y="3120"/>
                  </a:cubicBezTo>
                  <a:cubicBezTo>
                    <a:pt x="774" y="3153"/>
                    <a:pt x="860" y="3169"/>
                    <a:pt x="949" y="3169"/>
                  </a:cubicBezTo>
                  <a:cubicBezTo>
                    <a:pt x="1438" y="3169"/>
                    <a:pt x="1994" y="2689"/>
                    <a:pt x="2287" y="1953"/>
                  </a:cubicBezTo>
                  <a:cubicBezTo>
                    <a:pt x="2620" y="1108"/>
                    <a:pt x="1941" y="0"/>
                    <a:pt x="1941"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156823" y="3620068"/>
              <a:ext cx="244328" cy="390827"/>
            </a:xfrm>
            <a:custGeom>
              <a:avLst/>
              <a:gdLst/>
              <a:ahLst/>
              <a:cxnLst/>
              <a:rect l="l" t="t" r="r" b="b"/>
              <a:pathLst>
                <a:path w="1049" h="1678" extrusionOk="0">
                  <a:moveTo>
                    <a:pt x="953" y="0"/>
                  </a:moveTo>
                  <a:lnTo>
                    <a:pt x="953" y="0"/>
                  </a:lnTo>
                  <a:cubicBezTo>
                    <a:pt x="953" y="0"/>
                    <a:pt x="489" y="238"/>
                    <a:pt x="262" y="691"/>
                  </a:cubicBezTo>
                  <a:cubicBezTo>
                    <a:pt x="36" y="1155"/>
                    <a:pt x="1" y="1584"/>
                    <a:pt x="155" y="1667"/>
                  </a:cubicBezTo>
                  <a:cubicBezTo>
                    <a:pt x="171" y="1674"/>
                    <a:pt x="189" y="1677"/>
                    <a:pt x="207" y="1677"/>
                  </a:cubicBezTo>
                  <a:cubicBezTo>
                    <a:pt x="379" y="1677"/>
                    <a:pt x="641" y="1384"/>
                    <a:pt x="846" y="965"/>
                  </a:cubicBezTo>
                  <a:cubicBezTo>
                    <a:pt x="1048" y="500"/>
                    <a:pt x="953"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353637" y="3228774"/>
              <a:ext cx="249918" cy="391526"/>
            </a:xfrm>
            <a:custGeom>
              <a:avLst/>
              <a:gdLst/>
              <a:ahLst/>
              <a:cxnLst/>
              <a:rect l="l" t="t" r="r" b="b"/>
              <a:pathLst>
                <a:path w="1073" h="1681" extrusionOk="0">
                  <a:moveTo>
                    <a:pt x="848" y="0"/>
                  </a:moveTo>
                  <a:cubicBezTo>
                    <a:pt x="676" y="0"/>
                    <a:pt x="419" y="300"/>
                    <a:pt x="227" y="704"/>
                  </a:cubicBezTo>
                  <a:cubicBezTo>
                    <a:pt x="1" y="1168"/>
                    <a:pt x="120" y="1680"/>
                    <a:pt x="120" y="1680"/>
                  </a:cubicBezTo>
                  <a:cubicBezTo>
                    <a:pt x="120" y="1680"/>
                    <a:pt x="584" y="1442"/>
                    <a:pt x="799" y="978"/>
                  </a:cubicBezTo>
                  <a:cubicBezTo>
                    <a:pt x="1025" y="513"/>
                    <a:pt x="1072" y="85"/>
                    <a:pt x="906" y="13"/>
                  </a:cubicBezTo>
                  <a:cubicBezTo>
                    <a:pt x="888" y="5"/>
                    <a:pt x="86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12649" y="3614479"/>
              <a:ext cx="366375" cy="282057"/>
            </a:xfrm>
            <a:custGeom>
              <a:avLst/>
              <a:gdLst/>
              <a:ahLst/>
              <a:cxnLst/>
              <a:rect l="l" t="t" r="r" b="b"/>
              <a:pathLst>
                <a:path w="1573" h="1211" extrusionOk="0">
                  <a:moveTo>
                    <a:pt x="1572" y="0"/>
                  </a:moveTo>
                  <a:cubicBezTo>
                    <a:pt x="1572" y="0"/>
                    <a:pt x="1048" y="0"/>
                    <a:pt x="643" y="322"/>
                  </a:cubicBezTo>
                  <a:cubicBezTo>
                    <a:pt x="239" y="643"/>
                    <a:pt x="0" y="1012"/>
                    <a:pt x="119" y="1155"/>
                  </a:cubicBezTo>
                  <a:cubicBezTo>
                    <a:pt x="148" y="1193"/>
                    <a:pt x="197" y="1211"/>
                    <a:pt x="262" y="1211"/>
                  </a:cubicBezTo>
                  <a:cubicBezTo>
                    <a:pt x="445" y="1211"/>
                    <a:pt x="750" y="1071"/>
                    <a:pt x="1048" y="834"/>
                  </a:cubicBezTo>
                  <a:cubicBezTo>
                    <a:pt x="1453" y="524"/>
                    <a:pt x="1572"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378792" y="3342436"/>
              <a:ext cx="363347" cy="280660"/>
            </a:xfrm>
            <a:custGeom>
              <a:avLst/>
              <a:gdLst/>
              <a:ahLst/>
              <a:cxnLst/>
              <a:rect l="l" t="t" r="r" b="b"/>
              <a:pathLst>
                <a:path w="1560" h="1205" extrusionOk="0">
                  <a:moveTo>
                    <a:pt x="1294" y="0"/>
                  </a:moveTo>
                  <a:cubicBezTo>
                    <a:pt x="1111" y="0"/>
                    <a:pt x="808" y="144"/>
                    <a:pt x="512" y="371"/>
                  </a:cubicBezTo>
                  <a:cubicBezTo>
                    <a:pt x="131" y="692"/>
                    <a:pt x="0" y="1204"/>
                    <a:pt x="0" y="1204"/>
                  </a:cubicBezTo>
                  <a:cubicBezTo>
                    <a:pt x="0" y="1204"/>
                    <a:pt x="512" y="1204"/>
                    <a:pt x="917" y="895"/>
                  </a:cubicBezTo>
                  <a:cubicBezTo>
                    <a:pt x="1322" y="561"/>
                    <a:pt x="1560" y="192"/>
                    <a:pt x="1441" y="61"/>
                  </a:cubicBezTo>
                  <a:cubicBezTo>
                    <a:pt x="1412" y="20"/>
                    <a:pt x="1361" y="0"/>
                    <a:pt x="1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948830" y="3558346"/>
              <a:ext cx="432756" cy="156051"/>
            </a:xfrm>
            <a:custGeom>
              <a:avLst/>
              <a:gdLst/>
              <a:ahLst/>
              <a:cxnLst/>
              <a:rect l="l" t="t" r="r" b="b"/>
              <a:pathLst>
                <a:path w="1858" h="670" extrusionOk="0">
                  <a:moveTo>
                    <a:pt x="997" y="0"/>
                  </a:moveTo>
                  <a:cubicBezTo>
                    <a:pt x="966" y="0"/>
                    <a:pt x="936" y="1"/>
                    <a:pt x="905" y="3"/>
                  </a:cubicBezTo>
                  <a:cubicBezTo>
                    <a:pt x="393" y="63"/>
                    <a:pt x="1" y="241"/>
                    <a:pt x="12" y="420"/>
                  </a:cubicBezTo>
                  <a:cubicBezTo>
                    <a:pt x="22" y="570"/>
                    <a:pt x="326" y="669"/>
                    <a:pt x="726" y="669"/>
                  </a:cubicBezTo>
                  <a:cubicBezTo>
                    <a:pt x="802" y="669"/>
                    <a:pt x="883" y="666"/>
                    <a:pt x="965" y="658"/>
                  </a:cubicBezTo>
                  <a:cubicBezTo>
                    <a:pt x="1465" y="599"/>
                    <a:pt x="1858" y="241"/>
                    <a:pt x="1858" y="241"/>
                  </a:cubicBezTo>
                  <a:cubicBezTo>
                    <a:pt x="1858" y="241"/>
                    <a:pt x="1459" y="0"/>
                    <a:pt x="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378792" y="3523176"/>
              <a:ext cx="432756" cy="156517"/>
            </a:xfrm>
            <a:custGeom>
              <a:avLst/>
              <a:gdLst/>
              <a:ahLst/>
              <a:cxnLst/>
              <a:rect l="l" t="t" r="r" b="b"/>
              <a:pathLst>
                <a:path w="1858" h="672" extrusionOk="0">
                  <a:moveTo>
                    <a:pt x="1127" y="0"/>
                  </a:moveTo>
                  <a:cubicBezTo>
                    <a:pt x="1052" y="0"/>
                    <a:pt x="973" y="4"/>
                    <a:pt x="893" y="11"/>
                  </a:cubicBezTo>
                  <a:cubicBezTo>
                    <a:pt x="381" y="71"/>
                    <a:pt x="0" y="428"/>
                    <a:pt x="0" y="428"/>
                  </a:cubicBezTo>
                  <a:cubicBezTo>
                    <a:pt x="0" y="428"/>
                    <a:pt x="375" y="672"/>
                    <a:pt x="836" y="672"/>
                  </a:cubicBezTo>
                  <a:cubicBezTo>
                    <a:pt x="874" y="672"/>
                    <a:pt x="913" y="670"/>
                    <a:pt x="953" y="666"/>
                  </a:cubicBezTo>
                  <a:cubicBezTo>
                    <a:pt x="1453" y="607"/>
                    <a:pt x="1857" y="428"/>
                    <a:pt x="1846" y="250"/>
                  </a:cubicBezTo>
                  <a:cubicBezTo>
                    <a:pt x="1826" y="100"/>
                    <a:pt x="1520" y="0"/>
                    <a:pt x="1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93317" y="3376441"/>
              <a:ext cx="388269" cy="241064"/>
            </a:xfrm>
            <a:custGeom>
              <a:avLst/>
              <a:gdLst/>
              <a:ahLst/>
              <a:cxnLst/>
              <a:rect l="l" t="t" r="r" b="b"/>
              <a:pathLst>
                <a:path w="1667" h="1035" extrusionOk="0">
                  <a:moveTo>
                    <a:pt x="272" y="1"/>
                  </a:moveTo>
                  <a:cubicBezTo>
                    <a:pt x="181" y="1"/>
                    <a:pt x="115" y="23"/>
                    <a:pt x="83" y="70"/>
                  </a:cubicBezTo>
                  <a:cubicBezTo>
                    <a:pt x="0" y="237"/>
                    <a:pt x="286" y="570"/>
                    <a:pt x="714" y="832"/>
                  </a:cubicBezTo>
                  <a:cubicBezTo>
                    <a:pt x="981" y="1002"/>
                    <a:pt x="1284" y="1034"/>
                    <a:pt x="1475" y="1034"/>
                  </a:cubicBezTo>
                  <a:cubicBezTo>
                    <a:pt x="1592" y="1034"/>
                    <a:pt x="1667" y="1022"/>
                    <a:pt x="1667" y="1022"/>
                  </a:cubicBezTo>
                  <a:cubicBezTo>
                    <a:pt x="1667" y="1022"/>
                    <a:pt x="1476" y="534"/>
                    <a:pt x="1036" y="272"/>
                  </a:cubicBezTo>
                  <a:cubicBezTo>
                    <a:pt x="747" y="96"/>
                    <a:pt x="45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78792" y="3620767"/>
              <a:ext cx="388269" cy="240366"/>
            </a:xfrm>
            <a:custGeom>
              <a:avLst/>
              <a:gdLst/>
              <a:ahLst/>
              <a:cxnLst/>
              <a:rect l="l" t="t" r="r" b="b"/>
              <a:pathLst>
                <a:path w="1667" h="1032" extrusionOk="0">
                  <a:moveTo>
                    <a:pt x="166" y="0"/>
                  </a:moveTo>
                  <a:cubicBezTo>
                    <a:pt x="64" y="0"/>
                    <a:pt x="0" y="9"/>
                    <a:pt x="0" y="9"/>
                  </a:cubicBezTo>
                  <a:cubicBezTo>
                    <a:pt x="0" y="9"/>
                    <a:pt x="191" y="497"/>
                    <a:pt x="619" y="771"/>
                  </a:cubicBezTo>
                  <a:cubicBezTo>
                    <a:pt x="906" y="939"/>
                    <a:pt x="1199" y="1031"/>
                    <a:pt x="1386" y="1031"/>
                  </a:cubicBezTo>
                  <a:cubicBezTo>
                    <a:pt x="1478" y="1031"/>
                    <a:pt x="1544" y="1009"/>
                    <a:pt x="1572" y="962"/>
                  </a:cubicBezTo>
                  <a:cubicBezTo>
                    <a:pt x="1667" y="795"/>
                    <a:pt x="1381" y="462"/>
                    <a:pt x="953" y="200"/>
                  </a:cubicBezTo>
                  <a:cubicBezTo>
                    <a:pt x="667" y="30"/>
                    <a:pt x="353"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345485" y="3620068"/>
              <a:ext cx="246890" cy="390827"/>
            </a:xfrm>
            <a:custGeom>
              <a:avLst/>
              <a:gdLst/>
              <a:ahLst/>
              <a:cxnLst/>
              <a:rect l="l" t="t" r="r" b="b"/>
              <a:pathLst>
                <a:path w="1060" h="1678" extrusionOk="0">
                  <a:moveTo>
                    <a:pt x="119" y="0"/>
                  </a:moveTo>
                  <a:lnTo>
                    <a:pt x="119" y="0"/>
                  </a:lnTo>
                  <a:cubicBezTo>
                    <a:pt x="119" y="0"/>
                    <a:pt x="0" y="500"/>
                    <a:pt x="214" y="965"/>
                  </a:cubicBezTo>
                  <a:cubicBezTo>
                    <a:pt x="397" y="1384"/>
                    <a:pt x="677" y="1677"/>
                    <a:pt x="844" y="1677"/>
                  </a:cubicBezTo>
                  <a:cubicBezTo>
                    <a:pt x="862" y="1677"/>
                    <a:pt x="878" y="1674"/>
                    <a:pt x="893" y="1667"/>
                  </a:cubicBezTo>
                  <a:cubicBezTo>
                    <a:pt x="1060" y="1584"/>
                    <a:pt x="1012" y="1155"/>
                    <a:pt x="810" y="691"/>
                  </a:cubicBezTo>
                  <a:cubicBezTo>
                    <a:pt x="596" y="238"/>
                    <a:pt x="119"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331510" y="3620068"/>
              <a:ext cx="208226" cy="269946"/>
            </a:xfrm>
            <a:custGeom>
              <a:avLst/>
              <a:gdLst/>
              <a:ahLst/>
              <a:cxnLst/>
              <a:rect l="l" t="t" r="r" b="b"/>
              <a:pathLst>
                <a:path w="894" h="1159" extrusionOk="0">
                  <a:moveTo>
                    <a:pt x="179" y="0"/>
                  </a:moveTo>
                  <a:cubicBezTo>
                    <a:pt x="179" y="0"/>
                    <a:pt x="1" y="393"/>
                    <a:pt x="155" y="715"/>
                  </a:cubicBezTo>
                  <a:cubicBezTo>
                    <a:pt x="278" y="980"/>
                    <a:pt x="480" y="1158"/>
                    <a:pt x="640" y="1158"/>
                  </a:cubicBezTo>
                  <a:cubicBezTo>
                    <a:pt x="666" y="1158"/>
                    <a:pt x="691" y="1153"/>
                    <a:pt x="715" y="1143"/>
                  </a:cubicBezTo>
                  <a:cubicBezTo>
                    <a:pt x="882" y="1060"/>
                    <a:pt x="894" y="738"/>
                    <a:pt x="751" y="429"/>
                  </a:cubicBezTo>
                  <a:cubicBezTo>
                    <a:pt x="596" y="119"/>
                    <a:pt x="179" y="0"/>
                    <a:pt x="179"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312178" y="3192905"/>
              <a:ext cx="172124" cy="427394"/>
            </a:xfrm>
            <a:custGeom>
              <a:avLst/>
              <a:gdLst/>
              <a:ahLst/>
              <a:cxnLst/>
              <a:rect l="l" t="t" r="r" b="b"/>
              <a:pathLst>
                <a:path w="739" h="1835" extrusionOk="0">
                  <a:moveTo>
                    <a:pt x="433" y="0"/>
                  </a:moveTo>
                  <a:cubicBezTo>
                    <a:pt x="257" y="0"/>
                    <a:pt x="83" y="389"/>
                    <a:pt x="48" y="894"/>
                  </a:cubicBezTo>
                  <a:cubicBezTo>
                    <a:pt x="0" y="1394"/>
                    <a:pt x="298" y="1834"/>
                    <a:pt x="298" y="1834"/>
                  </a:cubicBezTo>
                  <a:cubicBezTo>
                    <a:pt x="298" y="1834"/>
                    <a:pt x="655" y="1441"/>
                    <a:pt x="703" y="941"/>
                  </a:cubicBezTo>
                  <a:cubicBezTo>
                    <a:pt x="738" y="429"/>
                    <a:pt x="619" y="13"/>
                    <a:pt x="441" y="1"/>
                  </a:cubicBezTo>
                  <a:cubicBezTo>
                    <a:pt x="438" y="1"/>
                    <a:pt x="436" y="0"/>
                    <a:pt x="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70486" y="3620068"/>
              <a:ext cx="172124" cy="424599"/>
            </a:xfrm>
            <a:custGeom>
              <a:avLst/>
              <a:gdLst/>
              <a:ahLst/>
              <a:cxnLst/>
              <a:rect l="l" t="t" r="r" b="b"/>
              <a:pathLst>
                <a:path w="739" h="1823" extrusionOk="0">
                  <a:moveTo>
                    <a:pt x="441" y="0"/>
                  </a:moveTo>
                  <a:cubicBezTo>
                    <a:pt x="441" y="0"/>
                    <a:pt x="84" y="381"/>
                    <a:pt x="48" y="893"/>
                  </a:cubicBezTo>
                  <a:cubicBezTo>
                    <a:pt x="1" y="1393"/>
                    <a:pt x="120" y="1810"/>
                    <a:pt x="298" y="1822"/>
                  </a:cubicBezTo>
                  <a:cubicBezTo>
                    <a:pt x="303" y="1823"/>
                    <a:pt x="308" y="1823"/>
                    <a:pt x="313" y="1823"/>
                  </a:cubicBezTo>
                  <a:cubicBezTo>
                    <a:pt x="487" y="1823"/>
                    <a:pt x="657" y="1427"/>
                    <a:pt x="703" y="929"/>
                  </a:cubicBezTo>
                  <a:cubicBezTo>
                    <a:pt x="739" y="429"/>
                    <a:pt x="441" y="0"/>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5082057" y="3228774"/>
              <a:ext cx="590906" cy="685463"/>
              <a:chOff x="5082057" y="3228774"/>
              <a:chExt cx="590906" cy="685463"/>
            </a:xfrm>
          </p:grpSpPr>
          <p:sp>
            <p:nvSpPr>
              <p:cNvPr id="90" name="Google Shape;90;p2"/>
              <p:cNvSpPr/>
              <p:nvPr/>
            </p:nvSpPr>
            <p:spPr>
              <a:xfrm>
                <a:off x="5206667" y="3614479"/>
                <a:ext cx="208226" cy="272741"/>
              </a:xfrm>
              <a:custGeom>
                <a:avLst/>
                <a:gdLst/>
                <a:ahLst/>
                <a:cxnLst/>
                <a:rect l="l" t="t" r="r" b="b"/>
                <a:pathLst>
                  <a:path w="894" h="1171" extrusionOk="0">
                    <a:moveTo>
                      <a:pt x="715" y="0"/>
                    </a:moveTo>
                    <a:cubicBezTo>
                      <a:pt x="715" y="0"/>
                      <a:pt x="299" y="120"/>
                      <a:pt x="156" y="441"/>
                    </a:cubicBezTo>
                    <a:cubicBezTo>
                      <a:pt x="1" y="751"/>
                      <a:pt x="25" y="1072"/>
                      <a:pt x="179" y="1155"/>
                    </a:cubicBezTo>
                    <a:cubicBezTo>
                      <a:pt x="203" y="1165"/>
                      <a:pt x="228" y="1170"/>
                      <a:pt x="255" y="1170"/>
                    </a:cubicBezTo>
                    <a:cubicBezTo>
                      <a:pt x="415" y="1170"/>
                      <a:pt x="618" y="991"/>
                      <a:pt x="751" y="715"/>
                    </a:cubicBezTo>
                    <a:cubicBezTo>
                      <a:pt x="894" y="405"/>
                      <a:pt x="715" y="0"/>
                      <a:pt x="71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339895" y="3352218"/>
                <a:ext cx="208226" cy="270877"/>
              </a:xfrm>
              <a:custGeom>
                <a:avLst/>
                <a:gdLst/>
                <a:ahLst/>
                <a:cxnLst/>
                <a:rect l="l" t="t" r="r" b="b"/>
                <a:pathLst>
                  <a:path w="894" h="1163" extrusionOk="0">
                    <a:moveTo>
                      <a:pt x="633" y="0"/>
                    </a:moveTo>
                    <a:cubicBezTo>
                      <a:pt x="474" y="0"/>
                      <a:pt x="274" y="186"/>
                      <a:pt x="143" y="448"/>
                    </a:cubicBezTo>
                    <a:cubicBezTo>
                      <a:pt x="0" y="757"/>
                      <a:pt x="179" y="1162"/>
                      <a:pt x="179" y="1162"/>
                    </a:cubicBezTo>
                    <a:cubicBezTo>
                      <a:pt x="179" y="1162"/>
                      <a:pt x="596" y="1043"/>
                      <a:pt x="739" y="734"/>
                    </a:cubicBezTo>
                    <a:cubicBezTo>
                      <a:pt x="893" y="412"/>
                      <a:pt x="881" y="91"/>
                      <a:pt x="715" y="19"/>
                    </a:cubicBezTo>
                    <a:cubicBezTo>
                      <a:pt x="689" y="6"/>
                      <a:pt x="662" y="0"/>
                      <a:pt x="633"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117926" y="3610985"/>
                <a:ext cx="261098" cy="207525"/>
              </a:xfrm>
              <a:custGeom>
                <a:avLst/>
                <a:gdLst/>
                <a:ahLst/>
                <a:cxnLst/>
                <a:rect l="l" t="t" r="r" b="b"/>
                <a:pathLst>
                  <a:path w="1121" h="891" extrusionOk="0">
                    <a:moveTo>
                      <a:pt x="929" y="0"/>
                    </a:moveTo>
                    <a:cubicBezTo>
                      <a:pt x="778" y="0"/>
                      <a:pt x="568" y="28"/>
                      <a:pt x="418" y="158"/>
                    </a:cubicBezTo>
                    <a:cubicBezTo>
                      <a:pt x="132" y="373"/>
                      <a:pt x="1" y="658"/>
                      <a:pt x="120" y="813"/>
                    </a:cubicBezTo>
                    <a:cubicBezTo>
                      <a:pt x="163" y="865"/>
                      <a:pt x="232" y="890"/>
                      <a:pt x="315" y="890"/>
                    </a:cubicBezTo>
                    <a:cubicBezTo>
                      <a:pt x="460" y="890"/>
                      <a:pt x="648" y="814"/>
                      <a:pt x="822" y="670"/>
                    </a:cubicBezTo>
                    <a:cubicBezTo>
                      <a:pt x="1096" y="456"/>
                      <a:pt x="1120" y="15"/>
                      <a:pt x="1120" y="15"/>
                    </a:cubicBezTo>
                    <a:cubicBezTo>
                      <a:pt x="1120" y="15"/>
                      <a:pt x="1041" y="0"/>
                      <a:pt x="929"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378792" y="3419763"/>
                <a:ext cx="258070" cy="207059"/>
              </a:xfrm>
              <a:custGeom>
                <a:avLst/>
                <a:gdLst/>
                <a:ahLst/>
                <a:cxnLst/>
                <a:rect l="l" t="t" r="r" b="b"/>
                <a:pathLst>
                  <a:path w="1108" h="889" extrusionOk="0">
                    <a:moveTo>
                      <a:pt x="785" y="0"/>
                    </a:moveTo>
                    <a:cubicBezTo>
                      <a:pt x="643" y="0"/>
                      <a:pt x="461" y="76"/>
                      <a:pt x="298" y="217"/>
                    </a:cubicBezTo>
                    <a:cubicBezTo>
                      <a:pt x="24" y="444"/>
                      <a:pt x="0" y="872"/>
                      <a:pt x="0" y="872"/>
                    </a:cubicBezTo>
                    <a:cubicBezTo>
                      <a:pt x="0" y="872"/>
                      <a:pt x="82" y="888"/>
                      <a:pt x="196" y="888"/>
                    </a:cubicBezTo>
                    <a:cubicBezTo>
                      <a:pt x="343" y="888"/>
                      <a:pt x="543" y="862"/>
                      <a:pt x="691" y="741"/>
                    </a:cubicBezTo>
                    <a:cubicBezTo>
                      <a:pt x="976" y="515"/>
                      <a:pt x="1107" y="229"/>
                      <a:pt x="988" y="86"/>
                    </a:cubicBezTo>
                    <a:cubicBezTo>
                      <a:pt x="943" y="28"/>
                      <a:pt x="871" y="0"/>
                      <a:pt x="78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82057" y="3552756"/>
                <a:ext cx="296967" cy="154188"/>
              </a:xfrm>
              <a:custGeom>
                <a:avLst/>
                <a:gdLst/>
                <a:ahLst/>
                <a:cxnLst/>
                <a:rect l="l" t="t" r="r" b="b"/>
                <a:pathLst>
                  <a:path w="1275" h="662" extrusionOk="0">
                    <a:moveTo>
                      <a:pt x="666" y="1"/>
                    </a:moveTo>
                    <a:cubicBezTo>
                      <a:pt x="646" y="1"/>
                      <a:pt x="627" y="2"/>
                      <a:pt x="607" y="4"/>
                    </a:cubicBezTo>
                    <a:cubicBezTo>
                      <a:pt x="274" y="27"/>
                      <a:pt x="0" y="206"/>
                      <a:pt x="12" y="385"/>
                    </a:cubicBezTo>
                    <a:cubicBezTo>
                      <a:pt x="34" y="548"/>
                      <a:pt x="285" y="661"/>
                      <a:pt x="591" y="661"/>
                    </a:cubicBezTo>
                    <a:cubicBezTo>
                      <a:pt x="620" y="661"/>
                      <a:pt x="649" y="660"/>
                      <a:pt x="679" y="658"/>
                    </a:cubicBezTo>
                    <a:cubicBezTo>
                      <a:pt x="1012" y="623"/>
                      <a:pt x="1274" y="265"/>
                      <a:pt x="1274" y="265"/>
                    </a:cubicBezTo>
                    <a:cubicBezTo>
                      <a:pt x="1274" y="265"/>
                      <a:pt x="988" y="1"/>
                      <a:pt x="666"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378792" y="3530630"/>
                <a:ext cx="294172" cy="154188"/>
              </a:xfrm>
              <a:custGeom>
                <a:avLst/>
                <a:gdLst/>
                <a:ahLst/>
                <a:cxnLst/>
                <a:rect l="l" t="t" r="r" b="b"/>
                <a:pathLst>
                  <a:path w="1263" h="662" extrusionOk="0">
                    <a:moveTo>
                      <a:pt x="680" y="0"/>
                    </a:moveTo>
                    <a:cubicBezTo>
                      <a:pt x="652" y="0"/>
                      <a:pt x="624" y="1"/>
                      <a:pt x="595" y="3"/>
                    </a:cubicBezTo>
                    <a:cubicBezTo>
                      <a:pt x="250" y="39"/>
                      <a:pt x="0" y="396"/>
                      <a:pt x="0" y="396"/>
                    </a:cubicBezTo>
                    <a:cubicBezTo>
                      <a:pt x="0" y="396"/>
                      <a:pt x="276" y="661"/>
                      <a:pt x="597" y="661"/>
                    </a:cubicBezTo>
                    <a:cubicBezTo>
                      <a:pt x="616" y="661"/>
                      <a:pt x="635" y="660"/>
                      <a:pt x="655" y="658"/>
                    </a:cubicBezTo>
                    <a:cubicBezTo>
                      <a:pt x="988" y="634"/>
                      <a:pt x="1262" y="456"/>
                      <a:pt x="1250" y="277"/>
                    </a:cubicBezTo>
                    <a:cubicBezTo>
                      <a:pt x="1228" y="114"/>
                      <a:pt x="978" y="0"/>
                      <a:pt x="680"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06979" y="3439095"/>
                <a:ext cx="274607" cy="189358"/>
              </a:xfrm>
              <a:custGeom>
                <a:avLst/>
                <a:gdLst/>
                <a:ahLst/>
                <a:cxnLst/>
                <a:rect l="l" t="t" r="r" b="b"/>
                <a:pathLst>
                  <a:path w="1179" h="813" extrusionOk="0">
                    <a:moveTo>
                      <a:pt x="337" y="1"/>
                    </a:moveTo>
                    <a:cubicBezTo>
                      <a:pt x="223" y="1"/>
                      <a:pt x="133" y="34"/>
                      <a:pt x="95" y="99"/>
                    </a:cubicBezTo>
                    <a:cubicBezTo>
                      <a:pt x="0" y="265"/>
                      <a:pt x="167" y="539"/>
                      <a:pt x="465" y="718"/>
                    </a:cubicBezTo>
                    <a:cubicBezTo>
                      <a:pt x="578" y="790"/>
                      <a:pt x="709" y="813"/>
                      <a:pt x="827" y="813"/>
                    </a:cubicBezTo>
                    <a:cubicBezTo>
                      <a:pt x="1019" y="813"/>
                      <a:pt x="1179" y="753"/>
                      <a:pt x="1179" y="753"/>
                    </a:cubicBezTo>
                    <a:cubicBezTo>
                      <a:pt x="1179" y="753"/>
                      <a:pt x="1108" y="325"/>
                      <a:pt x="810" y="146"/>
                    </a:cubicBezTo>
                    <a:cubicBezTo>
                      <a:pt x="647" y="49"/>
                      <a:pt x="474" y="1"/>
                      <a:pt x="337"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373202" y="3611916"/>
                <a:ext cx="274607" cy="186330"/>
              </a:xfrm>
              <a:custGeom>
                <a:avLst/>
                <a:gdLst/>
                <a:ahLst/>
                <a:cxnLst/>
                <a:rect l="l" t="t" r="r" b="b"/>
                <a:pathLst>
                  <a:path w="1179" h="800" extrusionOk="0">
                    <a:moveTo>
                      <a:pt x="330" y="1"/>
                    </a:moveTo>
                    <a:cubicBezTo>
                      <a:pt x="148" y="1"/>
                      <a:pt x="0" y="47"/>
                      <a:pt x="0" y="47"/>
                    </a:cubicBezTo>
                    <a:cubicBezTo>
                      <a:pt x="0" y="47"/>
                      <a:pt x="84" y="476"/>
                      <a:pt x="381" y="654"/>
                    </a:cubicBezTo>
                    <a:cubicBezTo>
                      <a:pt x="544" y="752"/>
                      <a:pt x="714" y="800"/>
                      <a:pt x="850" y="800"/>
                    </a:cubicBezTo>
                    <a:cubicBezTo>
                      <a:pt x="963" y="800"/>
                      <a:pt x="1052" y="767"/>
                      <a:pt x="1096" y="702"/>
                    </a:cubicBezTo>
                    <a:cubicBezTo>
                      <a:pt x="1179" y="535"/>
                      <a:pt x="1012" y="273"/>
                      <a:pt x="715" y="95"/>
                    </a:cubicBezTo>
                    <a:cubicBezTo>
                      <a:pt x="594" y="22"/>
                      <a:pt x="454" y="1"/>
                      <a:pt x="330"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162413" y="3228774"/>
                <a:ext cx="246890" cy="391526"/>
              </a:xfrm>
              <a:custGeom>
                <a:avLst/>
                <a:gdLst/>
                <a:ahLst/>
                <a:cxnLst/>
                <a:rect l="l" t="t" r="r" b="b"/>
                <a:pathLst>
                  <a:path w="1060" h="1681" extrusionOk="0">
                    <a:moveTo>
                      <a:pt x="225" y="0"/>
                    </a:moveTo>
                    <a:cubicBezTo>
                      <a:pt x="204" y="0"/>
                      <a:pt x="185" y="5"/>
                      <a:pt x="167" y="13"/>
                    </a:cubicBezTo>
                    <a:cubicBezTo>
                      <a:pt x="0" y="85"/>
                      <a:pt x="48" y="513"/>
                      <a:pt x="250" y="978"/>
                    </a:cubicBezTo>
                    <a:cubicBezTo>
                      <a:pt x="477" y="1442"/>
                      <a:pt x="941" y="1680"/>
                      <a:pt x="941" y="1680"/>
                    </a:cubicBezTo>
                    <a:cubicBezTo>
                      <a:pt x="941" y="1680"/>
                      <a:pt x="1060" y="1168"/>
                      <a:pt x="846" y="704"/>
                    </a:cubicBezTo>
                    <a:cubicBezTo>
                      <a:pt x="665" y="300"/>
                      <a:pt x="399" y="0"/>
                      <a:pt x="22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215052" y="3347560"/>
                <a:ext cx="208226" cy="272741"/>
              </a:xfrm>
              <a:custGeom>
                <a:avLst/>
                <a:gdLst/>
                <a:ahLst/>
                <a:cxnLst/>
                <a:rect l="l" t="t" r="r" b="b"/>
                <a:pathLst>
                  <a:path w="894" h="1171" extrusionOk="0">
                    <a:moveTo>
                      <a:pt x="254" y="0"/>
                    </a:moveTo>
                    <a:cubicBezTo>
                      <a:pt x="228" y="0"/>
                      <a:pt x="203" y="5"/>
                      <a:pt x="179" y="15"/>
                    </a:cubicBezTo>
                    <a:cubicBezTo>
                      <a:pt x="12" y="99"/>
                      <a:pt x="1" y="420"/>
                      <a:pt x="143" y="730"/>
                    </a:cubicBezTo>
                    <a:cubicBezTo>
                      <a:pt x="298" y="1051"/>
                      <a:pt x="715" y="1170"/>
                      <a:pt x="715" y="1170"/>
                    </a:cubicBezTo>
                    <a:cubicBezTo>
                      <a:pt x="715" y="1170"/>
                      <a:pt x="894" y="765"/>
                      <a:pt x="739" y="456"/>
                    </a:cubicBezTo>
                    <a:cubicBezTo>
                      <a:pt x="616" y="180"/>
                      <a:pt x="414" y="0"/>
                      <a:pt x="254"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309383" y="3323104"/>
                <a:ext cx="160944" cy="297196"/>
              </a:xfrm>
              <a:custGeom>
                <a:avLst/>
                <a:gdLst/>
                <a:ahLst/>
                <a:cxnLst/>
                <a:rect l="l" t="t" r="r" b="b"/>
                <a:pathLst>
                  <a:path w="691" h="1276" extrusionOk="0">
                    <a:moveTo>
                      <a:pt x="383" y="1"/>
                    </a:moveTo>
                    <a:cubicBezTo>
                      <a:pt x="209" y="1"/>
                      <a:pt x="59" y="282"/>
                      <a:pt x="24" y="620"/>
                    </a:cubicBezTo>
                    <a:cubicBezTo>
                      <a:pt x="0" y="978"/>
                      <a:pt x="310" y="1275"/>
                      <a:pt x="310" y="1275"/>
                    </a:cubicBezTo>
                    <a:cubicBezTo>
                      <a:pt x="310" y="1275"/>
                      <a:pt x="655" y="1001"/>
                      <a:pt x="679" y="656"/>
                    </a:cubicBezTo>
                    <a:cubicBezTo>
                      <a:pt x="691" y="323"/>
                      <a:pt x="572" y="25"/>
                      <a:pt x="393" y="1"/>
                    </a:cubicBezTo>
                    <a:cubicBezTo>
                      <a:pt x="390" y="1"/>
                      <a:pt x="386" y="1"/>
                      <a:pt x="383"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84461" y="3620068"/>
                <a:ext cx="163739" cy="294168"/>
              </a:xfrm>
              <a:custGeom>
                <a:avLst/>
                <a:gdLst/>
                <a:ahLst/>
                <a:cxnLst/>
                <a:rect l="l" t="t" r="r" b="b"/>
                <a:pathLst>
                  <a:path w="703" h="1263" extrusionOk="0">
                    <a:moveTo>
                      <a:pt x="381" y="0"/>
                    </a:moveTo>
                    <a:cubicBezTo>
                      <a:pt x="381" y="0"/>
                      <a:pt x="48" y="262"/>
                      <a:pt x="12" y="607"/>
                    </a:cubicBezTo>
                    <a:cubicBezTo>
                      <a:pt x="0" y="953"/>
                      <a:pt x="119" y="1250"/>
                      <a:pt x="298" y="1262"/>
                    </a:cubicBezTo>
                    <a:cubicBezTo>
                      <a:pt x="301" y="1263"/>
                      <a:pt x="305" y="1263"/>
                      <a:pt x="309" y="1263"/>
                    </a:cubicBezTo>
                    <a:cubicBezTo>
                      <a:pt x="483" y="1263"/>
                      <a:pt x="644" y="982"/>
                      <a:pt x="667" y="655"/>
                    </a:cubicBezTo>
                    <a:cubicBezTo>
                      <a:pt x="703" y="298"/>
                      <a:pt x="381" y="0"/>
                      <a:pt x="381"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 name="Google Shape;102;p2"/>
          <p:cNvGrpSpPr/>
          <p:nvPr/>
        </p:nvGrpSpPr>
        <p:grpSpPr>
          <a:xfrm>
            <a:off x="893650" y="-93900"/>
            <a:ext cx="1070472" cy="1066647"/>
            <a:chOff x="3306400" y="1915150"/>
            <a:chExt cx="1070472" cy="1066647"/>
          </a:xfrm>
        </p:grpSpPr>
        <p:sp>
          <p:nvSpPr>
            <p:cNvPr id="103" name="Google Shape;103;p2"/>
            <p:cNvSpPr/>
            <p:nvPr/>
          </p:nvSpPr>
          <p:spPr>
            <a:xfrm>
              <a:off x="3488207" y="1915150"/>
              <a:ext cx="427783" cy="503913"/>
            </a:xfrm>
            <a:custGeom>
              <a:avLst/>
              <a:gdLst/>
              <a:ahLst/>
              <a:cxnLst/>
              <a:rect l="l" t="t" r="r" b="b"/>
              <a:pathLst>
                <a:path w="1680" h="1979" extrusionOk="0">
                  <a:moveTo>
                    <a:pt x="593" y="0"/>
                  </a:moveTo>
                  <a:cubicBezTo>
                    <a:pt x="532" y="0"/>
                    <a:pt x="473" y="12"/>
                    <a:pt x="418" y="38"/>
                  </a:cubicBezTo>
                  <a:cubicBezTo>
                    <a:pt x="96" y="181"/>
                    <a:pt x="1" y="741"/>
                    <a:pt x="239" y="1276"/>
                  </a:cubicBezTo>
                  <a:cubicBezTo>
                    <a:pt x="477" y="1812"/>
                    <a:pt x="1263" y="1979"/>
                    <a:pt x="1263" y="1979"/>
                  </a:cubicBezTo>
                  <a:cubicBezTo>
                    <a:pt x="1263" y="1979"/>
                    <a:pt x="1680" y="1288"/>
                    <a:pt x="1442" y="752"/>
                  </a:cubicBezTo>
                  <a:cubicBezTo>
                    <a:pt x="1243" y="306"/>
                    <a:pt x="896"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15707" y="1936794"/>
              <a:ext cx="333569" cy="386019"/>
            </a:xfrm>
            <a:custGeom>
              <a:avLst/>
              <a:gdLst/>
              <a:ahLst/>
              <a:cxnLst/>
              <a:rect l="l" t="t" r="r" b="b"/>
              <a:pathLst>
                <a:path w="1310" h="1516" extrusionOk="0">
                  <a:moveTo>
                    <a:pt x="310" y="1"/>
                  </a:moveTo>
                  <a:cubicBezTo>
                    <a:pt x="310" y="1"/>
                    <a:pt x="0" y="536"/>
                    <a:pt x="191" y="953"/>
                  </a:cubicBezTo>
                  <a:cubicBezTo>
                    <a:pt x="349" y="1300"/>
                    <a:pt x="624" y="1515"/>
                    <a:pt x="863" y="1515"/>
                  </a:cubicBezTo>
                  <a:cubicBezTo>
                    <a:pt x="910" y="1515"/>
                    <a:pt x="957" y="1507"/>
                    <a:pt x="1000" y="1489"/>
                  </a:cubicBezTo>
                  <a:cubicBezTo>
                    <a:pt x="1250" y="1370"/>
                    <a:pt x="1310" y="953"/>
                    <a:pt x="1119" y="536"/>
                  </a:cubicBezTo>
                  <a:cubicBezTo>
                    <a:pt x="917" y="108"/>
                    <a:pt x="310" y="1"/>
                    <a:pt x="310"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542952" y="2461333"/>
              <a:ext cx="403338" cy="520464"/>
            </a:xfrm>
            <a:custGeom>
              <a:avLst/>
              <a:gdLst/>
              <a:ahLst/>
              <a:cxnLst/>
              <a:rect l="l" t="t" r="r" b="b"/>
              <a:pathLst>
                <a:path w="1584" h="2044" extrusionOk="0">
                  <a:moveTo>
                    <a:pt x="1108" y="0"/>
                  </a:moveTo>
                  <a:cubicBezTo>
                    <a:pt x="1108" y="0"/>
                    <a:pt x="357" y="262"/>
                    <a:pt x="179" y="822"/>
                  </a:cubicBezTo>
                  <a:cubicBezTo>
                    <a:pt x="0" y="1370"/>
                    <a:pt x="143" y="1917"/>
                    <a:pt x="488" y="2025"/>
                  </a:cubicBezTo>
                  <a:cubicBezTo>
                    <a:pt x="530" y="2037"/>
                    <a:pt x="572" y="2043"/>
                    <a:pt x="615" y="2043"/>
                  </a:cubicBezTo>
                  <a:cubicBezTo>
                    <a:pt x="930" y="2043"/>
                    <a:pt x="1272" y="1708"/>
                    <a:pt x="1429" y="1215"/>
                  </a:cubicBezTo>
                  <a:cubicBezTo>
                    <a:pt x="1584" y="655"/>
                    <a:pt x="1108"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573254" y="2569806"/>
              <a:ext cx="312434" cy="401042"/>
            </a:xfrm>
            <a:custGeom>
              <a:avLst/>
              <a:gdLst/>
              <a:ahLst/>
              <a:cxnLst/>
              <a:rect l="l" t="t" r="r" b="b"/>
              <a:pathLst>
                <a:path w="1227" h="1575" extrusionOk="0">
                  <a:moveTo>
                    <a:pt x="748" y="1"/>
                  </a:moveTo>
                  <a:cubicBezTo>
                    <a:pt x="502" y="1"/>
                    <a:pt x="247" y="268"/>
                    <a:pt x="131" y="646"/>
                  </a:cubicBezTo>
                  <a:cubicBezTo>
                    <a:pt x="0" y="1087"/>
                    <a:pt x="381" y="1575"/>
                    <a:pt x="381" y="1575"/>
                  </a:cubicBezTo>
                  <a:cubicBezTo>
                    <a:pt x="381" y="1575"/>
                    <a:pt x="965" y="1360"/>
                    <a:pt x="1096" y="932"/>
                  </a:cubicBezTo>
                  <a:cubicBezTo>
                    <a:pt x="1227" y="503"/>
                    <a:pt x="1108" y="86"/>
                    <a:pt x="846" y="15"/>
                  </a:cubicBezTo>
                  <a:cubicBezTo>
                    <a:pt x="814" y="5"/>
                    <a:pt x="781" y="1"/>
                    <a:pt x="748"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833996" y="2380615"/>
              <a:ext cx="542876" cy="347315"/>
            </a:xfrm>
            <a:custGeom>
              <a:avLst/>
              <a:gdLst/>
              <a:ahLst/>
              <a:cxnLst/>
              <a:rect l="l" t="t" r="r" b="b"/>
              <a:pathLst>
                <a:path w="2132" h="1364" extrusionOk="0">
                  <a:moveTo>
                    <a:pt x="931" y="0"/>
                  </a:moveTo>
                  <a:cubicBezTo>
                    <a:pt x="454" y="0"/>
                    <a:pt x="0" y="353"/>
                    <a:pt x="0" y="353"/>
                  </a:cubicBezTo>
                  <a:cubicBezTo>
                    <a:pt x="0" y="353"/>
                    <a:pt x="250" y="1103"/>
                    <a:pt x="822" y="1294"/>
                  </a:cubicBezTo>
                  <a:cubicBezTo>
                    <a:pt x="977" y="1341"/>
                    <a:pt x="1132" y="1363"/>
                    <a:pt x="1277" y="1363"/>
                  </a:cubicBezTo>
                  <a:cubicBezTo>
                    <a:pt x="1644" y="1363"/>
                    <a:pt x="1948" y="1220"/>
                    <a:pt x="2024" y="972"/>
                  </a:cubicBezTo>
                  <a:cubicBezTo>
                    <a:pt x="2131" y="639"/>
                    <a:pt x="1774" y="222"/>
                    <a:pt x="1203" y="44"/>
                  </a:cubicBezTo>
                  <a:cubicBezTo>
                    <a:pt x="1113" y="13"/>
                    <a:pt x="1022"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921844" y="2429504"/>
              <a:ext cx="415560" cy="265579"/>
            </a:xfrm>
            <a:custGeom>
              <a:avLst/>
              <a:gdLst/>
              <a:ahLst/>
              <a:cxnLst/>
              <a:rect l="l" t="t" r="r" b="b"/>
              <a:pathLst>
                <a:path w="1632" h="1043" extrusionOk="0">
                  <a:moveTo>
                    <a:pt x="641" y="0"/>
                  </a:moveTo>
                  <a:cubicBezTo>
                    <a:pt x="355" y="0"/>
                    <a:pt x="124" y="115"/>
                    <a:pt x="72" y="304"/>
                  </a:cubicBezTo>
                  <a:cubicBezTo>
                    <a:pt x="1" y="578"/>
                    <a:pt x="274" y="887"/>
                    <a:pt x="715" y="1018"/>
                  </a:cubicBezTo>
                  <a:cubicBezTo>
                    <a:pt x="776" y="1035"/>
                    <a:pt x="838" y="1042"/>
                    <a:pt x="899" y="1042"/>
                  </a:cubicBezTo>
                  <a:cubicBezTo>
                    <a:pt x="1279" y="1042"/>
                    <a:pt x="1632" y="768"/>
                    <a:pt x="1632" y="768"/>
                  </a:cubicBezTo>
                  <a:cubicBezTo>
                    <a:pt x="1632" y="768"/>
                    <a:pt x="1429" y="185"/>
                    <a:pt x="989" y="54"/>
                  </a:cubicBezTo>
                  <a:cubicBezTo>
                    <a:pt x="869" y="18"/>
                    <a:pt x="751" y="0"/>
                    <a:pt x="641"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70338" y="1988738"/>
              <a:ext cx="463940" cy="443056"/>
            </a:xfrm>
            <a:custGeom>
              <a:avLst/>
              <a:gdLst/>
              <a:ahLst/>
              <a:cxnLst/>
              <a:rect l="l" t="t" r="r" b="b"/>
              <a:pathLst>
                <a:path w="1822" h="1740" extrusionOk="0">
                  <a:moveTo>
                    <a:pt x="1236" y="1"/>
                  </a:moveTo>
                  <a:cubicBezTo>
                    <a:pt x="961" y="1"/>
                    <a:pt x="627" y="183"/>
                    <a:pt x="369" y="499"/>
                  </a:cubicBezTo>
                  <a:cubicBezTo>
                    <a:pt x="0" y="952"/>
                    <a:pt x="203" y="1737"/>
                    <a:pt x="203" y="1737"/>
                  </a:cubicBezTo>
                  <a:cubicBezTo>
                    <a:pt x="203" y="1737"/>
                    <a:pt x="236" y="1740"/>
                    <a:pt x="293" y="1740"/>
                  </a:cubicBezTo>
                  <a:cubicBezTo>
                    <a:pt x="515" y="1740"/>
                    <a:pt x="1088" y="1702"/>
                    <a:pt x="1381" y="1333"/>
                  </a:cubicBezTo>
                  <a:cubicBezTo>
                    <a:pt x="1750" y="892"/>
                    <a:pt x="1822" y="321"/>
                    <a:pt x="1548" y="106"/>
                  </a:cubicBezTo>
                  <a:cubicBezTo>
                    <a:pt x="1462" y="35"/>
                    <a:pt x="1354" y="1"/>
                    <a:pt x="1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837052" y="2018530"/>
              <a:ext cx="360814" cy="346806"/>
            </a:xfrm>
            <a:custGeom>
              <a:avLst/>
              <a:gdLst/>
              <a:ahLst/>
              <a:cxnLst/>
              <a:rect l="l" t="t" r="r" b="b"/>
              <a:pathLst>
                <a:path w="1417" h="1362" extrusionOk="0">
                  <a:moveTo>
                    <a:pt x="1214" y="1"/>
                  </a:moveTo>
                  <a:cubicBezTo>
                    <a:pt x="1095" y="1"/>
                    <a:pt x="575" y="19"/>
                    <a:pt x="334" y="335"/>
                  </a:cubicBezTo>
                  <a:cubicBezTo>
                    <a:pt x="60" y="692"/>
                    <a:pt x="0" y="1108"/>
                    <a:pt x="226" y="1287"/>
                  </a:cubicBezTo>
                  <a:cubicBezTo>
                    <a:pt x="291" y="1338"/>
                    <a:pt x="368" y="1362"/>
                    <a:pt x="453" y="1362"/>
                  </a:cubicBezTo>
                  <a:cubicBezTo>
                    <a:pt x="667" y="1362"/>
                    <a:pt x="927" y="1210"/>
                    <a:pt x="1131" y="954"/>
                  </a:cubicBezTo>
                  <a:cubicBezTo>
                    <a:pt x="1417" y="596"/>
                    <a:pt x="1238" y="1"/>
                    <a:pt x="1238" y="1"/>
                  </a:cubicBezTo>
                  <a:cubicBezTo>
                    <a:pt x="1238" y="1"/>
                    <a:pt x="1230" y="1"/>
                    <a:pt x="1214"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06400" y="2267304"/>
              <a:ext cx="542876" cy="333820"/>
            </a:xfrm>
            <a:custGeom>
              <a:avLst/>
              <a:gdLst/>
              <a:ahLst/>
              <a:cxnLst/>
              <a:rect l="l" t="t" r="r" b="b"/>
              <a:pathLst>
                <a:path w="2132" h="1311" extrusionOk="0">
                  <a:moveTo>
                    <a:pt x="1038" y="0"/>
                  </a:moveTo>
                  <a:cubicBezTo>
                    <a:pt x="470" y="0"/>
                    <a:pt x="1" y="293"/>
                    <a:pt x="1" y="643"/>
                  </a:cubicBezTo>
                  <a:cubicBezTo>
                    <a:pt x="1" y="1001"/>
                    <a:pt x="465" y="1310"/>
                    <a:pt x="1060" y="1310"/>
                  </a:cubicBezTo>
                  <a:cubicBezTo>
                    <a:pt x="1071" y="1311"/>
                    <a:pt x="1081" y="1311"/>
                    <a:pt x="1091" y="1311"/>
                  </a:cubicBezTo>
                  <a:cubicBezTo>
                    <a:pt x="1661" y="1311"/>
                    <a:pt x="2132" y="679"/>
                    <a:pt x="2132" y="679"/>
                  </a:cubicBezTo>
                  <a:cubicBezTo>
                    <a:pt x="2132" y="679"/>
                    <a:pt x="1656" y="24"/>
                    <a:pt x="1072" y="0"/>
                  </a:cubicBezTo>
                  <a:cubicBezTo>
                    <a:pt x="1061" y="0"/>
                    <a:pt x="1050" y="0"/>
                    <a:pt x="1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318622" y="2306772"/>
              <a:ext cx="418616" cy="257940"/>
            </a:xfrm>
            <a:custGeom>
              <a:avLst/>
              <a:gdLst/>
              <a:ahLst/>
              <a:cxnLst/>
              <a:rect l="l" t="t" r="r" b="b"/>
              <a:pathLst>
                <a:path w="1644" h="1013" extrusionOk="0">
                  <a:moveTo>
                    <a:pt x="817" y="0"/>
                  </a:moveTo>
                  <a:cubicBezTo>
                    <a:pt x="372" y="0"/>
                    <a:pt x="0" y="476"/>
                    <a:pt x="0" y="476"/>
                  </a:cubicBezTo>
                  <a:cubicBezTo>
                    <a:pt x="0" y="476"/>
                    <a:pt x="345" y="1000"/>
                    <a:pt x="798" y="1012"/>
                  </a:cubicBezTo>
                  <a:cubicBezTo>
                    <a:pt x="810" y="1013"/>
                    <a:pt x="822" y="1013"/>
                    <a:pt x="834" y="1013"/>
                  </a:cubicBezTo>
                  <a:cubicBezTo>
                    <a:pt x="1270" y="1013"/>
                    <a:pt x="1620" y="803"/>
                    <a:pt x="1631" y="536"/>
                  </a:cubicBezTo>
                  <a:cubicBezTo>
                    <a:pt x="1643" y="250"/>
                    <a:pt x="1274" y="12"/>
                    <a:pt x="834" y="0"/>
                  </a:cubicBezTo>
                  <a:cubicBezTo>
                    <a:pt x="828" y="0"/>
                    <a:pt x="823" y="0"/>
                    <a:pt x="817"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694458" y="2315430"/>
              <a:ext cx="233753" cy="204977"/>
            </a:xfrm>
            <a:custGeom>
              <a:avLst/>
              <a:gdLst/>
              <a:ahLst/>
              <a:cxnLst/>
              <a:rect l="l" t="t" r="r" b="b"/>
              <a:pathLst>
                <a:path w="918" h="805" extrusionOk="0">
                  <a:moveTo>
                    <a:pt x="456" y="1"/>
                  </a:moveTo>
                  <a:cubicBezTo>
                    <a:pt x="407" y="1"/>
                    <a:pt x="358" y="9"/>
                    <a:pt x="310" y="26"/>
                  </a:cubicBezTo>
                  <a:cubicBezTo>
                    <a:pt x="96" y="97"/>
                    <a:pt x="1" y="335"/>
                    <a:pt x="84" y="550"/>
                  </a:cubicBezTo>
                  <a:cubicBezTo>
                    <a:pt x="139" y="705"/>
                    <a:pt x="292" y="804"/>
                    <a:pt x="457" y="804"/>
                  </a:cubicBezTo>
                  <a:cubicBezTo>
                    <a:pt x="507" y="804"/>
                    <a:pt x="558" y="795"/>
                    <a:pt x="608" y="776"/>
                  </a:cubicBezTo>
                  <a:cubicBezTo>
                    <a:pt x="810" y="693"/>
                    <a:pt x="917" y="454"/>
                    <a:pt x="834" y="252"/>
                  </a:cubicBezTo>
                  <a:cubicBezTo>
                    <a:pt x="770" y="88"/>
                    <a:pt x="616" y="1"/>
                    <a:pt x="456" y="1"/>
                  </a:cubicBezTo>
                  <a:close/>
                </a:path>
              </a:pathLst>
            </a:custGeom>
            <a:solidFill>
              <a:srgbClr val="EB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
          <p:cNvGrpSpPr/>
          <p:nvPr/>
        </p:nvGrpSpPr>
        <p:grpSpPr>
          <a:xfrm rot="-759003">
            <a:off x="140096" y="1002670"/>
            <a:ext cx="774808" cy="793232"/>
            <a:chOff x="4180675" y="2322275"/>
            <a:chExt cx="2437923" cy="2495896"/>
          </a:xfrm>
        </p:grpSpPr>
        <p:sp>
          <p:nvSpPr>
            <p:cNvPr id="115" name="Google Shape;115;p2"/>
            <p:cNvSpPr/>
            <p:nvPr/>
          </p:nvSpPr>
          <p:spPr>
            <a:xfrm>
              <a:off x="5553478" y="2801145"/>
              <a:ext cx="920713" cy="760925"/>
            </a:xfrm>
            <a:custGeom>
              <a:avLst/>
              <a:gdLst/>
              <a:ahLst/>
              <a:cxnLst/>
              <a:rect l="l" t="t" r="r" b="b"/>
              <a:pathLst>
                <a:path w="3953" h="3267" extrusionOk="0">
                  <a:moveTo>
                    <a:pt x="2875" y="1"/>
                  </a:moveTo>
                  <a:cubicBezTo>
                    <a:pt x="2358" y="1"/>
                    <a:pt x="1727" y="99"/>
                    <a:pt x="1274" y="492"/>
                  </a:cubicBezTo>
                  <a:cubicBezTo>
                    <a:pt x="357" y="1266"/>
                    <a:pt x="0" y="2361"/>
                    <a:pt x="500" y="2933"/>
                  </a:cubicBezTo>
                  <a:cubicBezTo>
                    <a:pt x="691" y="3157"/>
                    <a:pt x="987" y="3266"/>
                    <a:pt x="1333" y="3266"/>
                  </a:cubicBezTo>
                  <a:cubicBezTo>
                    <a:pt x="1852" y="3266"/>
                    <a:pt x="2481" y="3019"/>
                    <a:pt x="3024" y="2540"/>
                  </a:cubicBezTo>
                  <a:cubicBezTo>
                    <a:pt x="3953" y="1754"/>
                    <a:pt x="3798" y="99"/>
                    <a:pt x="3798" y="99"/>
                  </a:cubicBezTo>
                  <a:cubicBezTo>
                    <a:pt x="3798" y="99"/>
                    <a:pt x="3393" y="1"/>
                    <a:pt x="2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52567" y="3597243"/>
              <a:ext cx="934921" cy="725988"/>
            </a:xfrm>
            <a:custGeom>
              <a:avLst/>
              <a:gdLst/>
              <a:ahLst/>
              <a:cxnLst/>
              <a:rect l="l" t="t" r="r" b="b"/>
              <a:pathLst>
                <a:path w="4014" h="3117" extrusionOk="0">
                  <a:moveTo>
                    <a:pt x="2625" y="0"/>
                  </a:moveTo>
                  <a:cubicBezTo>
                    <a:pt x="2140" y="0"/>
                    <a:pt x="1562" y="186"/>
                    <a:pt x="1025" y="551"/>
                  </a:cubicBezTo>
                  <a:cubicBezTo>
                    <a:pt x="25" y="1241"/>
                    <a:pt x="1" y="2908"/>
                    <a:pt x="1" y="2908"/>
                  </a:cubicBezTo>
                  <a:cubicBezTo>
                    <a:pt x="1" y="2908"/>
                    <a:pt x="595" y="3117"/>
                    <a:pt x="1286" y="3117"/>
                  </a:cubicBezTo>
                  <a:cubicBezTo>
                    <a:pt x="1713" y="3117"/>
                    <a:pt x="2178" y="3037"/>
                    <a:pt x="2561" y="2777"/>
                  </a:cubicBezTo>
                  <a:cubicBezTo>
                    <a:pt x="3549" y="2087"/>
                    <a:pt x="4013" y="1027"/>
                    <a:pt x="3585" y="420"/>
                  </a:cubicBezTo>
                  <a:cubicBezTo>
                    <a:pt x="3392" y="139"/>
                    <a:pt x="3043" y="0"/>
                    <a:pt x="2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923908" y="2322275"/>
              <a:ext cx="762797" cy="979164"/>
            </a:xfrm>
            <a:custGeom>
              <a:avLst/>
              <a:gdLst/>
              <a:ahLst/>
              <a:cxnLst/>
              <a:rect l="l" t="t" r="r" b="b"/>
              <a:pathLst>
                <a:path w="3275" h="4204" extrusionOk="0">
                  <a:moveTo>
                    <a:pt x="1012" y="0"/>
                  </a:moveTo>
                  <a:cubicBezTo>
                    <a:pt x="1012" y="0"/>
                    <a:pt x="0" y="1310"/>
                    <a:pt x="346" y="2477"/>
                  </a:cubicBezTo>
                  <a:cubicBezTo>
                    <a:pt x="641" y="3490"/>
                    <a:pt x="1358" y="4203"/>
                    <a:pt x="2014" y="4203"/>
                  </a:cubicBezTo>
                  <a:cubicBezTo>
                    <a:pt x="2098" y="4203"/>
                    <a:pt x="2181" y="4192"/>
                    <a:pt x="2263" y="4167"/>
                  </a:cubicBezTo>
                  <a:cubicBezTo>
                    <a:pt x="2977" y="3965"/>
                    <a:pt x="3275" y="2858"/>
                    <a:pt x="2929" y="1703"/>
                  </a:cubicBezTo>
                  <a:cubicBezTo>
                    <a:pt x="2584" y="548"/>
                    <a:pt x="1012" y="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78950" y="3816414"/>
              <a:ext cx="721338" cy="1001757"/>
            </a:xfrm>
            <a:custGeom>
              <a:avLst/>
              <a:gdLst/>
              <a:ahLst/>
              <a:cxnLst/>
              <a:rect l="l" t="t" r="r" b="b"/>
              <a:pathLst>
                <a:path w="3097" h="4301" extrusionOk="0">
                  <a:moveTo>
                    <a:pt x="1307" y="1"/>
                  </a:moveTo>
                  <a:cubicBezTo>
                    <a:pt x="1257" y="1"/>
                    <a:pt x="1206" y="5"/>
                    <a:pt x="1156" y="15"/>
                  </a:cubicBezTo>
                  <a:cubicBezTo>
                    <a:pt x="406" y="145"/>
                    <a:pt x="1" y="1241"/>
                    <a:pt x="227" y="2408"/>
                  </a:cubicBezTo>
                  <a:cubicBezTo>
                    <a:pt x="465" y="3598"/>
                    <a:pt x="1953" y="4301"/>
                    <a:pt x="1953" y="4301"/>
                  </a:cubicBezTo>
                  <a:cubicBezTo>
                    <a:pt x="1953" y="4301"/>
                    <a:pt x="3096" y="3086"/>
                    <a:pt x="2882" y="1908"/>
                  </a:cubicBezTo>
                  <a:cubicBezTo>
                    <a:pt x="2672" y="800"/>
                    <a:pt x="1987"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180675" y="2998190"/>
              <a:ext cx="1031813" cy="640742"/>
            </a:xfrm>
            <a:custGeom>
              <a:avLst/>
              <a:gdLst/>
              <a:ahLst/>
              <a:cxnLst/>
              <a:rect l="l" t="t" r="r" b="b"/>
              <a:pathLst>
                <a:path w="4430" h="2751" extrusionOk="0">
                  <a:moveTo>
                    <a:pt x="2099" y="0"/>
                  </a:moveTo>
                  <a:cubicBezTo>
                    <a:pt x="1024" y="0"/>
                    <a:pt x="1" y="944"/>
                    <a:pt x="1" y="944"/>
                  </a:cubicBezTo>
                  <a:cubicBezTo>
                    <a:pt x="1" y="944"/>
                    <a:pt x="715" y="2456"/>
                    <a:pt x="1894" y="2682"/>
                  </a:cubicBezTo>
                  <a:cubicBezTo>
                    <a:pt x="2125" y="2728"/>
                    <a:pt x="2352" y="2750"/>
                    <a:pt x="2568" y="2750"/>
                  </a:cubicBezTo>
                  <a:cubicBezTo>
                    <a:pt x="3465" y="2750"/>
                    <a:pt x="4181" y="2372"/>
                    <a:pt x="4287" y="1777"/>
                  </a:cubicBezTo>
                  <a:cubicBezTo>
                    <a:pt x="4430" y="1027"/>
                    <a:pt x="3572" y="253"/>
                    <a:pt x="2406" y="27"/>
                  </a:cubicBezTo>
                  <a:cubicBezTo>
                    <a:pt x="2304" y="9"/>
                    <a:pt x="2201" y="0"/>
                    <a:pt x="2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594937" y="3464482"/>
              <a:ext cx="1023661" cy="652155"/>
            </a:xfrm>
            <a:custGeom>
              <a:avLst/>
              <a:gdLst/>
              <a:ahLst/>
              <a:cxnLst/>
              <a:rect l="l" t="t" r="r" b="b"/>
              <a:pathLst>
                <a:path w="4395" h="2800" extrusionOk="0">
                  <a:moveTo>
                    <a:pt x="1751" y="1"/>
                  </a:moveTo>
                  <a:cubicBezTo>
                    <a:pt x="994" y="1"/>
                    <a:pt x="381" y="299"/>
                    <a:pt x="227" y="811"/>
                  </a:cubicBezTo>
                  <a:cubicBezTo>
                    <a:pt x="1" y="1526"/>
                    <a:pt x="775" y="2395"/>
                    <a:pt x="1930" y="2728"/>
                  </a:cubicBezTo>
                  <a:cubicBezTo>
                    <a:pt x="2096" y="2778"/>
                    <a:pt x="2266" y="2800"/>
                    <a:pt x="2436" y="2800"/>
                  </a:cubicBezTo>
                  <a:cubicBezTo>
                    <a:pt x="3430" y="2800"/>
                    <a:pt x="4394" y="2061"/>
                    <a:pt x="4394" y="2061"/>
                  </a:cubicBezTo>
                  <a:cubicBezTo>
                    <a:pt x="4394" y="2061"/>
                    <a:pt x="3846" y="490"/>
                    <a:pt x="2692" y="144"/>
                  </a:cubicBezTo>
                  <a:cubicBezTo>
                    <a:pt x="2369" y="47"/>
                    <a:pt x="2048"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2"/>
            <p:cNvGrpSpPr/>
            <p:nvPr/>
          </p:nvGrpSpPr>
          <p:grpSpPr>
            <a:xfrm>
              <a:off x="4369336" y="2522581"/>
              <a:ext cx="2082728" cy="2088299"/>
              <a:chOff x="4369336" y="2522581"/>
              <a:chExt cx="2082728" cy="2088299"/>
            </a:xfrm>
          </p:grpSpPr>
          <p:sp>
            <p:nvSpPr>
              <p:cNvPr id="122" name="Google Shape;122;p2"/>
              <p:cNvSpPr/>
              <p:nvPr/>
            </p:nvSpPr>
            <p:spPr>
              <a:xfrm>
                <a:off x="5658756" y="2902695"/>
                <a:ext cx="707363" cy="589036"/>
              </a:xfrm>
              <a:custGeom>
                <a:avLst/>
                <a:gdLst/>
                <a:ahLst/>
                <a:cxnLst/>
                <a:rect l="l" t="t" r="r" b="b"/>
                <a:pathLst>
                  <a:path w="3037" h="2529" extrusionOk="0">
                    <a:moveTo>
                      <a:pt x="2020" y="0"/>
                    </a:moveTo>
                    <a:cubicBezTo>
                      <a:pt x="1616" y="0"/>
                      <a:pt x="1126" y="201"/>
                      <a:pt x="703" y="580"/>
                    </a:cubicBezTo>
                    <a:cubicBezTo>
                      <a:pt x="1" y="1187"/>
                      <a:pt x="132" y="2461"/>
                      <a:pt x="132" y="2461"/>
                    </a:cubicBezTo>
                    <a:cubicBezTo>
                      <a:pt x="132" y="2461"/>
                      <a:pt x="425" y="2528"/>
                      <a:pt x="808" y="2528"/>
                    </a:cubicBezTo>
                    <a:cubicBezTo>
                      <a:pt x="1215" y="2528"/>
                      <a:pt x="1722" y="2452"/>
                      <a:pt x="2084" y="2140"/>
                    </a:cubicBezTo>
                    <a:cubicBezTo>
                      <a:pt x="2763" y="1532"/>
                      <a:pt x="3037" y="675"/>
                      <a:pt x="2644" y="247"/>
                    </a:cubicBezTo>
                    <a:cubicBezTo>
                      <a:pt x="2496" y="80"/>
                      <a:pt x="2275" y="0"/>
                      <a:pt x="2020"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455282" y="3668980"/>
                <a:ext cx="710158" cy="559456"/>
              </a:xfrm>
              <a:custGeom>
                <a:avLst/>
                <a:gdLst/>
                <a:ahLst/>
                <a:cxnLst/>
                <a:rect l="l" t="t" r="r" b="b"/>
                <a:pathLst>
                  <a:path w="3049" h="2402" extrusionOk="0">
                    <a:moveTo>
                      <a:pt x="2100" y="1"/>
                    </a:moveTo>
                    <a:cubicBezTo>
                      <a:pt x="1760" y="1"/>
                      <a:pt x="1387" y="65"/>
                      <a:pt x="1084" y="278"/>
                    </a:cubicBezTo>
                    <a:cubicBezTo>
                      <a:pt x="334" y="814"/>
                      <a:pt x="0" y="1636"/>
                      <a:pt x="334" y="2088"/>
                    </a:cubicBezTo>
                    <a:cubicBezTo>
                      <a:pt x="479" y="2298"/>
                      <a:pt x="739" y="2401"/>
                      <a:pt x="1051" y="2401"/>
                    </a:cubicBezTo>
                    <a:cubicBezTo>
                      <a:pt x="1428" y="2401"/>
                      <a:pt x="1881" y="2251"/>
                      <a:pt x="2298" y="1957"/>
                    </a:cubicBezTo>
                    <a:cubicBezTo>
                      <a:pt x="3036" y="1421"/>
                      <a:pt x="3048" y="147"/>
                      <a:pt x="3048" y="147"/>
                    </a:cubicBezTo>
                    <a:cubicBezTo>
                      <a:pt x="3048" y="147"/>
                      <a:pt x="2613" y="1"/>
                      <a:pt x="2100"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034776" y="2522581"/>
                <a:ext cx="593700" cy="750910"/>
              </a:xfrm>
              <a:custGeom>
                <a:avLst/>
                <a:gdLst/>
                <a:ahLst/>
                <a:cxnLst/>
                <a:rect l="l" t="t" r="r" b="b"/>
                <a:pathLst>
                  <a:path w="2549" h="3224" extrusionOk="0">
                    <a:moveTo>
                      <a:pt x="979" y="1"/>
                    </a:moveTo>
                    <a:cubicBezTo>
                      <a:pt x="910" y="1"/>
                      <a:pt x="841" y="11"/>
                      <a:pt x="775" y="33"/>
                    </a:cubicBezTo>
                    <a:cubicBezTo>
                      <a:pt x="215" y="200"/>
                      <a:pt x="1" y="1057"/>
                      <a:pt x="286" y="1938"/>
                    </a:cubicBezTo>
                    <a:cubicBezTo>
                      <a:pt x="560" y="2819"/>
                      <a:pt x="1775" y="3224"/>
                      <a:pt x="1775" y="3224"/>
                    </a:cubicBezTo>
                    <a:cubicBezTo>
                      <a:pt x="1775" y="3224"/>
                      <a:pt x="2549" y="2188"/>
                      <a:pt x="2263" y="1319"/>
                    </a:cubicBezTo>
                    <a:cubicBezTo>
                      <a:pt x="2022" y="545"/>
                      <a:pt x="1479" y="1"/>
                      <a:pt x="979"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245564" y="3844597"/>
                <a:ext cx="563188" cy="766282"/>
              </a:xfrm>
              <a:custGeom>
                <a:avLst/>
                <a:gdLst/>
                <a:ahLst/>
                <a:cxnLst/>
                <a:rect l="l" t="t" r="r" b="b"/>
                <a:pathLst>
                  <a:path w="2418" h="3290" extrusionOk="0">
                    <a:moveTo>
                      <a:pt x="870" y="1"/>
                    </a:moveTo>
                    <a:cubicBezTo>
                      <a:pt x="870" y="1"/>
                      <a:pt x="1" y="941"/>
                      <a:pt x="179" y="1846"/>
                    </a:cubicBezTo>
                    <a:cubicBezTo>
                      <a:pt x="343" y="2678"/>
                      <a:pt x="870" y="3289"/>
                      <a:pt x="1398" y="3289"/>
                    </a:cubicBezTo>
                    <a:cubicBezTo>
                      <a:pt x="1445" y="3289"/>
                      <a:pt x="1491" y="3284"/>
                      <a:pt x="1536" y="3275"/>
                    </a:cubicBezTo>
                    <a:cubicBezTo>
                      <a:pt x="2096" y="3168"/>
                      <a:pt x="2418" y="2334"/>
                      <a:pt x="2215" y="1429"/>
                    </a:cubicBezTo>
                    <a:cubicBezTo>
                      <a:pt x="2025" y="525"/>
                      <a:pt x="870" y="1"/>
                      <a:pt x="870"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69336" y="3085765"/>
                <a:ext cx="793308" cy="489349"/>
              </a:xfrm>
              <a:custGeom>
                <a:avLst/>
                <a:gdLst/>
                <a:ahLst/>
                <a:cxnLst/>
                <a:rect l="l" t="t" r="r" b="b"/>
                <a:pathLst>
                  <a:path w="3406" h="2101" extrusionOk="0">
                    <a:moveTo>
                      <a:pt x="1465" y="1"/>
                    </a:moveTo>
                    <a:cubicBezTo>
                      <a:pt x="758" y="1"/>
                      <a:pt x="184" y="309"/>
                      <a:pt x="95" y="770"/>
                    </a:cubicBezTo>
                    <a:cubicBezTo>
                      <a:pt x="0" y="1342"/>
                      <a:pt x="667" y="1913"/>
                      <a:pt x="1572" y="2080"/>
                    </a:cubicBezTo>
                    <a:cubicBezTo>
                      <a:pt x="1650" y="2094"/>
                      <a:pt x="1728" y="2101"/>
                      <a:pt x="1806" y="2101"/>
                    </a:cubicBezTo>
                    <a:cubicBezTo>
                      <a:pt x="2638" y="2101"/>
                      <a:pt x="3405" y="1354"/>
                      <a:pt x="3405" y="1354"/>
                    </a:cubicBezTo>
                    <a:cubicBezTo>
                      <a:pt x="3405" y="1354"/>
                      <a:pt x="2834" y="211"/>
                      <a:pt x="1929" y="44"/>
                    </a:cubicBezTo>
                    <a:cubicBezTo>
                      <a:pt x="1771" y="15"/>
                      <a:pt x="1615" y="1"/>
                      <a:pt x="1465"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664346" y="3528068"/>
                <a:ext cx="787719" cy="499597"/>
              </a:xfrm>
              <a:custGeom>
                <a:avLst/>
                <a:gdLst/>
                <a:ahLst/>
                <a:cxnLst/>
                <a:rect l="l" t="t" r="r" b="b"/>
                <a:pathLst>
                  <a:path w="3382" h="2145" extrusionOk="0">
                    <a:moveTo>
                      <a:pt x="1523" y="1"/>
                    </a:moveTo>
                    <a:cubicBezTo>
                      <a:pt x="745" y="1"/>
                      <a:pt x="0" y="586"/>
                      <a:pt x="0" y="586"/>
                    </a:cubicBezTo>
                    <a:cubicBezTo>
                      <a:pt x="0" y="586"/>
                      <a:pt x="441" y="1788"/>
                      <a:pt x="1334" y="2038"/>
                    </a:cubicBezTo>
                    <a:cubicBezTo>
                      <a:pt x="1573" y="2110"/>
                      <a:pt x="1813" y="2145"/>
                      <a:pt x="2037" y="2145"/>
                    </a:cubicBezTo>
                    <a:cubicBezTo>
                      <a:pt x="2627" y="2145"/>
                      <a:pt x="3112" y="1908"/>
                      <a:pt x="3215" y="1503"/>
                    </a:cubicBezTo>
                    <a:cubicBezTo>
                      <a:pt x="3382" y="955"/>
                      <a:pt x="2786" y="300"/>
                      <a:pt x="1893" y="50"/>
                    </a:cubicBezTo>
                    <a:cubicBezTo>
                      <a:pt x="1771" y="16"/>
                      <a:pt x="1646" y="1"/>
                      <a:pt x="1523"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2"/>
            <p:cNvSpPr/>
            <p:nvPr/>
          </p:nvSpPr>
          <p:spPr>
            <a:xfrm>
              <a:off x="5378792" y="3203153"/>
              <a:ext cx="1029018" cy="635618"/>
            </a:xfrm>
            <a:custGeom>
              <a:avLst/>
              <a:gdLst/>
              <a:ahLst/>
              <a:cxnLst/>
              <a:rect l="l" t="t" r="r" b="b"/>
              <a:pathLst>
                <a:path w="4418" h="2729" extrusionOk="0">
                  <a:moveTo>
                    <a:pt x="2314" y="0"/>
                  </a:moveTo>
                  <a:cubicBezTo>
                    <a:pt x="2238" y="0"/>
                    <a:pt x="2161" y="5"/>
                    <a:pt x="2084" y="16"/>
                  </a:cubicBezTo>
                  <a:cubicBezTo>
                    <a:pt x="893" y="183"/>
                    <a:pt x="0" y="909"/>
                    <a:pt x="95" y="1647"/>
                  </a:cubicBezTo>
                  <a:cubicBezTo>
                    <a:pt x="177" y="2295"/>
                    <a:pt x="978" y="2729"/>
                    <a:pt x="1960" y="2729"/>
                  </a:cubicBezTo>
                  <a:cubicBezTo>
                    <a:pt x="2117" y="2729"/>
                    <a:pt x="2277" y="2718"/>
                    <a:pt x="2441" y="2695"/>
                  </a:cubicBezTo>
                  <a:cubicBezTo>
                    <a:pt x="3631" y="2528"/>
                    <a:pt x="4417" y="1052"/>
                    <a:pt x="4417" y="1052"/>
                  </a:cubicBezTo>
                  <a:cubicBezTo>
                    <a:pt x="4417" y="1052"/>
                    <a:pt x="3418"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420251" y="3286304"/>
              <a:ext cx="793308" cy="489582"/>
            </a:xfrm>
            <a:custGeom>
              <a:avLst/>
              <a:gdLst/>
              <a:ahLst/>
              <a:cxnLst/>
              <a:rect l="l" t="t" r="r" b="b"/>
              <a:pathLst>
                <a:path w="3406" h="2102" extrusionOk="0">
                  <a:moveTo>
                    <a:pt x="1886" y="1"/>
                  </a:moveTo>
                  <a:cubicBezTo>
                    <a:pt x="1761" y="1"/>
                    <a:pt x="1632" y="10"/>
                    <a:pt x="1501" y="28"/>
                  </a:cubicBezTo>
                  <a:cubicBezTo>
                    <a:pt x="572" y="183"/>
                    <a:pt x="1" y="1314"/>
                    <a:pt x="1" y="1314"/>
                  </a:cubicBezTo>
                  <a:cubicBezTo>
                    <a:pt x="1" y="1314"/>
                    <a:pt x="777" y="2101"/>
                    <a:pt x="1625" y="2101"/>
                  </a:cubicBezTo>
                  <a:cubicBezTo>
                    <a:pt x="1687" y="2101"/>
                    <a:pt x="1749" y="2097"/>
                    <a:pt x="1810" y="2088"/>
                  </a:cubicBezTo>
                  <a:cubicBezTo>
                    <a:pt x="2739" y="1945"/>
                    <a:pt x="3406" y="1374"/>
                    <a:pt x="3311" y="802"/>
                  </a:cubicBezTo>
                  <a:cubicBezTo>
                    <a:pt x="3239" y="323"/>
                    <a:pt x="2634" y="1"/>
                    <a:pt x="1886"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410795" y="3330091"/>
              <a:ext cx="1029018" cy="634919"/>
            </a:xfrm>
            <a:custGeom>
              <a:avLst/>
              <a:gdLst/>
              <a:ahLst/>
              <a:cxnLst/>
              <a:rect l="l" t="t" r="r" b="b"/>
              <a:pathLst>
                <a:path w="4418" h="2726" extrusionOk="0">
                  <a:moveTo>
                    <a:pt x="2439" y="1"/>
                  </a:moveTo>
                  <a:cubicBezTo>
                    <a:pt x="2289" y="1"/>
                    <a:pt x="2134" y="10"/>
                    <a:pt x="1977" y="31"/>
                  </a:cubicBezTo>
                  <a:cubicBezTo>
                    <a:pt x="787" y="198"/>
                    <a:pt x="1" y="1674"/>
                    <a:pt x="1" y="1674"/>
                  </a:cubicBezTo>
                  <a:cubicBezTo>
                    <a:pt x="1" y="1674"/>
                    <a:pt x="1000" y="2726"/>
                    <a:pt x="2104" y="2726"/>
                  </a:cubicBezTo>
                  <a:cubicBezTo>
                    <a:pt x="2180" y="2726"/>
                    <a:pt x="2257" y="2721"/>
                    <a:pt x="2334" y="2710"/>
                  </a:cubicBezTo>
                  <a:cubicBezTo>
                    <a:pt x="3525" y="2555"/>
                    <a:pt x="4418" y="1817"/>
                    <a:pt x="4311" y="1079"/>
                  </a:cubicBezTo>
                  <a:cubicBezTo>
                    <a:pt x="4238" y="427"/>
                    <a:pt x="3430" y="1"/>
                    <a:pt x="2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05047" y="3392512"/>
              <a:ext cx="793308" cy="489582"/>
            </a:xfrm>
            <a:custGeom>
              <a:avLst/>
              <a:gdLst/>
              <a:ahLst/>
              <a:cxnLst/>
              <a:rect l="l" t="t" r="r" b="b"/>
              <a:pathLst>
                <a:path w="3406" h="2102" extrusionOk="0">
                  <a:moveTo>
                    <a:pt x="1769" y="0"/>
                  </a:moveTo>
                  <a:cubicBezTo>
                    <a:pt x="1707" y="0"/>
                    <a:pt x="1646" y="4"/>
                    <a:pt x="1584" y="13"/>
                  </a:cubicBezTo>
                  <a:cubicBezTo>
                    <a:pt x="667" y="156"/>
                    <a:pt x="0" y="739"/>
                    <a:pt x="84" y="1299"/>
                  </a:cubicBezTo>
                  <a:cubicBezTo>
                    <a:pt x="165" y="1787"/>
                    <a:pt x="758" y="2101"/>
                    <a:pt x="1508" y="2101"/>
                  </a:cubicBezTo>
                  <a:cubicBezTo>
                    <a:pt x="1636" y="2101"/>
                    <a:pt x="1769" y="2092"/>
                    <a:pt x="1905" y="2073"/>
                  </a:cubicBezTo>
                  <a:cubicBezTo>
                    <a:pt x="2810" y="1942"/>
                    <a:pt x="3405" y="799"/>
                    <a:pt x="3405" y="799"/>
                  </a:cubicBezTo>
                  <a:cubicBezTo>
                    <a:pt x="3405" y="799"/>
                    <a:pt x="2628" y="0"/>
                    <a:pt x="1769"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259539" y="3536453"/>
              <a:ext cx="859689" cy="860379"/>
            </a:xfrm>
            <a:custGeom>
              <a:avLst/>
              <a:gdLst/>
              <a:ahLst/>
              <a:cxnLst/>
              <a:rect l="l" t="t" r="r" b="b"/>
              <a:pathLst>
                <a:path w="3691" h="3694" extrusionOk="0">
                  <a:moveTo>
                    <a:pt x="1168" y="0"/>
                  </a:moveTo>
                  <a:cubicBezTo>
                    <a:pt x="953" y="0"/>
                    <a:pt x="757" y="58"/>
                    <a:pt x="595" y="181"/>
                  </a:cubicBezTo>
                  <a:cubicBezTo>
                    <a:pt x="0" y="621"/>
                    <a:pt x="107" y="1764"/>
                    <a:pt x="822" y="2741"/>
                  </a:cubicBezTo>
                  <a:cubicBezTo>
                    <a:pt x="1519" y="3682"/>
                    <a:pt x="3123" y="3693"/>
                    <a:pt x="3200" y="3693"/>
                  </a:cubicBezTo>
                  <a:cubicBezTo>
                    <a:pt x="3202" y="3693"/>
                    <a:pt x="3203" y="3693"/>
                    <a:pt x="3203" y="3693"/>
                  </a:cubicBezTo>
                  <a:cubicBezTo>
                    <a:pt x="3203" y="3693"/>
                    <a:pt x="3691" y="2098"/>
                    <a:pt x="2977" y="1121"/>
                  </a:cubicBezTo>
                  <a:cubicBezTo>
                    <a:pt x="2456" y="418"/>
                    <a:pt x="1746"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317768" y="3597709"/>
              <a:ext cx="671261" cy="655183"/>
            </a:xfrm>
            <a:custGeom>
              <a:avLst/>
              <a:gdLst/>
              <a:ahLst/>
              <a:cxnLst/>
              <a:rect l="l" t="t" r="r" b="b"/>
              <a:pathLst>
                <a:path w="2882" h="2813" extrusionOk="0">
                  <a:moveTo>
                    <a:pt x="395" y="1"/>
                  </a:moveTo>
                  <a:cubicBezTo>
                    <a:pt x="386" y="1"/>
                    <a:pt x="381" y="1"/>
                    <a:pt x="381" y="1"/>
                  </a:cubicBezTo>
                  <a:cubicBezTo>
                    <a:pt x="381" y="1"/>
                    <a:pt x="0" y="1239"/>
                    <a:pt x="572" y="1966"/>
                  </a:cubicBezTo>
                  <a:cubicBezTo>
                    <a:pt x="977" y="2492"/>
                    <a:pt x="1521" y="2812"/>
                    <a:pt x="1966" y="2812"/>
                  </a:cubicBezTo>
                  <a:cubicBezTo>
                    <a:pt x="2135" y="2812"/>
                    <a:pt x="2289" y="2766"/>
                    <a:pt x="2417" y="2668"/>
                  </a:cubicBezTo>
                  <a:cubicBezTo>
                    <a:pt x="2881" y="2311"/>
                    <a:pt x="2786" y="1430"/>
                    <a:pt x="2227" y="703"/>
                  </a:cubicBezTo>
                  <a:cubicBezTo>
                    <a:pt x="1701" y="22"/>
                    <a:pt x="537" y="1"/>
                    <a:pt x="395"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699377" y="2774127"/>
              <a:ext cx="859689" cy="858748"/>
            </a:xfrm>
            <a:custGeom>
              <a:avLst/>
              <a:gdLst/>
              <a:ahLst/>
              <a:cxnLst/>
              <a:rect l="l" t="t" r="r" b="b"/>
              <a:pathLst>
                <a:path w="3691" h="3687" extrusionOk="0">
                  <a:moveTo>
                    <a:pt x="499" y="1"/>
                  </a:moveTo>
                  <a:cubicBezTo>
                    <a:pt x="492" y="1"/>
                    <a:pt x="488" y="1"/>
                    <a:pt x="488" y="1"/>
                  </a:cubicBezTo>
                  <a:cubicBezTo>
                    <a:pt x="488" y="1"/>
                    <a:pt x="0" y="1584"/>
                    <a:pt x="714" y="2561"/>
                  </a:cubicBezTo>
                  <a:cubicBezTo>
                    <a:pt x="1238" y="3268"/>
                    <a:pt x="1953" y="3687"/>
                    <a:pt x="2533" y="3687"/>
                  </a:cubicBezTo>
                  <a:cubicBezTo>
                    <a:pt x="2744" y="3687"/>
                    <a:pt x="2937" y="3631"/>
                    <a:pt x="3096" y="3513"/>
                  </a:cubicBezTo>
                  <a:cubicBezTo>
                    <a:pt x="3691" y="3061"/>
                    <a:pt x="3584" y="1918"/>
                    <a:pt x="2869" y="953"/>
                  </a:cubicBezTo>
                  <a:cubicBezTo>
                    <a:pt x="2188" y="22"/>
                    <a:pt x="641" y="1"/>
                    <a:pt x="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26782" y="2917835"/>
              <a:ext cx="668699" cy="652621"/>
            </a:xfrm>
            <a:custGeom>
              <a:avLst/>
              <a:gdLst/>
              <a:ahLst/>
              <a:cxnLst/>
              <a:rect l="l" t="t" r="r" b="b"/>
              <a:pathLst>
                <a:path w="2871" h="2802" extrusionOk="0">
                  <a:moveTo>
                    <a:pt x="904" y="0"/>
                  </a:moveTo>
                  <a:cubicBezTo>
                    <a:pt x="739" y="0"/>
                    <a:pt x="588" y="43"/>
                    <a:pt x="465" y="134"/>
                  </a:cubicBezTo>
                  <a:cubicBezTo>
                    <a:pt x="1" y="491"/>
                    <a:pt x="84" y="1372"/>
                    <a:pt x="656" y="2098"/>
                  </a:cubicBezTo>
                  <a:cubicBezTo>
                    <a:pt x="1152" y="2764"/>
                    <a:pt x="2220" y="2802"/>
                    <a:pt x="2455" y="2802"/>
                  </a:cubicBezTo>
                  <a:cubicBezTo>
                    <a:pt x="2485" y="2802"/>
                    <a:pt x="2501" y="2801"/>
                    <a:pt x="2501" y="2801"/>
                  </a:cubicBezTo>
                  <a:cubicBezTo>
                    <a:pt x="2501" y="2801"/>
                    <a:pt x="2870" y="1563"/>
                    <a:pt x="2311" y="836"/>
                  </a:cubicBezTo>
                  <a:cubicBezTo>
                    <a:pt x="1895" y="308"/>
                    <a:pt x="1346" y="0"/>
                    <a:pt x="904"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206667" y="2657670"/>
              <a:ext cx="796103" cy="953078"/>
            </a:xfrm>
            <a:custGeom>
              <a:avLst/>
              <a:gdLst/>
              <a:ahLst/>
              <a:cxnLst/>
              <a:rect l="l" t="t" r="r" b="b"/>
              <a:pathLst>
                <a:path w="3418" h="4092" extrusionOk="0">
                  <a:moveTo>
                    <a:pt x="2549" y="1"/>
                  </a:moveTo>
                  <a:cubicBezTo>
                    <a:pt x="2549" y="1"/>
                    <a:pt x="930" y="382"/>
                    <a:pt x="465" y="1489"/>
                  </a:cubicBezTo>
                  <a:cubicBezTo>
                    <a:pt x="1" y="2596"/>
                    <a:pt x="179" y="3739"/>
                    <a:pt x="870" y="4025"/>
                  </a:cubicBezTo>
                  <a:cubicBezTo>
                    <a:pt x="977" y="4070"/>
                    <a:pt x="1091" y="4092"/>
                    <a:pt x="1209" y="4092"/>
                  </a:cubicBezTo>
                  <a:cubicBezTo>
                    <a:pt x="1834" y="4092"/>
                    <a:pt x="2563" y="3479"/>
                    <a:pt x="2954" y="2537"/>
                  </a:cubicBezTo>
                  <a:cubicBezTo>
                    <a:pt x="3418" y="1430"/>
                    <a:pt x="2549" y="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262101" y="2845166"/>
              <a:ext cx="610470" cy="736236"/>
            </a:xfrm>
            <a:custGeom>
              <a:avLst/>
              <a:gdLst/>
              <a:ahLst/>
              <a:cxnLst/>
              <a:rect l="l" t="t" r="r" b="b"/>
              <a:pathLst>
                <a:path w="2621" h="3161" extrusionOk="0">
                  <a:moveTo>
                    <a:pt x="1677" y="0"/>
                  </a:moveTo>
                  <a:cubicBezTo>
                    <a:pt x="1190" y="0"/>
                    <a:pt x="637" y="486"/>
                    <a:pt x="346" y="1208"/>
                  </a:cubicBezTo>
                  <a:cubicBezTo>
                    <a:pt x="1" y="2077"/>
                    <a:pt x="692" y="3161"/>
                    <a:pt x="692" y="3161"/>
                  </a:cubicBezTo>
                  <a:cubicBezTo>
                    <a:pt x="692" y="3161"/>
                    <a:pt x="1942" y="2863"/>
                    <a:pt x="2287" y="1994"/>
                  </a:cubicBezTo>
                  <a:cubicBezTo>
                    <a:pt x="2620" y="1137"/>
                    <a:pt x="2477" y="255"/>
                    <a:pt x="1942" y="53"/>
                  </a:cubicBezTo>
                  <a:cubicBezTo>
                    <a:pt x="1857" y="17"/>
                    <a:pt x="1768" y="0"/>
                    <a:pt x="1677"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813040" y="3558346"/>
              <a:ext cx="796103" cy="952146"/>
            </a:xfrm>
            <a:custGeom>
              <a:avLst/>
              <a:gdLst/>
              <a:ahLst/>
              <a:cxnLst/>
              <a:rect l="l" t="t" r="r" b="b"/>
              <a:pathLst>
                <a:path w="3418" h="4088" extrusionOk="0">
                  <a:moveTo>
                    <a:pt x="2228" y="1"/>
                  </a:moveTo>
                  <a:cubicBezTo>
                    <a:pt x="1595" y="1"/>
                    <a:pt x="869" y="614"/>
                    <a:pt x="476" y="1551"/>
                  </a:cubicBezTo>
                  <a:cubicBezTo>
                    <a:pt x="0" y="2670"/>
                    <a:pt x="881" y="4087"/>
                    <a:pt x="881" y="4087"/>
                  </a:cubicBezTo>
                  <a:cubicBezTo>
                    <a:pt x="881" y="4087"/>
                    <a:pt x="2500" y="3718"/>
                    <a:pt x="2965" y="2599"/>
                  </a:cubicBezTo>
                  <a:cubicBezTo>
                    <a:pt x="3417" y="1492"/>
                    <a:pt x="3239" y="349"/>
                    <a:pt x="2560" y="63"/>
                  </a:cubicBezTo>
                  <a:cubicBezTo>
                    <a:pt x="2454" y="21"/>
                    <a:pt x="2342" y="1"/>
                    <a:pt x="2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943240" y="3586762"/>
              <a:ext cx="610470" cy="738100"/>
            </a:xfrm>
            <a:custGeom>
              <a:avLst/>
              <a:gdLst/>
              <a:ahLst/>
              <a:cxnLst/>
              <a:rect l="l" t="t" r="r" b="b"/>
              <a:pathLst>
                <a:path w="2621" h="3169" extrusionOk="0">
                  <a:moveTo>
                    <a:pt x="1941" y="0"/>
                  </a:moveTo>
                  <a:cubicBezTo>
                    <a:pt x="1941" y="0"/>
                    <a:pt x="691" y="298"/>
                    <a:pt x="346" y="1167"/>
                  </a:cubicBezTo>
                  <a:cubicBezTo>
                    <a:pt x="1" y="2024"/>
                    <a:pt x="156" y="2906"/>
                    <a:pt x="691" y="3120"/>
                  </a:cubicBezTo>
                  <a:cubicBezTo>
                    <a:pt x="774" y="3153"/>
                    <a:pt x="860" y="3169"/>
                    <a:pt x="949" y="3169"/>
                  </a:cubicBezTo>
                  <a:cubicBezTo>
                    <a:pt x="1438" y="3169"/>
                    <a:pt x="1994" y="2689"/>
                    <a:pt x="2287" y="1953"/>
                  </a:cubicBezTo>
                  <a:cubicBezTo>
                    <a:pt x="2620" y="1108"/>
                    <a:pt x="1941" y="0"/>
                    <a:pt x="1941"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156823" y="3620068"/>
              <a:ext cx="244328" cy="390827"/>
            </a:xfrm>
            <a:custGeom>
              <a:avLst/>
              <a:gdLst/>
              <a:ahLst/>
              <a:cxnLst/>
              <a:rect l="l" t="t" r="r" b="b"/>
              <a:pathLst>
                <a:path w="1049" h="1678" extrusionOk="0">
                  <a:moveTo>
                    <a:pt x="953" y="0"/>
                  </a:moveTo>
                  <a:lnTo>
                    <a:pt x="953" y="0"/>
                  </a:lnTo>
                  <a:cubicBezTo>
                    <a:pt x="953" y="0"/>
                    <a:pt x="489" y="238"/>
                    <a:pt x="262" y="691"/>
                  </a:cubicBezTo>
                  <a:cubicBezTo>
                    <a:pt x="36" y="1155"/>
                    <a:pt x="1" y="1584"/>
                    <a:pt x="155" y="1667"/>
                  </a:cubicBezTo>
                  <a:cubicBezTo>
                    <a:pt x="171" y="1674"/>
                    <a:pt x="189" y="1677"/>
                    <a:pt x="207" y="1677"/>
                  </a:cubicBezTo>
                  <a:cubicBezTo>
                    <a:pt x="379" y="1677"/>
                    <a:pt x="641" y="1384"/>
                    <a:pt x="846" y="965"/>
                  </a:cubicBezTo>
                  <a:cubicBezTo>
                    <a:pt x="1048" y="500"/>
                    <a:pt x="953"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53637" y="3228774"/>
              <a:ext cx="249918" cy="391526"/>
            </a:xfrm>
            <a:custGeom>
              <a:avLst/>
              <a:gdLst/>
              <a:ahLst/>
              <a:cxnLst/>
              <a:rect l="l" t="t" r="r" b="b"/>
              <a:pathLst>
                <a:path w="1073" h="1681" extrusionOk="0">
                  <a:moveTo>
                    <a:pt x="848" y="0"/>
                  </a:moveTo>
                  <a:cubicBezTo>
                    <a:pt x="676" y="0"/>
                    <a:pt x="419" y="300"/>
                    <a:pt x="227" y="704"/>
                  </a:cubicBezTo>
                  <a:cubicBezTo>
                    <a:pt x="1" y="1168"/>
                    <a:pt x="120" y="1680"/>
                    <a:pt x="120" y="1680"/>
                  </a:cubicBezTo>
                  <a:cubicBezTo>
                    <a:pt x="120" y="1680"/>
                    <a:pt x="584" y="1442"/>
                    <a:pt x="799" y="978"/>
                  </a:cubicBezTo>
                  <a:cubicBezTo>
                    <a:pt x="1025" y="513"/>
                    <a:pt x="1072" y="85"/>
                    <a:pt x="906" y="13"/>
                  </a:cubicBezTo>
                  <a:cubicBezTo>
                    <a:pt x="888" y="5"/>
                    <a:pt x="86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012649" y="3614479"/>
              <a:ext cx="366375" cy="282057"/>
            </a:xfrm>
            <a:custGeom>
              <a:avLst/>
              <a:gdLst/>
              <a:ahLst/>
              <a:cxnLst/>
              <a:rect l="l" t="t" r="r" b="b"/>
              <a:pathLst>
                <a:path w="1573" h="1211" extrusionOk="0">
                  <a:moveTo>
                    <a:pt x="1572" y="0"/>
                  </a:moveTo>
                  <a:cubicBezTo>
                    <a:pt x="1572" y="0"/>
                    <a:pt x="1048" y="0"/>
                    <a:pt x="643" y="322"/>
                  </a:cubicBezTo>
                  <a:cubicBezTo>
                    <a:pt x="239" y="643"/>
                    <a:pt x="0" y="1012"/>
                    <a:pt x="119" y="1155"/>
                  </a:cubicBezTo>
                  <a:cubicBezTo>
                    <a:pt x="148" y="1193"/>
                    <a:pt x="197" y="1211"/>
                    <a:pt x="262" y="1211"/>
                  </a:cubicBezTo>
                  <a:cubicBezTo>
                    <a:pt x="445" y="1211"/>
                    <a:pt x="750" y="1071"/>
                    <a:pt x="1048" y="834"/>
                  </a:cubicBezTo>
                  <a:cubicBezTo>
                    <a:pt x="1453" y="524"/>
                    <a:pt x="1572"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378792" y="3342436"/>
              <a:ext cx="363347" cy="280660"/>
            </a:xfrm>
            <a:custGeom>
              <a:avLst/>
              <a:gdLst/>
              <a:ahLst/>
              <a:cxnLst/>
              <a:rect l="l" t="t" r="r" b="b"/>
              <a:pathLst>
                <a:path w="1560" h="1205" extrusionOk="0">
                  <a:moveTo>
                    <a:pt x="1294" y="0"/>
                  </a:moveTo>
                  <a:cubicBezTo>
                    <a:pt x="1111" y="0"/>
                    <a:pt x="808" y="144"/>
                    <a:pt x="512" y="371"/>
                  </a:cubicBezTo>
                  <a:cubicBezTo>
                    <a:pt x="131" y="692"/>
                    <a:pt x="0" y="1204"/>
                    <a:pt x="0" y="1204"/>
                  </a:cubicBezTo>
                  <a:cubicBezTo>
                    <a:pt x="0" y="1204"/>
                    <a:pt x="512" y="1204"/>
                    <a:pt x="917" y="895"/>
                  </a:cubicBezTo>
                  <a:cubicBezTo>
                    <a:pt x="1322" y="561"/>
                    <a:pt x="1560" y="192"/>
                    <a:pt x="1441" y="61"/>
                  </a:cubicBezTo>
                  <a:cubicBezTo>
                    <a:pt x="1412" y="20"/>
                    <a:pt x="1361" y="0"/>
                    <a:pt x="1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948830" y="3558346"/>
              <a:ext cx="432756" cy="156051"/>
            </a:xfrm>
            <a:custGeom>
              <a:avLst/>
              <a:gdLst/>
              <a:ahLst/>
              <a:cxnLst/>
              <a:rect l="l" t="t" r="r" b="b"/>
              <a:pathLst>
                <a:path w="1858" h="670" extrusionOk="0">
                  <a:moveTo>
                    <a:pt x="997" y="0"/>
                  </a:moveTo>
                  <a:cubicBezTo>
                    <a:pt x="966" y="0"/>
                    <a:pt x="936" y="1"/>
                    <a:pt x="905" y="3"/>
                  </a:cubicBezTo>
                  <a:cubicBezTo>
                    <a:pt x="393" y="63"/>
                    <a:pt x="1" y="241"/>
                    <a:pt x="12" y="420"/>
                  </a:cubicBezTo>
                  <a:cubicBezTo>
                    <a:pt x="22" y="570"/>
                    <a:pt x="326" y="669"/>
                    <a:pt x="726" y="669"/>
                  </a:cubicBezTo>
                  <a:cubicBezTo>
                    <a:pt x="802" y="669"/>
                    <a:pt x="883" y="666"/>
                    <a:pt x="965" y="658"/>
                  </a:cubicBezTo>
                  <a:cubicBezTo>
                    <a:pt x="1465" y="599"/>
                    <a:pt x="1858" y="241"/>
                    <a:pt x="1858" y="241"/>
                  </a:cubicBezTo>
                  <a:cubicBezTo>
                    <a:pt x="1858" y="241"/>
                    <a:pt x="1459" y="0"/>
                    <a:pt x="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78792" y="3523176"/>
              <a:ext cx="432756" cy="156517"/>
            </a:xfrm>
            <a:custGeom>
              <a:avLst/>
              <a:gdLst/>
              <a:ahLst/>
              <a:cxnLst/>
              <a:rect l="l" t="t" r="r" b="b"/>
              <a:pathLst>
                <a:path w="1858" h="672" extrusionOk="0">
                  <a:moveTo>
                    <a:pt x="1127" y="0"/>
                  </a:moveTo>
                  <a:cubicBezTo>
                    <a:pt x="1052" y="0"/>
                    <a:pt x="973" y="4"/>
                    <a:pt x="893" y="11"/>
                  </a:cubicBezTo>
                  <a:cubicBezTo>
                    <a:pt x="381" y="71"/>
                    <a:pt x="0" y="428"/>
                    <a:pt x="0" y="428"/>
                  </a:cubicBezTo>
                  <a:cubicBezTo>
                    <a:pt x="0" y="428"/>
                    <a:pt x="375" y="672"/>
                    <a:pt x="836" y="672"/>
                  </a:cubicBezTo>
                  <a:cubicBezTo>
                    <a:pt x="874" y="672"/>
                    <a:pt x="913" y="670"/>
                    <a:pt x="953" y="666"/>
                  </a:cubicBezTo>
                  <a:cubicBezTo>
                    <a:pt x="1453" y="607"/>
                    <a:pt x="1857" y="428"/>
                    <a:pt x="1846" y="250"/>
                  </a:cubicBezTo>
                  <a:cubicBezTo>
                    <a:pt x="1826" y="100"/>
                    <a:pt x="1520" y="0"/>
                    <a:pt x="1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993317" y="3376441"/>
              <a:ext cx="388269" cy="241064"/>
            </a:xfrm>
            <a:custGeom>
              <a:avLst/>
              <a:gdLst/>
              <a:ahLst/>
              <a:cxnLst/>
              <a:rect l="l" t="t" r="r" b="b"/>
              <a:pathLst>
                <a:path w="1667" h="1035" extrusionOk="0">
                  <a:moveTo>
                    <a:pt x="272" y="1"/>
                  </a:moveTo>
                  <a:cubicBezTo>
                    <a:pt x="181" y="1"/>
                    <a:pt x="115" y="23"/>
                    <a:pt x="83" y="70"/>
                  </a:cubicBezTo>
                  <a:cubicBezTo>
                    <a:pt x="0" y="237"/>
                    <a:pt x="286" y="570"/>
                    <a:pt x="714" y="832"/>
                  </a:cubicBezTo>
                  <a:cubicBezTo>
                    <a:pt x="981" y="1002"/>
                    <a:pt x="1284" y="1034"/>
                    <a:pt x="1475" y="1034"/>
                  </a:cubicBezTo>
                  <a:cubicBezTo>
                    <a:pt x="1592" y="1034"/>
                    <a:pt x="1667" y="1022"/>
                    <a:pt x="1667" y="1022"/>
                  </a:cubicBezTo>
                  <a:cubicBezTo>
                    <a:pt x="1667" y="1022"/>
                    <a:pt x="1476" y="534"/>
                    <a:pt x="1036" y="272"/>
                  </a:cubicBezTo>
                  <a:cubicBezTo>
                    <a:pt x="747" y="96"/>
                    <a:pt x="45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378792" y="3620767"/>
              <a:ext cx="388269" cy="240366"/>
            </a:xfrm>
            <a:custGeom>
              <a:avLst/>
              <a:gdLst/>
              <a:ahLst/>
              <a:cxnLst/>
              <a:rect l="l" t="t" r="r" b="b"/>
              <a:pathLst>
                <a:path w="1667" h="1032" extrusionOk="0">
                  <a:moveTo>
                    <a:pt x="166" y="0"/>
                  </a:moveTo>
                  <a:cubicBezTo>
                    <a:pt x="64" y="0"/>
                    <a:pt x="0" y="9"/>
                    <a:pt x="0" y="9"/>
                  </a:cubicBezTo>
                  <a:cubicBezTo>
                    <a:pt x="0" y="9"/>
                    <a:pt x="191" y="497"/>
                    <a:pt x="619" y="771"/>
                  </a:cubicBezTo>
                  <a:cubicBezTo>
                    <a:pt x="906" y="939"/>
                    <a:pt x="1199" y="1031"/>
                    <a:pt x="1386" y="1031"/>
                  </a:cubicBezTo>
                  <a:cubicBezTo>
                    <a:pt x="1478" y="1031"/>
                    <a:pt x="1544" y="1009"/>
                    <a:pt x="1572" y="962"/>
                  </a:cubicBezTo>
                  <a:cubicBezTo>
                    <a:pt x="1667" y="795"/>
                    <a:pt x="1381" y="462"/>
                    <a:pt x="953" y="200"/>
                  </a:cubicBezTo>
                  <a:cubicBezTo>
                    <a:pt x="667" y="30"/>
                    <a:pt x="353"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45485" y="3620068"/>
              <a:ext cx="246890" cy="390827"/>
            </a:xfrm>
            <a:custGeom>
              <a:avLst/>
              <a:gdLst/>
              <a:ahLst/>
              <a:cxnLst/>
              <a:rect l="l" t="t" r="r" b="b"/>
              <a:pathLst>
                <a:path w="1060" h="1678" extrusionOk="0">
                  <a:moveTo>
                    <a:pt x="119" y="0"/>
                  </a:moveTo>
                  <a:lnTo>
                    <a:pt x="119" y="0"/>
                  </a:lnTo>
                  <a:cubicBezTo>
                    <a:pt x="119" y="0"/>
                    <a:pt x="0" y="500"/>
                    <a:pt x="214" y="965"/>
                  </a:cubicBezTo>
                  <a:cubicBezTo>
                    <a:pt x="397" y="1384"/>
                    <a:pt x="677" y="1677"/>
                    <a:pt x="844" y="1677"/>
                  </a:cubicBezTo>
                  <a:cubicBezTo>
                    <a:pt x="862" y="1677"/>
                    <a:pt x="878" y="1674"/>
                    <a:pt x="893" y="1667"/>
                  </a:cubicBezTo>
                  <a:cubicBezTo>
                    <a:pt x="1060" y="1584"/>
                    <a:pt x="1012" y="1155"/>
                    <a:pt x="810" y="691"/>
                  </a:cubicBezTo>
                  <a:cubicBezTo>
                    <a:pt x="596" y="238"/>
                    <a:pt x="119"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331510" y="3620068"/>
              <a:ext cx="208226" cy="269946"/>
            </a:xfrm>
            <a:custGeom>
              <a:avLst/>
              <a:gdLst/>
              <a:ahLst/>
              <a:cxnLst/>
              <a:rect l="l" t="t" r="r" b="b"/>
              <a:pathLst>
                <a:path w="894" h="1159" extrusionOk="0">
                  <a:moveTo>
                    <a:pt x="179" y="0"/>
                  </a:moveTo>
                  <a:cubicBezTo>
                    <a:pt x="179" y="0"/>
                    <a:pt x="1" y="393"/>
                    <a:pt x="155" y="715"/>
                  </a:cubicBezTo>
                  <a:cubicBezTo>
                    <a:pt x="278" y="980"/>
                    <a:pt x="480" y="1158"/>
                    <a:pt x="640" y="1158"/>
                  </a:cubicBezTo>
                  <a:cubicBezTo>
                    <a:pt x="666" y="1158"/>
                    <a:pt x="691" y="1153"/>
                    <a:pt x="715" y="1143"/>
                  </a:cubicBezTo>
                  <a:cubicBezTo>
                    <a:pt x="882" y="1060"/>
                    <a:pt x="894" y="738"/>
                    <a:pt x="751" y="429"/>
                  </a:cubicBezTo>
                  <a:cubicBezTo>
                    <a:pt x="596" y="119"/>
                    <a:pt x="179" y="0"/>
                    <a:pt x="179"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312178" y="3192905"/>
              <a:ext cx="172124" cy="427394"/>
            </a:xfrm>
            <a:custGeom>
              <a:avLst/>
              <a:gdLst/>
              <a:ahLst/>
              <a:cxnLst/>
              <a:rect l="l" t="t" r="r" b="b"/>
              <a:pathLst>
                <a:path w="739" h="1835" extrusionOk="0">
                  <a:moveTo>
                    <a:pt x="433" y="0"/>
                  </a:moveTo>
                  <a:cubicBezTo>
                    <a:pt x="257" y="0"/>
                    <a:pt x="83" y="389"/>
                    <a:pt x="48" y="894"/>
                  </a:cubicBezTo>
                  <a:cubicBezTo>
                    <a:pt x="0" y="1394"/>
                    <a:pt x="298" y="1834"/>
                    <a:pt x="298" y="1834"/>
                  </a:cubicBezTo>
                  <a:cubicBezTo>
                    <a:pt x="298" y="1834"/>
                    <a:pt x="655" y="1441"/>
                    <a:pt x="703" y="941"/>
                  </a:cubicBezTo>
                  <a:cubicBezTo>
                    <a:pt x="738" y="429"/>
                    <a:pt x="619" y="13"/>
                    <a:pt x="441" y="1"/>
                  </a:cubicBezTo>
                  <a:cubicBezTo>
                    <a:pt x="438" y="1"/>
                    <a:pt x="436" y="0"/>
                    <a:pt x="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70486" y="3620068"/>
              <a:ext cx="172124" cy="424599"/>
            </a:xfrm>
            <a:custGeom>
              <a:avLst/>
              <a:gdLst/>
              <a:ahLst/>
              <a:cxnLst/>
              <a:rect l="l" t="t" r="r" b="b"/>
              <a:pathLst>
                <a:path w="739" h="1823" extrusionOk="0">
                  <a:moveTo>
                    <a:pt x="441" y="0"/>
                  </a:moveTo>
                  <a:cubicBezTo>
                    <a:pt x="441" y="0"/>
                    <a:pt x="84" y="381"/>
                    <a:pt x="48" y="893"/>
                  </a:cubicBezTo>
                  <a:cubicBezTo>
                    <a:pt x="1" y="1393"/>
                    <a:pt x="120" y="1810"/>
                    <a:pt x="298" y="1822"/>
                  </a:cubicBezTo>
                  <a:cubicBezTo>
                    <a:pt x="303" y="1823"/>
                    <a:pt x="308" y="1823"/>
                    <a:pt x="313" y="1823"/>
                  </a:cubicBezTo>
                  <a:cubicBezTo>
                    <a:pt x="487" y="1823"/>
                    <a:pt x="657" y="1427"/>
                    <a:pt x="703" y="929"/>
                  </a:cubicBezTo>
                  <a:cubicBezTo>
                    <a:pt x="739" y="429"/>
                    <a:pt x="441" y="0"/>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2"/>
            <p:cNvGrpSpPr/>
            <p:nvPr/>
          </p:nvGrpSpPr>
          <p:grpSpPr>
            <a:xfrm>
              <a:off x="5082057" y="3228774"/>
              <a:ext cx="590906" cy="685463"/>
              <a:chOff x="5082057" y="3228774"/>
              <a:chExt cx="590906" cy="685463"/>
            </a:xfrm>
          </p:grpSpPr>
          <p:sp>
            <p:nvSpPr>
              <p:cNvPr id="153" name="Google Shape;153;p2"/>
              <p:cNvSpPr/>
              <p:nvPr/>
            </p:nvSpPr>
            <p:spPr>
              <a:xfrm>
                <a:off x="5206667" y="3614479"/>
                <a:ext cx="208226" cy="272741"/>
              </a:xfrm>
              <a:custGeom>
                <a:avLst/>
                <a:gdLst/>
                <a:ahLst/>
                <a:cxnLst/>
                <a:rect l="l" t="t" r="r" b="b"/>
                <a:pathLst>
                  <a:path w="894" h="1171" extrusionOk="0">
                    <a:moveTo>
                      <a:pt x="715" y="0"/>
                    </a:moveTo>
                    <a:cubicBezTo>
                      <a:pt x="715" y="0"/>
                      <a:pt x="299" y="120"/>
                      <a:pt x="156" y="441"/>
                    </a:cubicBezTo>
                    <a:cubicBezTo>
                      <a:pt x="1" y="751"/>
                      <a:pt x="25" y="1072"/>
                      <a:pt x="179" y="1155"/>
                    </a:cubicBezTo>
                    <a:cubicBezTo>
                      <a:pt x="203" y="1165"/>
                      <a:pt x="228" y="1170"/>
                      <a:pt x="255" y="1170"/>
                    </a:cubicBezTo>
                    <a:cubicBezTo>
                      <a:pt x="415" y="1170"/>
                      <a:pt x="618" y="991"/>
                      <a:pt x="751" y="715"/>
                    </a:cubicBezTo>
                    <a:cubicBezTo>
                      <a:pt x="894" y="405"/>
                      <a:pt x="715" y="0"/>
                      <a:pt x="71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339895" y="3352218"/>
                <a:ext cx="208226" cy="270877"/>
              </a:xfrm>
              <a:custGeom>
                <a:avLst/>
                <a:gdLst/>
                <a:ahLst/>
                <a:cxnLst/>
                <a:rect l="l" t="t" r="r" b="b"/>
                <a:pathLst>
                  <a:path w="894" h="1163" extrusionOk="0">
                    <a:moveTo>
                      <a:pt x="633" y="0"/>
                    </a:moveTo>
                    <a:cubicBezTo>
                      <a:pt x="474" y="0"/>
                      <a:pt x="274" y="186"/>
                      <a:pt x="143" y="448"/>
                    </a:cubicBezTo>
                    <a:cubicBezTo>
                      <a:pt x="0" y="757"/>
                      <a:pt x="179" y="1162"/>
                      <a:pt x="179" y="1162"/>
                    </a:cubicBezTo>
                    <a:cubicBezTo>
                      <a:pt x="179" y="1162"/>
                      <a:pt x="596" y="1043"/>
                      <a:pt x="739" y="734"/>
                    </a:cubicBezTo>
                    <a:cubicBezTo>
                      <a:pt x="893" y="412"/>
                      <a:pt x="881" y="91"/>
                      <a:pt x="715" y="19"/>
                    </a:cubicBezTo>
                    <a:cubicBezTo>
                      <a:pt x="689" y="6"/>
                      <a:pt x="662" y="0"/>
                      <a:pt x="633"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117926" y="3610985"/>
                <a:ext cx="261098" cy="207525"/>
              </a:xfrm>
              <a:custGeom>
                <a:avLst/>
                <a:gdLst/>
                <a:ahLst/>
                <a:cxnLst/>
                <a:rect l="l" t="t" r="r" b="b"/>
                <a:pathLst>
                  <a:path w="1121" h="891" extrusionOk="0">
                    <a:moveTo>
                      <a:pt x="929" y="0"/>
                    </a:moveTo>
                    <a:cubicBezTo>
                      <a:pt x="778" y="0"/>
                      <a:pt x="568" y="28"/>
                      <a:pt x="418" y="158"/>
                    </a:cubicBezTo>
                    <a:cubicBezTo>
                      <a:pt x="132" y="373"/>
                      <a:pt x="1" y="658"/>
                      <a:pt x="120" y="813"/>
                    </a:cubicBezTo>
                    <a:cubicBezTo>
                      <a:pt x="163" y="865"/>
                      <a:pt x="232" y="890"/>
                      <a:pt x="315" y="890"/>
                    </a:cubicBezTo>
                    <a:cubicBezTo>
                      <a:pt x="460" y="890"/>
                      <a:pt x="648" y="814"/>
                      <a:pt x="822" y="670"/>
                    </a:cubicBezTo>
                    <a:cubicBezTo>
                      <a:pt x="1096" y="456"/>
                      <a:pt x="1120" y="15"/>
                      <a:pt x="1120" y="15"/>
                    </a:cubicBezTo>
                    <a:cubicBezTo>
                      <a:pt x="1120" y="15"/>
                      <a:pt x="1041" y="0"/>
                      <a:pt x="929"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378792" y="3419763"/>
                <a:ext cx="258070" cy="207059"/>
              </a:xfrm>
              <a:custGeom>
                <a:avLst/>
                <a:gdLst/>
                <a:ahLst/>
                <a:cxnLst/>
                <a:rect l="l" t="t" r="r" b="b"/>
                <a:pathLst>
                  <a:path w="1108" h="889" extrusionOk="0">
                    <a:moveTo>
                      <a:pt x="785" y="0"/>
                    </a:moveTo>
                    <a:cubicBezTo>
                      <a:pt x="643" y="0"/>
                      <a:pt x="461" y="76"/>
                      <a:pt x="298" y="217"/>
                    </a:cubicBezTo>
                    <a:cubicBezTo>
                      <a:pt x="24" y="444"/>
                      <a:pt x="0" y="872"/>
                      <a:pt x="0" y="872"/>
                    </a:cubicBezTo>
                    <a:cubicBezTo>
                      <a:pt x="0" y="872"/>
                      <a:pt x="82" y="888"/>
                      <a:pt x="196" y="888"/>
                    </a:cubicBezTo>
                    <a:cubicBezTo>
                      <a:pt x="343" y="888"/>
                      <a:pt x="543" y="862"/>
                      <a:pt x="691" y="741"/>
                    </a:cubicBezTo>
                    <a:cubicBezTo>
                      <a:pt x="976" y="515"/>
                      <a:pt x="1107" y="229"/>
                      <a:pt x="988" y="86"/>
                    </a:cubicBezTo>
                    <a:cubicBezTo>
                      <a:pt x="943" y="28"/>
                      <a:pt x="871" y="0"/>
                      <a:pt x="78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082057" y="3552756"/>
                <a:ext cx="296967" cy="154188"/>
              </a:xfrm>
              <a:custGeom>
                <a:avLst/>
                <a:gdLst/>
                <a:ahLst/>
                <a:cxnLst/>
                <a:rect l="l" t="t" r="r" b="b"/>
                <a:pathLst>
                  <a:path w="1275" h="662" extrusionOk="0">
                    <a:moveTo>
                      <a:pt x="666" y="1"/>
                    </a:moveTo>
                    <a:cubicBezTo>
                      <a:pt x="646" y="1"/>
                      <a:pt x="627" y="2"/>
                      <a:pt x="607" y="4"/>
                    </a:cubicBezTo>
                    <a:cubicBezTo>
                      <a:pt x="274" y="27"/>
                      <a:pt x="0" y="206"/>
                      <a:pt x="12" y="385"/>
                    </a:cubicBezTo>
                    <a:cubicBezTo>
                      <a:pt x="34" y="548"/>
                      <a:pt x="285" y="661"/>
                      <a:pt x="591" y="661"/>
                    </a:cubicBezTo>
                    <a:cubicBezTo>
                      <a:pt x="620" y="661"/>
                      <a:pt x="649" y="660"/>
                      <a:pt x="679" y="658"/>
                    </a:cubicBezTo>
                    <a:cubicBezTo>
                      <a:pt x="1012" y="623"/>
                      <a:pt x="1274" y="265"/>
                      <a:pt x="1274" y="265"/>
                    </a:cubicBezTo>
                    <a:cubicBezTo>
                      <a:pt x="1274" y="265"/>
                      <a:pt x="988" y="1"/>
                      <a:pt x="666"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378792" y="3530630"/>
                <a:ext cx="294172" cy="154188"/>
              </a:xfrm>
              <a:custGeom>
                <a:avLst/>
                <a:gdLst/>
                <a:ahLst/>
                <a:cxnLst/>
                <a:rect l="l" t="t" r="r" b="b"/>
                <a:pathLst>
                  <a:path w="1263" h="662" extrusionOk="0">
                    <a:moveTo>
                      <a:pt x="680" y="0"/>
                    </a:moveTo>
                    <a:cubicBezTo>
                      <a:pt x="652" y="0"/>
                      <a:pt x="624" y="1"/>
                      <a:pt x="595" y="3"/>
                    </a:cubicBezTo>
                    <a:cubicBezTo>
                      <a:pt x="250" y="39"/>
                      <a:pt x="0" y="396"/>
                      <a:pt x="0" y="396"/>
                    </a:cubicBezTo>
                    <a:cubicBezTo>
                      <a:pt x="0" y="396"/>
                      <a:pt x="276" y="661"/>
                      <a:pt x="597" y="661"/>
                    </a:cubicBezTo>
                    <a:cubicBezTo>
                      <a:pt x="616" y="661"/>
                      <a:pt x="635" y="660"/>
                      <a:pt x="655" y="658"/>
                    </a:cubicBezTo>
                    <a:cubicBezTo>
                      <a:pt x="988" y="634"/>
                      <a:pt x="1262" y="456"/>
                      <a:pt x="1250" y="277"/>
                    </a:cubicBezTo>
                    <a:cubicBezTo>
                      <a:pt x="1228" y="114"/>
                      <a:pt x="978" y="0"/>
                      <a:pt x="680"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106979" y="3439095"/>
                <a:ext cx="274607" cy="189358"/>
              </a:xfrm>
              <a:custGeom>
                <a:avLst/>
                <a:gdLst/>
                <a:ahLst/>
                <a:cxnLst/>
                <a:rect l="l" t="t" r="r" b="b"/>
                <a:pathLst>
                  <a:path w="1179" h="813" extrusionOk="0">
                    <a:moveTo>
                      <a:pt x="337" y="1"/>
                    </a:moveTo>
                    <a:cubicBezTo>
                      <a:pt x="223" y="1"/>
                      <a:pt x="133" y="34"/>
                      <a:pt x="95" y="99"/>
                    </a:cubicBezTo>
                    <a:cubicBezTo>
                      <a:pt x="0" y="265"/>
                      <a:pt x="167" y="539"/>
                      <a:pt x="465" y="718"/>
                    </a:cubicBezTo>
                    <a:cubicBezTo>
                      <a:pt x="578" y="790"/>
                      <a:pt x="709" y="813"/>
                      <a:pt x="827" y="813"/>
                    </a:cubicBezTo>
                    <a:cubicBezTo>
                      <a:pt x="1019" y="813"/>
                      <a:pt x="1179" y="753"/>
                      <a:pt x="1179" y="753"/>
                    </a:cubicBezTo>
                    <a:cubicBezTo>
                      <a:pt x="1179" y="753"/>
                      <a:pt x="1108" y="325"/>
                      <a:pt x="810" y="146"/>
                    </a:cubicBezTo>
                    <a:cubicBezTo>
                      <a:pt x="647" y="49"/>
                      <a:pt x="474" y="1"/>
                      <a:pt x="337"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373202" y="3611916"/>
                <a:ext cx="274607" cy="186330"/>
              </a:xfrm>
              <a:custGeom>
                <a:avLst/>
                <a:gdLst/>
                <a:ahLst/>
                <a:cxnLst/>
                <a:rect l="l" t="t" r="r" b="b"/>
                <a:pathLst>
                  <a:path w="1179" h="800" extrusionOk="0">
                    <a:moveTo>
                      <a:pt x="330" y="1"/>
                    </a:moveTo>
                    <a:cubicBezTo>
                      <a:pt x="148" y="1"/>
                      <a:pt x="0" y="47"/>
                      <a:pt x="0" y="47"/>
                    </a:cubicBezTo>
                    <a:cubicBezTo>
                      <a:pt x="0" y="47"/>
                      <a:pt x="84" y="476"/>
                      <a:pt x="381" y="654"/>
                    </a:cubicBezTo>
                    <a:cubicBezTo>
                      <a:pt x="544" y="752"/>
                      <a:pt x="714" y="800"/>
                      <a:pt x="850" y="800"/>
                    </a:cubicBezTo>
                    <a:cubicBezTo>
                      <a:pt x="963" y="800"/>
                      <a:pt x="1052" y="767"/>
                      <a:pt x="1096" y="702"/>
                    </a:cubicBezTo>
                    <a:cubicBezTo>
                      <a:pt x="1179" y="535"/>
                      <a:pt x="1012" y="273"/>
                      <a:pt x="715" y="95"/>
                    </a:cubicBezTo>
                    <a:cubicBezTo>
                      <a:pt x="594" y="22"/>
                      <a:pt x="454" y="1"/>
                      <a:pt x="330"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162413" y="3228774"/>
                <a:ext cx="246890" cy="391526"/>
              </a:xfrm>
              <a:custGeom>
                <a:avLst/>
                <a:gdLst/>
                <a:ahLst/>
                <a:cxnLst/>
                <a:rect l="l" t="t" r="r" b="b"/>
                <a:pathLst>
                  <a:path w="1060" h="1681" extrusionOk="0">
                    <a:moveTo>
                      <a:pt x="225" y="0"/>
                    </a:moveTo>
                    <a:cubicBezTo>
                      <a:pt x="204" y="0"/>
                      <a:pt x="185" y="5"/>
                      <a:pt x="167" y="13"/>
                    </a:cubicBezTo>
                    <a:cubicBezTo>
                      <a:pt x="0" y="85"/>
                      <a:pt x="48" y="513"/>
                      <a:pt x="250" y="978"/>
                    </a:cubicBezTo>
                    <a:cubicBezTo>
                      <a:pt x="477" y="1442"/>
                      <a:pt x="941" y="1680"/>
                      <a:pt x="941" y="1680"/>
                    </a:cubicBezTo>
                    <a:cubicBezTo>
                      <a:pt x="941" y="1680"/>
                      <a:pt x="1060" y="1168"/>
                      <a:pt x="846" y="704"/>
                    </a:cubicBezTo>
                    <a:cubicBezTo>
                      <a:pt x="665" y="300"/>
                      <a:pt x="399" y="0"/>
                      <a:pt x="225"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215052" y="3347560"/>
                <a:ext cx="208226" cy="272741"/>
              </a:xfrm>
              <a:custGeom>
                <a:avLst/>
                <a:gdLst/>
                <a:ahLst/>
                <a:cxnLst/>
                <a:rect l="l" t="t" r="r" b="b"/>
                <a:pathLst>
                  <a:path w="894" h="1171" extrusionOk="0">
                    <a:moveTo>
                      <a:pt x="254" y="0"/>
                    </a:moveTo>
                    <a:cubicBezTo>
                      <a:pt x="228" y="0"/>
                      <a:pt x="203" y="5"/>
                      <a:pt x="179" y="15"/>
                    </a:cubicBezTo>
                    <a:cubicBezTo>
                      <a:pt x="12" y="99"/>
                      <a:pt x="1" y="420"/>
                      <a:pt x="143" y="730"/>
                    </a:cubicBezTo>
                    <a:cubicBezTo>
                      <a:pt x="298" y="1051"/>
                      <a:pt x="715" y="1170"/>
                      <a:pt x="715" y="1170"/>
                    </a:cubicBezTo>
                    <a:cubicBezTo>
                      <a:pt x="715" y="1170"/>
                      <a:pt x="894" y="765"/>
                      <a:pt x="739" y="456"/>
                    </a:cubicBezTo>
                    <a:cubicBezTo>
                      <a:pt x="616" y="180"/>
                      <a:pt x="414" y="0"/>
                      <a:pt x="254"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309383" y="3323104"/>
                <a:ext cx="160944" cy="297196"/>
              </a:xfrm>
              <a:custGeom>
                <a:avLst/>
                <a:gdLst/>
                <a:ahLst/>
                <a:cxnLst/>
                <a:rect l="l" t="t" r="r" b="b"/>
                <a:pathLst>
                  <a:path w="691" h="1276" extrusionOk="0">
                    <a:moveTo>
                      <a:pt x="383" y="1"/>
                    </a:moveTo>
                    <a:cubicBezTo>
                      <a:pt x="209" y="1"/>
                      <a:pt x="59" y="282"/>
                      <a:pt x="24" y="620"/>
                    </a:cubicBezTo>
                    <a:cubicBezTo>
                      <a:pt x="0" y="978"/>
                      <a:pt x="310" y="1275"/>
                      <a:pt x="310" y="1275"/>
                    </a:cubicBezTo>
                    <a:cubicBezTo>
                      <a:pt x="310" y="1275"/>
                      <a:pt x="655" y="1001"/>
                      <a:pt x="679" y="656"/>
                    </a:cubicBezTo>
                    <a:cubicBezTo>
                      <a:pt x="691" y="323"/>
                      <a:pt x="572" y="25"/>
                      <a:pt x="393" y="1"/>
                    </a:cubicBezTo>
                    <a:cubicBezTo>
                      <a:pt x="390" y="1"/>
                      <a:pt x="386" y="1"/>
                      <a:pt x="383" y="1"/>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284461" y="3620068"/>
                <a:ext cx="163739" cy="294168"/>
              </a:xfrm>
              <a:custGeom>
                <a:avLst/>
                <a:gdLst/>
                <a:ahLst/>
                <a:cxnLst/>
                <a:rect l="l" t="t" r="r" b="b"/>
                <a:pathLst>
                  <a:path w="703" h="1263" extrusionOk="0">
                    <a:moveTo>
                      <a:pt x="381" y="0"/>
                    </a:moveTo>
                    <a:cubicBezTo>
                      <a:pt x="381" y="0"/>
                      <a:pt x="48" y="262"/>
                      <a:pt x="12" y="607"/>
                    </a:cubicBezTo>
                    <a:cubicBezTo>
                      <a:pt x="0" y="953"/>
                      <a:pt x="119" y="1250"/>
                      <a:pt x="298" y="1262"/>
                    </a:cubicBezTo>
                    <a:cubicBezTo>
                      <a:pt x="301" y="1263"/>
                      <a:pt x="305" y="1263"/>
                      <a:pt x="309" y="1263"/>
                    </a:cubicBezTo>
                    <a:cubicBezTo>
                      <a:pt x="483" y="1263"/>
                      <a:pt x="644" y="982"/>
                      <a:pt x="667" y="655"/>
                    </a:cubicBezTo>
                    <a:cubicBezTo>
                      <a:pt x="703" y="298"/>
                      <a:pt x="381" y="0"/>
                      <a:pt x="381" y="0"/>
                    </a:cubicBezTo>
                    <a:close/>
                  </a:path>
                </a:pathLst>
              </a:custGeom>
              <a:solidFill>
                <a:srgbClr val="EFBE65">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2"/>
          <p:cNvGrpSpPr/>
          <p:nvPr/>
        </p:nvGrpSpPr>
        <p:grpSpPr>
          <a:xfrm rot="-759245">
            <a:off x="811514" y="2474658"/>
            <a:ext cx="164294" cy="208519"/>
            <a:chOff x="5700448" y="4098240"/>
            <a:chExt cx="552009" cy="700601"/>
          </a:xfrm>
        </p:grpSpPr>
        <p:sp>
          <p:nvSpPr>
            <p:cNvPr id="166" name="Google Shape;166;p2"/>
            <p:cNvSpPr/>
            <p:nvPr/>
          </p:nvSpPr>
          <p:spPr>
            <a:xfrm>
              <a:off x="5700448" y="4098240"/>
              <a:ext cx="552009" cy="700601"/>
            </a:xfrm>
            <a:custGeom>
              <a:avLst/>
              <a:gdLst/>
              <a:ahLst/>
              <a:cxnLst/>
              <a:rect l="l" t="t" r="r" b="b"/>
              <a:pathLst>
                <a:path w="2370" h="3008" extrusionOk="0">
                  <a:moveTo>
                    <a:pt x="892" y="0"/>
                  </a:moveTo>
                  <a:cubicBezTo>
                    <a:pt x="828" y="0"/>
                    <a:pt x="764" y="10"/>
                    <a:pt x="703" y="31"/>
                  </a:cubicBezTo>
                  <a:cubicBezTo>
                    <a:pt x="191" y="186"/>
                    <a:pt x="0" y="995"/>
                    <a:pt x="262" y="1817"/>
                  </a:cubicBezTo>
                  <a:cubicBezTo>
                    <a:pt x="536" y="2626"/>
                    <a:pt x="1667" y="3007"/>
                    <a:pt x="1667" y="3007"/>
                  </a:cubicBezTo>
                  <a:cubicBezTo>
                    <a:pt x="1667" y="3007"/>
                    <a:pt x="2370" y="2031"/>
                    <a:pt x="2096" y="1221"/>
                  </a:cubicBezTo>
                  <a:cubicBezTo>
                    <a:pt x="1866" y="501"/>
                    <a:pt x="1353" y="0"/>
                    <a:pt x="892" y="0"/>
                  </a:cubicBezTo>
                  <a:close/>
                </a:path>
              </a:pathLst>
            </a:custGeom>
            <a:solidFill>
              <a:srgbClr val="00A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741907" y="4119202"/>
              <a:ext cx="427399" cy="535699"/>
            </a:xfrm>
            <a:custGeom>
              <a:avLst/>
              <a:gdLst/>
              <a:ahLst/>
              <a:cxnLst/>
              <a:rect l="l" t="t" r="r" b="b"/>
              <a:pathLst>
                <a:path w="1835" h="2300" extrusionOk="0">
                  <a:moveTo>
                    <a:pt x="525" y="0"/>
                  </a:moveTo>
                  <a:cubicBezTo>
                    <a:pt x="525" y="0"/>
                    <a:pt x="1" y="750"/>
                    <a:pt x="203" y="1382"/>
                  </a:cubicBezTo>
                  <a:cubicBezTo>
                    <a:pt x="401" y="1922"/>
                    <a:pt x="798" y="2299"/>
                    <a:pt x="1157" y="2299"/>
                  </a:cubicBezTo>
                  <a:cubicBezTo>
                    <a:pt x="1209" y="2299"/>
                    <a:pt x="1261" y="2291"/>
                    <a:pt x="1310" y="2274"/>
                  </a:cubicBezTo>
                  <a:cubicBezTo>
                    <a:pt x="1691" y="2144"/>
                    <a:pt x="1834" y="1512"/>
                    <a:pt x="1620" y="893"/>
                  </a:cubicBezTo>
                  <a:cubicBezTo>
                    <a:pt x="1394" y="262"/>
                    <a:pt x="525" y="0"/>
                    <a:pt x="52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853007" y="4110817"/>
              <a:ext cx="291377" cy="688024"/>
            </a:xfrm>
            <a:custGeom>
              <a:avLst/>
              <a:gdLst/>
              <a:ahLst/>
              <a:cxnLst/>
              <a:rect l="l" t="t" r="r" b="b"/>
              <a:pathLst>
                <a:path w="1251" h="2954" extrusionOk="0">
                  <a:moveTo>
                    <a:pt x="83" y="1"/>
                  </a:moveTo>
                  <a:lnTo>
                    <a:pt x="0" y="48"/>
                  </a:lnTo>
                  <a:cubicBezTo>
                    <a:pt x="0" y="60"/>
                    <a:pt x="167" y="346"/>
                    <a:pt x="345" y="751"/>
                  </a:cubicBezTo>
                  <a:lnTo>
                    <a:pt x="24" y="1406"/>
                  </a:lnTo>
                  <a:lnTo>
                    <a:pt x="119" y="1441"/>
                  </a:lnTo>
                  <a:lnTo>
                    <a:pt x="381" y="870"/>
                  </a:lnTo>
                  <a:cubicBezTo>
                    <a:pt x="702" y="1537"/>
                    <a:pt x="1060" y="2453"/>
                    <a:pt x="941" y="2918"/>
                  </a:cubicBezTo>
                  <a:lnTo>
                    <a:pt x="1036" y="2953"/>
                  </a:lnTo>
                  <a:cubicBezTo>
                    <a:pt x="1143" y="2608"/>
                    <a:pt x="976" y="2037"/>
                    <a:pt x="774" y="1489"/>
                  </a:cubicBezTo>
                  <a:lnTo>
                    <a:pt x="774" y="1489"/>
                  </a:lnTo>
                  <a:lnTo>
                    <a:pt x="1191" y="1787"/>
                  </a:lnTo>
                  <a:lnTo>
                    <a:pt x="1250" y="1703"/>
                  </a:lnTo>
                  <a:lnTo>
                    <a:pt x="762" y="1346"/>
                  </a:lnTo>
                  <a:lnTo>
                    <a:pt x="726" y="1382"/>
                  </a:lnTo>
                  <a:cubicBezTo>
                    <a:pt x="441" y="691"/>
                    <a:pt x="107" y="48"/>
                    <a:pt x="83" y="1"/>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
          <p:cNvGrpSpPr/>
          <p:nvPr/>
        </p:nvGrpSpPr>
        <p:grpSpPr>
          <a:xfrm rot="8306669">
            <a:off x="574260" y="430698"/>
            <a:ext cx="296248" cy="375994"/>
            <a:chOff x="5700448" y="4098240"/>
            <a:chExt cx="552009" cy="700601"/>
          </a:xfrm>
        </p:grpSpPr>
        <p:sp>
          <p:nvSpPr>
            <p:cNvPr id="170" name="Google Shape;170;p2"/>
            <p:cNvSpPr/>
            <p:nvPr/>
          </p:nvSpPr>
          <p:spPr>
            <a:xfrm>
              <a:off x="5700448" y="4098240"/>
              <a:ext cx="552009" cy="700601"/>
            </a:xfrm>
            <a:custGeom>
              <a:avLst/>
              <a:gdLst/>
              <a:ahLst/>
              <a:cxnLst/>
              <a:rect l="l" t="t" r="r" b="b"/>
              <a:pathLst>
                <a:path w="2370" h="3008" extrusionOk="0">
                  <a:moveTo>
                    <a:pt x="892" y="0"/>
                  </a:moveTo>
                  <a:cubicBezTo>
                    <a:pt x="828" y="0"/>
                    <a:pt x="764" y="10"/>
                    <a:pt x="703" y="31"/>
                  </a:cubicBezTo>
                  <a:cubicBezTo>
                    <a:pt x="191" y="186"/>
                    <a:pt x="0" y="995"/>
                    <a:pt x="262" y="1817"/>
                  </a:cubicBezTo>
                  <a:cubicBezTo>
                    <a:pt x="536" y="2626"/>
                    <a:pt x="1667" y="3007"/>
                    <a:pt x="1667" y="3007"/>
                  </a:cubicBezTo>
                  <a:cubicBezTo>
                    <a:pt x="1667" y="3007"/>
                    <a:pt x="2370" y="2031"/>
                    <a:pt x="2096" y="1221"/>
                  </a:cubicBezTo>
                  <a:cubicBezTo>
                    <a:pt x="1866" y="501"/>
                    <a:pt x="1353" y="0"/>
                    <a:pt x="892" y="0"/>
                  </a:cubicBezTo>
                  <a:close/>
                </a:path>
              </a:pathLst>
            </a:custGeom>
            <a:solidFill>
              <a:srgbClr val="00A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741907" y="4119202"/>
              <a:ext cx="427399" cy="535699"/>
            </a:xfrm>
            <a:custGeom>
              <a:avLst/>
              <a:gdLst/>
              <a:ahLst/>
              <a:cxnLst/>
              <a:rect l="l" t="t" r="r" b="b"/>
              <a:pathLst>
                <a:path w="1835" h="2300" extrusionOk="0">
                  <a:moveTo>
                    <a:pt x="525" y="0"/>
                  </a:moveTo>
                  <a:cubicBezTo>
                    <a:pt x="525" y="0"/>
                    <a:pt x="1" y="750"/>
                    <a:pt x="203" y="1382"/>
                  </a:cubicBezTo>
                  <a:cubicBezTo>
                    <a:pt x="401" y="1922"/>
                    <a:pt x="798" y="2299"/>
                    <a:pt x="1157" y="2299"/>
                  </a:cubicBezTo>
                  <a:cubicBezTo>
                    <a:pt x="1209" y="2299"/>
                    <a:pt x="1261" y="2291"/>
                    <a:pt x="1310" y="2274"/>
                  </a:cubicBezTo>
                  <a:cubicBezTo>
                    <a:pt x="1691" y="2144"/>
                    <a:pt x="1834" y="1512"/>
                    <a:pt x="1620" y="893"/>
                  </a:cubicBezTo>
                  <a:cubicBezTo>
                    <a:pt x="1394" y="262"/>
                    <a:pt x="525" y="0"/>
                    <a:pt x="52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853007" y="4110817"/>
              <a:ext cx="291377" cy="688024"/>
            </a:xfrm>
            <a:custGeom>
              <a:avLst/>
              <a:gdLst/>
              <a:ahLst/>
              <a:cxnLst/>
              <a:rect l="l" t="t" r="r" b="b"/>
              <a:pathLst>
                <a:path w="1251" h="2954" extrusionOk="0">
                  <a:moveTo>
                    <a:pt x="83" y="1"/>
                  </a:moveTo>
                  <a:lnTo>
                    <a:pt x="0" y="48"/>
                  </a:lnTo>
                  <a:cubicBezTo>
                    <a:pt x="0" y="60"/>
                    <a:pt x="167" y="346"/>
                    <a:pt x="345" y="751"/>
                  </a:cubicBezTo>
                  <a:lnTo>
                    <a:pt x="24" y="1406"/>
                  </a:lnTo>
                  <a:lnTo>
                    <a:pt x="119" y="1441"/>
                  </a:lnTo>
                  <a:lnTo>
                    <a:pt x="381" y="870"/>
                  </a:lnTo>
                  <a:cubicBezTo>
                    <a:pt x="702" y="1537"/>
                    <a:pt x="1060" y="2453"/>
                    <a:pt x="941" y="2918"/>
                  </a:cubicBezTo>
                  <a:lnTo>
                    <a:pt x="1036" y="2953"/>
                  </a:lnTo>
                  <a:cubicBezTo>
                    <a:pt x="1143" y="2608"/>
                    <a:pt x="976" y="2037"/>
                    <a:pt x="774" y="1489"/>
                  </a:cubicBezTo>
                  <a:lnTo>
                    <a:pt x="774" y="1489"/>
                  </a:lnTo>
                  <a:lnTo>
                    <a:pt x="1191" y="1787"/>
                  </a:lnTo>
                  <a:lnTo>
                    <a:pt x="1250" y="1703"/>
                  </a:lnTo>
                  <a:lnTo>
                    <a:pt x="762" y="1346"/>
                  </a:lnTo>
                  <a:lnTo>
                    <a:pt x="726" y="1382"/>
                  </a:lnTo>
                  <a:cubicBezTo>
                    <a:pt x="441" y="691"/>
                    <a:pt x="107" y="48"/>
                    <a:pt x="83" y="1"/>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
          <p:cNvGrpSpPr/>
          <p:nvPr/>
        </p:nvGrpSpPr>
        <p:grpSpPr>
          <a:xfrm rot="-9808169">
            <a:off x="8150879" y="251470"/>
            <a:ext cx="296253" cy="376000"/>
            <a:chOff x="5700448" y="4098240"/>
            <a:chExt cx="552009" cy="700601"/>
          </a:xfrm>
        </p:grpSpPr>
        <p:sp>
          <p:nvSpPr>
            <p:cNvPr id="174" name="Google Shape;174;p2"/>
            <p:cNvSpPr/>
            <p:nvPr/>
          </p:nvSpPr>
          <p:spPr>
            <a:xfrm>
              <a:off x="5700448" y="4098240"/>
              <a:ext cx="552009" cy="700601"/>
            </a:xfrm>
            <a:custGeom>
              <a:avLst/>
              <a:gdLst/>
              <a:ahLst/>
              <a:cxnLst/>
              <a:rect l="l" t="t" r="r" b="b"/>
              <a:pathLst>
                <a:path w="2370" h="3008" extrusionOk="0">
                  <a:moveTo>
                    <a:pt x="892" y="0"/>
                  </a:moveTo>
                  <a:cubicBezTo>
                    <a:pt x="828" y="0"/>
                    <a:pt x="764" y="10"/>
                    <a:pt x="703" y="31"/>
                  </a:cubicBezTo>
                  <a:cubicBezTo>
                    <a:pt x="191" y="186"/>
                    <a:pt x="0" y="995"/>
                    <a:pt x="262" y="1817"/>
                  </a:cubicBezTo>
                  <a:cubicBezTo>
                    <a:pt x="536" y="2626"/>
                    <a:pt x="1667" y="3007"/>
                    <a:pt x="1667" y="3007"/>
                  </a:cubicBezTo>
                  <a:cubicBezTo>
                    <a:pt x="1667" y="3007"/>
                    <a:pt x="2370" y="2031"/>
                    <a:pt x="2096" y="1221"/>
                  </a:cubicBezTo>
                  <a:cubicBezTo>
                    <a:pt x="1866" y="501"/>
                    <a:pt x="1353" y="0"/>
                    <a:pt x="892" y="0"/>
                  </a:cubicBezTo>
                  <a:close/>
                </a:path>
              </a:pathLst>
            </a:custGeom>
            <a:solidFill>
              <a:srgbClr val="00A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741907" y="4119202"/>
              <a:ext cx="427399" cy="535699"/>
            </a:xfrm>
            <a:custGeom>
              <a:avLst/>
              <a:gdLst/>
              <a:ahLst/>
              <a:cxnLst/>
              <a:rect l="l" t="t" r="r" b="b"/>
              <a:pathLst>
                <a:path w="1835" h="2300" extrusionOk="0">
                  <a:moveTo>
                    <a:pt x="525" y="0"/>
                  </a:moveTo>
                  <a:cubicBezTo>
                    <a:pt x="525" y="0"/>
                    <a:pt x="1" y="750"/>
                    <a:pt x="203" y="1382"/>
                  </a:cubicBezTo>
                  <a:cubicBezTo>
                    <a:pt x="401" y="1922"/>
                    <a:pt x="798" y="2299"/>
                    <a:pt x="1157" y="2299"/>
                  </a:cubicBezTo>
                  <a:cubicBezTo>
                    <a:pt x="1209" y="2299"/>
                    <a:pt x="1261" y="2291"/>
                    <a:pt x="1310" y="2274"/>
                  </a:cubicBezTo>
                  <a:cubicBezTo>
                    <a:pt x="1691" y="2144"/>
                    <a:pt x="1834" y="1512"/>
                    <a:pt x="1620" y="893"/>
                  </a:cubicBezTo>
                  <a:cubicBezTo>
                    <a:pt x="1394" y="262"/>
                    <a:pt x="525" y="0"/>
                    <a:pt x="52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853007" y="4110817"/>
              <a:ext cx="291377" cy="688024"/>
            </a:xfrm>
            <a:custGeom>
              <a:avLst/>
              <a:gdLst/>
              <a:ahLst/>
              <a:cxnLst/>
              <a:rect l="l" t="t" r="r" b="b"/>
              <a:pathLst>
                <a:path w="1251" h="2954" extrusionOk="0">
                  <a:moveTo>
                    <a:pt x="83" y="1"/>
                  </a:moveTo>
                  <a:lnTo>
                    <a:pt x="0" y="48"/>
                  </a:lnTo>
                  <a:cubicBezTo>
                    <a:pt x="0" y="60"/>
                    <a:pt x="167" y="346"/>
                    <a:pt x="345" y="751"/>
                  </a:cubicBezTo>
                  <a:lnTo>
                    <a:pt x="24" y="1406"/>
                  </a:lnTo>
                  <a:lnTo>
                    <a:pt x="119" y="1441"/>
                  </a:lnTo>
                  <a:lnTo>
                    <a:pt x="381" y="870"/>
                  </a:lnTo>
                  <a:cubicBezTo>
                    <a:pt x="702" y="1537"/>
                    <a:pt x="1060" y="2453"/>
                    <a:pt x="941" y="2918"/>
                  </a:cubicBezTo>
                  <a:lnTo>
                    <a:pt x="1036" y="2953"/>
                  </a:lnTo>
                  <a:cubicBezTo>
                    <a:pt x="1143" y="2608"/>
                    <a:pt x="976" y="2037"/>
                    <a:pt x="774" y="1489"/>
                  </a:cubicBezTo>
                  <a:lnTo>
                    <a:pt x="774" y="1489"/>
                  </a:lnTo>
                  <a:lnTo>
                    <a:pt x="1191" y="1787"/>
                  </a:lnTo>
                  <a:lnTo>
                    <a:pt x="1250" y="1703"/>
                  </a:lnTo>
                  <a:lnTo>
                    <a:pt x="762" y="1346"/>
                  </a:lnTo>
                  <a:lnTo>
                    <a:pt x="726" y="1382"/>
                  </a:lnTo>
                  <a:cubicBezTo>
                    <a:pt x="441" y="691"/>
                    <a:pt x="107" y="48"/>
                    <a:pt x="83" y="1"/>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
          <p:cNvGrpSpPr/>
          <p:nvPr/>
        </p:nvGrpSpPr>
        <p:grpSpPr>
          <a:xfrm>
            <a:off x="8785824" y="2829402"/>
            <a:ext cx="548724" cy="546763"/>
            <a:chOff x="3306400" y="1915150"/>
            <a:chExt cx="1070472" cy="1066647"/>
          </a:xfrm>
        </p:grpSpPr>
        <p:sp>
          <p:nvSpPr>
            <p:cNvPr id="178" name="Google Shape;178;p2"/>
            <p:cNvSpPr/>
            <p:nvPr/>
          </p:nvSpPr>
          <p:spPr>
            <a:xfrm>
              <a:off x="3488207" y="1915150"/>
              <a:ext cx="427783" cy="503913"/>
            </a:xfrm>
            <a:custGeom>
              <a:avLst/>
              <a:gdLst/>
              <a:ahLst/>
              <a:cxnLst/>
              <a:rect l="l" t="t" r="r" b="b"/>
              <a:pathLst>
                <a:path w="1680" h="1979" extrusionOk="0">
                  <a:moveTo>
                    <a:pt x="593" y="0"/>
                  </a:moveTo>
                  <a:cubicBezTo>
                    <a:pt x="532" y="0"/>
                    <a:pt x="473" y="12"/>
                    <a:pt x="418" y="38"/>
                  </a:cubicBezTo>
                  <a:cubicBezTo>
                    <a:pt x="96" y="181"/>
                    <a:pt x="1" y="741"/>
                    <a:pt x="239" y="1276"/>
                  </a:cubicBezTo>
                  <a:cubicBezTo>
                    <a:pt x="477" y="1812"/>
                    <a:pt x="1263" y="1979"/>
                    <a:pt x="1263" y="1979"/>
                  </a:cubicBezTo>
                  <a:cubicBezTo>
                    <a:pt x="1263" y="1979"/>
                    <a:pt x="1680" y="1288"/>
                    <a:pt x="1442" y="752"/>
                  </a:cubicBezTo>
                  <a:cubicBezTo>
                    <a:pt x="1243" y="306"/>
                    <a:pt x="896"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515707" y="1936794"/>
              <a:ext cx="333569" cy="386019"/>
            </a:xfrm>
            <a:custGeom>
              <a:avLst/>
              <a:gdLst/>
              <a:ahLst/>
              <a:cxnLst/>
              <a:rect l="l" t="t" r="r" b="b"/>
              <a:pathLst>
                <a:path w="1310" h="1516" extrusionOk="0">
                  <a:moveTo>
                    <a:pt x="310" y="1"/>
                  </a:moveTo>
                  <a:cubicBezTo>
                    <a:pt x="310" y="1"/>
                    <a:pt x="0" y="536"/>
                    <a:pt x="191" y="953"/>
                  </a:cubicBezTo>
                  <a:cubicBezTo>
                    <a:pt x="349" y="1300"/>
                    <a:pt x="624" y="1515"/>
                    <a:pt x="863" y="1515"/>
                  </a:cubicBezTo>
                  <a:cubicBezTo>
                    <a:pt x="910" y="1515"/>
                    <a:pt x="957" y="1507"/>
                    <a:pt x="1000" y="1489"/>
                  </a:cubicBezTo>
                  <a:cubicBezTo>
                    <a:pt x="1250" y="1370"/>
                    <a:pt x="1310" y="953"/>
                    <a:pt x="1119" y="536"/>
                  </a:cubicBezTo>
                  <a:cubicBezTo>
                    <a:pt x="917" y="108"/>
                    <a:pt x="310" y="1"/>
                    <a:pt x="310"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542952" y="2461333"/>
              <a:ext cx="403338" cy="520464"/>
            </a:xfrm>
            <a:custGeom>
              <a:avLst/>
              <a:gdLst/>
              <a:ahLst/>
              <a:cxnLst/>
              <a:rect l="l" t="t" r="r" b="b"/>
              <a:pathLst>
                <a:path w="1584" h="2044" extrusionOk="0">
                  <a:moveTo>
                    <a:pt x="1108" y="0"/>
                  </a:moveTo>
                  <a:cubicBezTo>
                    <a:pt x="1108" y="0"/>
                    <a:pt x="357" y="262"/>
                    <a:pt x="179" y="822"/>
                  </a:cubicBezTo>
                  <a:cubicBezTo>
                    <a:pt x="0" y="1370"/>
                    <a:pt x="143" y="1917"/>
                    <a:pt x="488" y="2025"/>
                  </a:cubicBezTo>
                  <a:cubicBezTo>
                    <a:pt x="530" y="2037"/>
                    <a:pt x="572" y="2043"/>
                    <a:pt x="615" y="2043"/>
                  </a:cubicBezTo>
                  <a:cubicBezTo>
                    <a:pt x="930" y="2043"/>
                    <a:pt x="1272" y="1708"/>
                    <a:pt x="1429" y="1215"/>
                  </a:cubicBezTo>
                  <a:cubicBezTo>
                    <a:pt x="1584" y="655"/>
                    <a:pt x="1108"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573254" y="2569806"/>
              <a:ext cx="312434" cy="401042"/>
            </a:xfrm>
            <a:custGeom>
              <a:avLst/>
              <a:gdLst/>
              <a:ahLst/>
              <a:cxnLst/>
              <a:rect l="l" t="t" r="r" b="b"/>
              <a:pathLst>
                <a:path w="1227" h="1575" extrusionOk="0">
                  <a:moveTo>
                    <a:pt x="748" y="1"/>
                  </a:moveTo>
                  <a:cubicBezTo>
                    <a:pt x="502" y="1"/>
                    <a:pt x="247" y="268"/>
                    <a:pt x="131" y="646"/>
                  </a:cubicBezTo>
                  <a:cubicBezTo>
                    <a:pt x="0" y="1087"/>
                    <a:pt x="381" y="1575"/>
                    <a:pt x="381" y="1575"/>
                  </a:cubicBezTo>
                  <a:cubicBezTo>
                    <a:pt x="381" y="1575"/>
                    <a:pt x="965" y="1360"/>
                    <a:pt x="1096" y="932"/>
                  </a:cubicBezTo>
                  <a:cubicBezTo>
                    <a:pt x="1227" y="503"/>
                    <a:pt x="1108" y="86"/>
                    <a:pt x="846" y="15"/>
                  </a:cubicBezTo>
                  <a:cubicBezTo>
                    <a:pt x="814" y="5"/>
                    <a:pt x="781" y="1"/>
                    <a:pt x="748"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833996" y="2380615"/>
              <a:ext cx="542876" cy="347315"/>
            </a:xfrm>
            <a:custGeom>
              <a:avLst/>
              <a:gdLst/>
              <a:ahLst/>
              <a:cxnLst/>
              <a:rect l="l" t="t" r="r" b="b"/>
              <a:pathLst>
                <a:path w="2132" h="1364" extrusionOk="0">
                  <a:moveTo>
                    <a:pt x="931" y="0"/>
                  </a:moveTo>
                  <a:cubicBezTo>
                    <a:pt x="454" y="0"/>
                    <a:pt x="0" y="353"/>
                    <a:pt x="0" y="353"/>
                  </a:cubicBezTo>
                  <a:cubicBezTo>
                    <a:pt x="0" y="353"/>
                    <a:pt x="250" y="1103"/>
                    <a:pt x="822" y="1294"/>
                  </a:cubicBezTo>
                  <a:cubicBezTo>
                    <a:pt x="977" y="1341"/>
                    <a:pt x="1132" y="1363"/>
                    <a:pt x="1277" y="1363"/>
                  </a:cubicBezTo>
                  <a:cubicBezTo>
                    <a:pt x="1644" y="1363"/>
                    <a:pt x="1948" y="1220"/>
                    <a:pt x="2024" y="972"/>
                  </a:cubicBezTo>
                  <a:cubicBezTo>
                    <a:pt x="2131" y="639"/>
                    <a:pt x="1774" y="222"/>
                    <a:pt x="1203" y="44"/>
                  </a:cubicBezTo>
                  <a:cubicBezTo>
                    <a:pt x="1113" y="13"/>
                    <a:pt x="1022"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921844" y="2429504"/>
              <a:ext cx="415560" cy="265579"/>
            </a:xfrm>
            <a:custGeom>
              <a:avLst/>
              <a:gdLst/>
              <a:ahLst/>
              <a:cxnLst/>
              <a:rect l="l" t="t" r="r" b="b"/>
              <a:pathLst>
                <a:path w="1632" h="1043" extrusionOk="0">
                  <a:moveTo>
                    <a:pt x="641" y="0"/>
                  </a:moveTo>
                  <a:cubicBezTo>
                    <a:pt x="355" y="0"/>
                    <a:pt x="124" y="115"/>
                    <a:pt x="72" y="304"/>
                  </a:cubicBezTo>
                  <a:cubicBezTo>
                    <a:pt x="1" y="578"/>
                    <a:pt x="274" y="887"/>
                    <a:pt x="715" y="1018"/>
                  </a:cubicBezTo>
                  <a:cubicBezTo>
                    <a:pt x="776" y="1035"/>
                    <a:pt x="838" y="1042"/>
                    <a:pt x="899" y="1042"/>
                  </a:cubicBezTo>
                  <a:cubicBezTo>
                    <a:pt x="1279" y="1042"/>
                    <a:pt x="1632" y="768"/>
                    <a:pt x="1632" y="768"/>
                  </a:cubicBezTo>
                  <a:cubicBezTo>
                    <a:pt x="1632" y="768"/>
                    <a:pt x="1429" y="185"/>
                    <a:pt x="989" y="54"/>
                  </a:cubicBezTo>
                  <a:cubicBezTo>
                    <a:pt x="869" y="18"/>
                    <a:pt x="751" y="0"/>
                    <a:pt x="641"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770338" y="1988738"/>
              <a:ext cx="463940" cy="443056"/>
            </a:xfrm>
            <a:custGeom>
              <a:avLst/>
              <a:gdLst/>
              <a:ahLst/>
              <a:cxnLst/>
              <a:rect l="l" t="t" r="r" b="b"/>
              <a:pathLst>
                <a:path w="1822" h="1740" extrusionOk="0">
                  <a:moveTo>
                    <a:pt x="1236" y="1"/>
                  </a:moveTo>
                  <a:cubicBezTo>
                    <a:pt x="961" y="1"/>
                    <a:pt x="627" y="183"/>
                    <a:pt x="369" y="499"/>
                  </a:cubicBezTo>
                  <a:cubicBezTo>
                    <a:pt x="0" y="952"/>
                    <a:pt x="203" y="1737"/>
                    <a:pt x="203" y="1737"/>
                  </a:cubicBezTo>
                  <a:cubicBezTo>
                    <a:pt x="203" y="1737"/>
                    <a:pt x="236" y="1740"/>
                    <a:pt x="293" y="1740"/>
                  </a:cubicBezTo>
                  <a:cubicBezTo>
                    <a:pt x="515" y="1740"/>
                    <a:pt x="1088" y="1702"/>
                    <a:pt x="1381" y="1333"/>
                  </a:cubicBezTo>
                  <a:cubicBezTo>
                    <a:pt x="1750" y="892"/>
                    <a:pt x="1822" y="321"/>
                    <a:pt x="1548" y="106"/>
                  </a:cubicBezTo>
                  <a:cubicBezTo>
                    <a:pt x="1462" y="35"/>
                    <a:pt x="1354" y="1"/>
                    <a:pt x="1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837052" y="2018530"/>
              <a:ext cx="360814" cy="346806"/>
            </a:xfrm>
            <a:custGeom>
              <a:avLst/>
              <a:gdLst/>
              <a:ahLst/>
              <a:cxnLst/>
              <a:rect l="l" t="t" r="r" b="b"/>
              <a:pathLst>
                <a:path w="1417" h="1362" extrusionOk="0">
                  <a:moveTo>
                    <a:pt x="1214" y="1"/>
                  </a:moveTo>
                  <a:cubicBezTo>
                    <a:pt x="1095" y="1"/>
                    <a:pt x="575" y="19"/>
                    <a:pt x="334" y="335"/>
                  </a:cubicBezTo>
                  <a:cubicBezTo>
                    <a:pt x="60" y="692"/>
                    <a:pt x="0" y="1108"/>
                    <a:pt x="226" y="1287"/>
                  </a:cubicBezTo>
                  <a:cubicBezTo>
                    <a:pt x="291" y="1338"/>
                    <a:pt x="368" y="1362"/>
                    <a:pt x="453" y="1362"/>
                  </a:cubicBezTo>
                  <a:cubicBezTo>
                    <a:pt x="667" y="1362"/>
                    <a:pt x="927" y="1210"/>
                    <a:pt x="1131" y="954"/>
                  </a:cubicBezTo>
                  <a:cubicBezTo>
                    <a:pt x="1417" y="596"/>
                    <a:pt x="1238" y="1"/>
                    <a:pt x="1238" y="1"/>
                  </a:cubicBezTo>
                  <a:cubicBezTo>
                    <a:pt x="1238" y="1"/>
                    <a:pt x="1230" y="1"/>
                    <a:pt x="1214"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06400" y="2267304"/>
              <a:ext cx="542876" cy="333820"/>
            </a:xfrm>
            <a:custGeom>
              <a:avLst/>
              <a:gdLst/>
              <a:ahLst/>
              <a:cxnLst/>
              <a:rect l="l" t="t" r="r" b="b"/>
              <a:pathLst>
                <a:path w="2132" h="1311" extrusionOk="0">
                  <a:moveTo>
                    <a:pt x="1038" y="0"/>
                  </a:moveTo>
                  <a:cubicBezTo>
                    <a:pt x="470" y="0"/>
                    <a:pt x="1" y="293"/>
                    <a:pt x="1" y="643"/>
                  </a:cubicBezTo>
                  <a:cubicBezTo>
                    <a:pt x="1" y="1001"/>
                    <a:pt x="465" y="1310"/>
                    <a:pt x="1060" y="1310"/>
                  </a:cubicBezTo>
                  <a:cubicBezTo>
                    <a:pt x="1071" y="1311"/>
                    <a:pt x="1081" y="1311"/>
                    <a:pt x="1091" y="1311"/>
                  </a:cubicBezTo>
                  <a:cubicBezTo>
                    <a:pt x="1661" y="1311"/>
                    <a:pt x="2132" y="679"/>
                    <a:pt x="2132" y="679"/>
                  </a:cubicBezTo>
                  <a:cubicBezTo>
                    <a:pt x="2132" y="679"/>
                    <a:pt x="1656" y="24"/>
                    <a:pt x="1072" y="0"/>
                  </a:cubicBezTo>
                  <a:cubicBezTo>
                    <a:pt x="1061" y="0"/>
                    <a:pt x="1050" y="0"/>
                    <a:pt x="1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318622" y="2306772"/>
              <a:ext cx="418616" cy="257940"/>
            </a:xfrm>
            <a:custGeom>
              <a:avLst/>
              <a:gdLst/>
              <a:ahLst/>
              <a:cxnLst/>
              <a:rect l="l" t="t" r="r" b="b"/>
              <a:pathLst>
                <a:path w="1644" h="1013" extrusionOk="0">
                  <a:moveTo>
                    <a:pt x="817" y="0"/>
                  </a:moveTo>
                  <a:cubicBezTo>
                    <a:pt x="372" y="0"/>
                    <a:pt x="0" y="476"/>
                    <a:pt x="0" y="476"/>
                  </a:cubicBezTo>
                  <a:cubicBezTo>
                    <a:pt x="0" y="476"/>
                    <a:pt x="345" y="1000"/>
                    <a:pt x="798" y="1012"/>
                  </a:cubicBezTo>
                  <a:cubicBezTo>
                    <a:pt x="810" y="1013"/>
                    <a:pt x="822" y="1013"/>
                    <a:pt x="834" y="1013"/>
                  </a:cubicBezTo>
                  <a:cubicBezTo>
                    <a:pt x="1270" y="1013"/>
                    <a:pt x="1620" y="803"/>
                    <a:pt x="1631" y="536"/>
                  </a:cubicBezTo>
                  <a:cubicBezTo>
                    <a:pt x="1643" y="250"/>
                    <a:pt x="1274" y="12"/>
                    <a:pt x="834" y="0"/>
                  </a:cubicBezTo>
                  <a:cubicBezTo>
                    <a:pt x="828" y="0"/>
                    <a:pt x="823" y="0"/>
                    <a:pt x="817"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694458" y="2315430"/>
              <a:ext cx="233753" cy="204977"/>
            </a:xfrm>
            <a:custGeom>
              <a:avLst/>
              <a:gdLst/>
              <a:ahLst/>
              <a:cxnLst/>
              <a:rect l="l" t="t" r="r" b="b"/>
              <a:pathLst>
                <a:path w="918" h="805" extrusionOk="0">
                  <a:moveTo>
                    <a:pt x="456" y="1"/>
                  </a:moveTo>
                  <a:cubicBezTo>
                    <a:pt x="407" y="1"/>
                    <a:pt x="358" y="9"/>
                    <a:pt x="310" y="26"/>
                  </a:cubicBezTo>
                  <a:cubicBezTo>
                    <a:pt x="96" y="97"/>
                    <a:pt x="1" y="335"/>
                    <a:pt x="84" y="550"/>
                  </a:cubicBezTo>
                  <a:cubicBezTo>
                    <a:pt x="139" y="705"/>
                    <a:pt x="292" y="804"/>
                    <a:pt x="457" y="804"/>
                  </a:cubicBezTo>
                  <a:cubicBezTo>
                    <a:pt x="507" y="804"/>
                    <a:pt x="558" y="795"/>
                    <a:pt x="608" y="776"/>
                  </a:cubicBezTo>
                  <a:cubicBezTo>
                    <a:pt x="810" y="693"/>
                    <a:pt x="917" y="454"/>
                    <a:pt x="834" y="252"/>
                  </a:cubicBezTo>
                  <a:cubicBezTo>
                    <a:pt x="770" y="88"/>
                    <a:pt x="616" y="1"/>
                    <a:pt x="456" y="1"/>
                  </a:cubicBezTo>
                  <a:close/>
                </a:path>
              </a:pathLst>
            </a:custGeom>
            <a:solidFill>
              <a:srgbClr val="EB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2"/>
          <p:cNvGrpSpPr/>
          <p:nvPr/>
        </p:nvGrpSpPr>
        <p:grpSpPr>
          <a:xfrm>
            <a:off x="320460" y="3644430"/>
            <a:ext cx="1269054" cy="1231700"/>
            <a:chOff x="6459230" y="3117074"/>
            <a:chExt cx="1649193" cy="1600650"/>
          </a:xfrm>
        </p:grpSpPr>
        <p:sp>
          <p:nvSpPr>
            <p:cNvPr id="190" name="Google Shape;190;p2"/>
            <p:cNvSpPr/>
            <p:nvPr/>
          </p:nvSpPr>
          <p:spPr>
            <a:xfrm rot="-759261">
              <a:off x="7319398" y="3359910"/>
              <a:ext cx="578734" cy="478293"/>
            </a:xfrm>
            <a:custGeom>
              <a:avLst/>
              <a:gdLst/>
              <a:ahLst/>
              <a:cxnLst/>
              <a:rect l="l" t="t" r="r" b="b"/>
              <a:pathLst>
                <a:path w="3953" h="3267" extrusionOk="0">
                  <a:moveTo>
                    <a:pt x="2875" y="1"/>
                  </a:moveTo>
                  <a:cubicBezTo>
                    <a:pt x="2358" y="1"/>
                    <a:pt x="1727" y="99"/>
                    <a:pt x="1274" y="492"/>
                  </a:cubicBezTo>
                  <a:cubicBezTo>
                    <a:pt x="357" y="1266"/>
                    <a:pt x="0" y="2361"/>
                    <a:pt x="500" y="2933"/>
                  </a:cubicBezTo>
                  <a:cubicBezTo>
                    <a:pt x="691" y="3157"/>
                    <a:pt x="987" y="3266"/>
                    <a:pt x="1333" y="3266"/>
                  </a:cubicBezTo>
                  <a:cubicBezTo>
                    <a:pt x="1852" y="3266"/>
                    <a:pt x="2481" y="3019"/>
                    <a:pt x="3024" y="2540"/>
                  </a:cubicBezTo>
                  <a:cubicBezTo>
                    <a:pt x="3953" y="1754"/>
                    <a:pt x="3798" y="99"/>
                    <a:pt x="3798" y="99"/>
                  </a:cubicBezTo>
                  <a:cubicBezTo>
                    <a:pt x="3798" y="99"/>
                    <a:pt x="3393" y="1"/>
                    <a:pt x="2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759261">
              <a:off x="6689988" y="4012811"/>
              <a:ext cx="587665" cy="456333"/>
            </a:xfrm>
            <a:custGeom>
              <a:avLst/>
              <a:gdLst/>
              <a:ahLst/>
              <a:cxnLst/>
              <a:rect l="l" t="t" r="r" b="b"/>
              <a:pathLst>
                <a:path w="4014" h="3117" extrusionOk="0">
                  <a:moveTo>
                    <a:pt x="2625" y="0"/>
                  </a:moveTo>
                  <a:cubicBezTo>
                    <a:pt x="2140" y="0"/>
                    <a:pt x="1562" y="186"/>
                    <a:pt x="1025" y="551"/>
                  </a:cubicBezTo>
                  <a:cubicBezTo>
                    <a:pt x="25" y="1241"/>
                    <a:pt x="1" y="2908"/>
                    <a:pt x="1" y="2908"/>
                  </a:cubicBezTo>
                  <a:cubicBezTo>
                    <a:pt x="1" y="2908"/>
                    <a:pt x="595" y="3117"/>
                    <a:pt x="1286" y="3117"/>
                  </a:cubicBezTo>
                  <a:cubicBezTo>
                    <a:pt x="1713" y="3117"/>
                    <a:pt x="2178" y="3037"/>
                    <a:pt x="2561" y="2777"/>
                  </a:cubicBezTo>
                  <a:cubicBezTo>
                    <a:pt x="3549" y="2087"/>
                    <a:pt x="4013" y="1027"/>
                    <a:pt x="3585" y="420"/>
                  </a:cubicBezTo>
                  <a:cubicBezTo>
                    <a:pt x="3392" y="139"/>
                    <a:pt x="3043" y="0"/>
                    <a:pt x="2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759261">
              <a:off x="6883574" y="3162118"/>
              <a:ext cx="479472" cy="615471"/>
            </a:xfrm>
            <a:custGeom>
              <a:avLst/>
              <a:gdLst/>
              <a:ahLst/>
              <a:cxnLst/>
              <a:rect l="l" t="t" r="r" b="b"/>
              <a:pathLst>
                <a:path w="3275" h="4204" extrusionOk="0">
                  <a:moveTo>
                    <a:pt x="1012" y="0"/>
                  </a:moveTo>
                  <a:cubicBezTo>
                    <a:pt x="1012" y="0"/>
                    <a:pt x="0" y="1310"/>
                    <a:pt x="346" y="2477"/>
                  </a:cubicBezTo>
                  <a:cubicBezTo>
                    <a:pt x="641" y="3490"/>
                    <a:pt x="1358" y="4203"/>
                    <a:pt x="2014" y="4203"/>
                  </a:cubicBezTo>
                  <a:cubicBezTo>
                    <a:pt x="2098" y="4203"/>
                    <a:pt x="2181" y="4192"/>
                    <a:pt x="2263" y="4167"/>
                  </a:cubicBezTo>
                  <a:cubicBezTo>
                    <a:pt x="2977" y="3965"/>
                    <a:pt x="3275" y="2858"/>
                    <a:pt x="2929" y="1703"/>
                  </a:cubicBezTo>
                  <a:cubicBezTo>
                    <a:pt x="2584" y="548"/>
                    <a:pt x="1012"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759261">
              <a:off x="7247607" y="4046036"/>
              <a:ext cx="453412" cy="629672"/>
            </a:xfrm>
            <a:custGeom>
              <a:avLst/>
              <a:gdLst/>
              <a:ahLst/>
              <a:cxnLst/>
              <a:rect l="l" t="t" r="r" b="b"/>
              <a:pathLst>
                <a:path w="3097" h="4301" extrusionOk="0">
                  <a:moveTo>
                    <a:pt x="1307" y="1"/>
                  </a:moveTo>
                  <a:cubicBezTo>
                    <a:pt x="1257" y="1"/>
                    <a:pt x="1206" y="5"/>
                    <a:pt x="1156" y="15"/>
                  </a:cubicBezTo>
                  <a:cubicBezTo>
                    <a:pt x="406" y="145"/>
                    <a:pt x="1" y="1241"/>
                    <a:pt x="227" y="2408"/>
                  </a:cubicBezTo>
                  <a:cubicBezTo>
                    <a:pt x="465" y="3598"/>
                    <a:pt x="1953" y="4301"/>
                    <a:pt x="1953" y="4301"/>
                  </a:cubicBezTo>
                  <a:cubicBezTo>
                    <a:pt x="1953" y="4301"/>
                    <a:pt x="3096" y="3086"/>
                    <a:pt x="2882" y="1908"/>
                  </a:cubicBezTo>
                  <a:cubicBezTo>
                    <a:pt x="2672" y="800"/>
                    <a:pt x="1987" y="1"/>
                    <a:pt x="1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759261">
              <a:off x="6495469" y="3663061"/>
              <a:ext cx="648569" cy="402750"/>
            </a:xfrm>
            <a:custGeom>
              <a:avLst/>
              <a:gdLst/>
              <a:ahLst/>
              <a:cxnLst/>
              <a:rect l="l" t="t" r="r" b="b"/>
              <a:pathLst>
                <a:path w="4430" h="2751" extrusionOk="0">
                  <a:moveTo>
                    <a:pt x="2099" y="0"/>
                  </a:moveTo>
                  <a:cubicBezTo>
                    <a:pt x="1024" y="0"/>
                    <a:pt x="1" y="944"/>
                    <a:pt x="1" y="944"/>
                  </a:cubicBezTo>
                  <a:cubicBezTo>
                    <a:pt x="1" y="944"/>
                    <a:pt x="715" y="2456"/>
                    <a:pt x="1894" y="2682"/>
                  </a:cubicBezTo>
                  <a:cubicBezTo>
                    <a:pt x="2125" y="2728"/>
                    <a:pt x="2352" y="2750"/>
                    <a:pt x="2568" y="2750"/>
                  </a:cubicBezTo>
                  <a:cubicBezTo>
                    <a:pt x="3465" y="2750"/>
                    <a:pt x="4181" y="2372"/>
                    <a:pt x="4287" y="1777"/>
                  </a:cubicBezTo>
                  <a:cubicBezTo>
                    <a:pt x="4430" y="1027"/>
                    <a:pt x="3572" y="253"/>
                    <a:pt x="2406" y="27"/>
                  </a:cubicBezTo>
                  <a:cubicBezTo>
                    <a:pt x="2304" y="9"/>
                    <a:pt x="2201" y="0"/>
                    <a:pt x="2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759261">
              <a:off x="7427892" y="3754769"/>
              <a:ext cx="643444" cy="409924"/>
            </a:xfrm>
            <a:custGeom>
              <a:avLst/>
              <a:gdLst/>
              <a:ahLst/>
              <a:cxnLst/>
              <a:rect l="l" t="t" r="r" b="b"/>
              <a:pathLst>
                <a:path w="4395" h="2800" extrusionOk="0">
                  <a:moveTo>
                    <a:pt x="1751" y="1"/>
                  </a:moveTo>
                  <a:cubicBezTo>
                    <a:pt x="994" y="1"/>
                    <a:pt x="381" y="299"/>
                    <a:pt x="227" y="811"/>
                  </a:cubicBezTo>
                  <a:cubicBezTo>
                    <a:pt x="1" y="1526"/>
                    <a:pt x="775" y="2395"/>
                    <a:pt x="1930" y="2728"/>
                  </a:cubicBezTo>
                  <a:cubicBezTo>
                    <a:pt x="2096" y="2778"/>
                    <a:pt x="2266" y="2800"/>
                    <a:pt x="2436" y="2800"/>
                  </a:cubicBezTo>
                  <a:cubicBezTo>
                    <a:pt x="3430" y="2800"/>
                    <a:pt x="4394" y="2061"/>
                    <a:pt x="4394" y="2061"/>
                  </a:cubicBezTo>
                  <a:cubicBezTo>
                    <a:pt x="4394" y="2061"/>
                    <a:pt x="3846" y="490"/>
                    <a:pt x="2692" y="144"/>
                  </a:cubicBezTo>
                  <a:cubicBezTo>
                    <a:pt x="2369" y="47"/>
                    <a:pt x="2048" y="1"/>
                    <a:pt x="1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2"/>
            <p:cNvGrpSpPr/>
            <p:nvPr/>
          </p:nvGrpSpPr>
          <p:grpSpPr>
            <a:xfrm rot="-759262">
              <a:off x="6637324" y="3261985"/>
              <a:ext cx="1309137" cy="1312638"/>
              <a:chOff x="4369336" y="2522581"/>
              <a:chExt cx="2082728" cy="2088299"/>
            </a:xfrm>
          </p:grpSpPr>
          <p:sp>
            <p:nvSpPr>
              <p:cNvPr id="197" name="Google Shape;197;p2"/>
              <p:cNvSpPr/>
              <p:nvPr/>
            </p:nvSpPr>
            <p:spPr>
              <a:xfrm>
                <a:off x="5658756" y="2902695"/>
                <a:ext cx="707363" cy="589036"/>
              </a:xfrm>
              <a:custGeom>
                <a:avLst/>
                <a:gdLst/>
                <a:ahLst/>
                <a:cxnLst/>
                <a:rect l="l" t="t" r="r" b="b"/>
                <a:pathLst>
                  <a:path w="3037" h="2529" extrusionOk="0">
                    <a:moveTo>
                      <a:pt x="2020" y="0"/>
                    </a:moveTo>
                    <a:cubicBezTo>
                      <a:pt x="1616" y="0"/>
                      <a:pt x="1126" y="201"/>
                      <a:pt x="703" y="580"/>
                    </a:cubicBezTo>
                    <a:cubicBezTo>
                      <a:pt x="1" y="1187"/>
                      <a:pt x="132" y="2461"/>
                      <a:pt x="132" y="2461"/>
                    </a:cubicBezTo>
                    <a:cubicBezTo>
                      <a:pt x="132" y="2461"/>
                      <a:pt x="425" y="2528"/>
                      <a:pt x="808" y="2528"/>
                    </a:cubicBezTo>
                    <a:cubicBezTo>
                      <a:pt x="1215" y="2528"/>
                      <a:pt x="1722" y="2452"/>
                      <a:pt x="2084" y="2140"/>
                    </a:cubicBezTo>
                    <a:cubicBezTo>
                      <a:pt x="2763" y="1532"/>
                      <a:pt x="3037" y="675"/>
                      <a:pt x="2644" y="247"/>
                    </a:cubicBezTo>
                    <a:cubicBezTo>
                      <a:pt x="2496" y="80"/>
                      <a:pt x="2275" y="0"/>
                      <a:pt x="2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455282" y="3668980"/>
                <a:ext cx="710158" cy="559456"/>
              </a:xfrm>
              <a:custGeom>
                <a:avLst/>
                <a:gdLst/>
                <a:ahLst/>
                <a:cxnLst/>
                <a:rect l="l" t="t" r="r" b="b"/>
                <a:pathLst>
                  <a:path w="3049" h="2402" extrusionOk="0">
                    <a:moveTo>
                      <a:pt x="2100" y="1"/>
                    </a:moveTo>
                    <a:cubicBezTo>
                      <a:pt x="1760" y="1"/>
                      <a:pt x="1387" y="65"/>
                      <a:pt x="1084" y="278"/>
                    </a:cubicBezTo>
                    <a:cubicBezTo>
                      <a:pt x="334" y="814"/>
                      <a:pt x="0" y="1636"/>
                      <a:pt x="334" y="2088"/>
                    </a:cubicBezTo>
                    <a:cubicBezTo>
                      <a:pt x="479" y="2298"/>
                      <a:pt x="739" y="2401"/>
                      <a:pt x="1051" y="2401"/>
                    </a:cubicBezTo>
                    <a:cubicBezTo>
                      <a:pt x="1428" y="2401"/>
                      <a:pt x="1881" y="2251"/>
                      <a:pt x="2298" y="1957"/>
                    </a:cubicBezTo>
                    <a:cubicBezTo>
                      <a:pt x="3036" y="1421"/>
                      <a:pt x="3048" y="147"/>
                      <a:pt x="3048" y="147"/>
                    </a:cubicBezTo>
                    <a:cubicBezTo>
                      <a:pt x="3048" y="147"/>
                      <a:pt x="2613"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034776" y="2522581"/>
                <a:ext cx="593700" cy="750910"/>
              </a:xfrm>
              <a:custGeom>
                <a:avLst/>
                <a:gdLst/>
                <a:ahLst/>
                <a:cxnLst/>
                <a:rect l="l" t="t" r="r" b="b"/>
                <a:pathLst>
                  <a:path w="2549" h="3224" extrusionOk="0">
                    <a:moveTo>
                      <a:pt x="979" y="1"/>
                    </a:moveTo>
                    <a:cubicBezTo>
                      <a:pt x="910" y="1"/>
                      <a:pt x="841" y="11"/>
                      <a:pt x="775" y="33"/>
                    </a:cubicBezTo>
                    <a:cubicBezTo>
                      <a:pt x="215" y="200"/>
                      <a:pt x="1" y="1057"/>
                      <a:pt x="286" y="1938"/>
                    </a:cubicBezTo>
                    <a:cubicBezTo>
                      <a:pt x="560" y="2819"/>
                      <a:pt x="1775" y="3224"/>
                      <a:pt x="1775" y="3224"/>
                    </a:cubicBezTo>
                    <a:cubicBezTo>
                      <a:pt x="1775" y="3224"/>
                      <a:pt x="2549" y="2188"/>
                      <a:pt x="2263" y="1319"/>
                    </a:cubicBezTo>
                    <a:cubicBezTo>
                      <a:pt x="2022" y="545"/>
                      <a:pt x="1479"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245564" y="3844597"/>
                <a:ext cx="563188" cy="766282"/>
              </a:xfrm>
              <a:custGeom>
                <a:avLst/>
                <a:gdLst/>
                <a:ahLst/>
                <a:cxnLst/>
                <a:rect l="l" t="t" r="r" b="b"/>
                <a:pathLst>
                  <a:path w="2418" h="3290" extrusionOk="0">
                    <a:moveTo>
                      <a:pt x="870" y="1"/>
                    </a:moveTo>
                    <a:cubicBezTo>
                      <a:pt x="870" y="1"/>
                      <a:pt x="1" y="941"/>
                      <a:pt x="179" y="1846"/>
                    </a:cubicBezTo>
                    <a:cubicBezTo>
                      <a:pt x="343" y="2678"/>
                      <a:pt x="870" y="3289"/>
                      <a:pt x="1398" y="3289"/>
                    </a:cubicBezTo>
                    <a:cubicBezTo>
                      <a:pt x="1445" y="3289"/>
                      <a:pt x="1491" y="3284"/>
                      <a:pt x="1536" y="3275"/>
                    </a:cubicBezTo>
                    <a:cubicBezTo>
                      <a:pt x="2096" y="3168"/>
                      <a:pt x="2418" y="2334"/>
                      <a:pt x="2215" y="1429"/>
                    </a:cubicBezTo>
                    <a:cubicBezTo>
                      <a:pt x="2025" y="525"/>
                      <a:pt x="870" y="1"/>
                      <a:pt x="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369336" y="3085765"/>
                <a:ext cx="793308" cy="489349"/>
              </a:xfrm>
              <a:custGeom>
                <a:avLst/>
                <a:gdLst/>
                <a:ahLst/>
                <a:cxnLst/>
                <a:rect l="l" t="t" r="r" b="b"/>
                <a:pathLst>
                  <a:path w="3406" h="2101" extrusionOk="0">
                    <a:moveTo>
                      <a:pt x="1465" y="1"/>
                    </a:moveTo>
                    <a:cubicBezTo>
                      <a:pt x="758" y="1"/>
                      <a:pt x="184" y="309"/>
                      <a:pt x="95" y="770"/>
                    </a:cubicBezTo>
                    <a:cubicBezTo>
                      <a:pt x="0" y="1342"/>
                      <a:pt x="667" y="1913"/>
                      <a:pt x="1572" y="2080"/>
                    </a:cubicBezTo>
                    <a:cubicBezTo>
                      <a:pt x="1650" y="2094"/>
                      <a:pt x="1728" y="2101"/>
                      <a:pt x="1806" y="2101"/>
                    </a:cubicBezTo>
                    <a:cubicBezTo>
                      <a:pt x="2638" y="2101"/>
                      <a:pt x="3405" y="1354"/>
                      <a:pt x="3405" y="1354"/>
                    </a:cubicBezTo>
                    <a:cubicBezTo>
                      <a:pt x="3405" y="1354"/>
                      <a:pt x="2834" y="211"/>
                      <a:pt x="1929" y="44"/>
                    </a:cubicBezTo>
                    <a:cubicBezTo>
                      <a:pt x="1771" y="15"/>
                      <a:pt x="1615" y="1"/>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664346" y="3528068"/>
                <a:ext cx="787719" cy="499597"/>
              </a:xfrm>
              <a:custGeom>
                <a:avLst/>
                <a:gdLst/>
                <a:ahLst/>
                <a:cxnLst/>
                <a:rect l="l" t="t" r="r" b="b"/>
                <a:pathLst>
                  <a:path w="3382" h="2145" extrusionOk="0">
                    <a:moveTo>
                      <a:pt x="1523" y="1"/>
                    </a:moveTo>
                    <a:cubicBezTo>
                      <a:pt x="745" y="1"/>
                      <a:pt x="0" y="586"/>
                      <a:pt x="0" y="586"/>
                    </a:cubicBezTo>
                    <a:cubicBezTo>
                      <a:pt x="0" y="586"/>
                      <a:pt x="441" y="1788"/>
                      <a:pt x="1334" y="2038"/>
                    </a:cubicBezTo>
                    <a:cubicBezTo>
                      <a:pt x="1573" y="2110"/>
                      <a:pt x="1813" y="2145"/>
                      <a:pt x="2037" y="2145"/>
                    </a:cubicBezTo>
                    <a:cubicBezTo>
                      <a:pt x="2627" y="2145"/>
                      <a:pt x="3112" y="1908"/>
                      <a:pt x="3215" y="1503"/>
                    </a:cubicBezTo>
                    <a:cubicBezTo>
                      <a:pt x="3382" y="955"/>
                      <a:pt x="2786" y="300"/>
                      <a:pt x="1893" y="50"/>
                    </a:cubicBezTo>
                    <a:cubicBezTo>
                      <a:pt x="1771" y="16"/>
                      <a:pt x="1646" y="1"/>
                      <a:pt x="1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
            <p:cNvSpPr/>
            <p:nvPr/>
          </p:nvSpPr>
          <p:spPr>
            <a:xfrm rot="-759261">
              <a:off x="7258165" y="3624016"/>
              <a:ext cx="646812" cy="399529"/>
            </a:xfrm>
            <a:custGeom>
              <a:avLst/>
              <a:gdLst/>
              <a:ahLst/>
              <a:cxnLst/>
              <a:rect l="l" t="t" r="r" b="b"/>
              <a:pathLst>
                <a:path w="4418" h="2729" extrusionOk="0">
                  <a:moveTo>
                    <a:pt x="2314" y="0"/>
                  </a:moveTo>
                  <a:cubicBezTo>
                    <a:pt x="2238" y="0"/>
                    <a:pt x="2161" y="5"/>
                    <a:pt x="2084" y="16"/>
                  </a:cubicBezTo>
                  <a:cubicBezTo>
                    <a:pt x="893" y="183"/>
                    <a:pt x="0" y="909"/>
                    <a:pt x="95" y="1647"/>
                  </a:cubicBezTo>
                  <a:cubicBezTo>
                    <a:pt x="177" y="2295"/>
                    <a:pt x="978" y="2729"/>
                    <a:pt x="1960" y="2729"/>
                  </a:cubicBezTo>
                  <a:cubicBezTo>
                    <a:pt x="2117" y="2729"/>
                    <a:pt x="2277" y="2718"/>
                    <a:pt x="2441" y="2695"/>
                  </a:cubicBezTo>
                  <a:cubicBezTo>
                    <a:pt x="3631" y="2528"/>
                    <a:pt x="4417" y="1052"/>
                    <a:pt x="4417" y="1052"/>
                  </a:cubicBezTo>
                  <a:cubicBezTo>
                    <a:pt x="4417" y="1052"/>
                    <a:pt x="3418" y="0"/>
                    <a:pt x="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759261">
              <a:off x="7286787" y="3686647"/>
              <a:ext cx="498651" cy="307736"/>
            </a:xfrm>
            <a:custGeom>
              <a:avLst/>
              <a:gdLst/>
              <a:ahLst/>
              <a:cxnLst/>
              <a:rect l="l" t="t" r="r" b="b"/>
              <a:pathLst>
                <a:path w="3406" h="2102" extrusionOk="0">
                  <a:moveTo>
                    <a:pt x="1886" y="1"/>
                  </a:moveTo>
                  <a:cubicBezTo>
                    <a:pt x="1761" y="1"/>
                    <a:pt x="1632" y="10"/>
                    <a:pt x="1501" y="28"/>
                  </a:cubicBezTo>
                  <a:cubicBezTo>
                    <a:pt x="572" y="183"/>
                    <a:pt x="1" y="1314"/>
                    <a:pt x="1" y="1314"/>
                  </a:cubicBezTo>
                  <a:cubicBezTo>
                    <a:pt x="1" y="1314"/>
                    <a:pt x="777" y="2101"/>
                    <a:pt x="1625" y="2101"/>
                  </a:cubicBezTo>
                  <a:cubicBezTo>
                    <a:pt x="1687" y="2101"/>
                    <a:pt x="1749" y="2097"/>
                    <a:pt x="1810" y="2088"/>
                  </a:cubicBezTo>
                  <a:cubicBezTo>
                    <a:pt x="2739" y="1945"/>
                    <a:pt x="3406" y="1374"/>
                    <a:pt x="3311" y="802"/>
                  </a:cubicBezTo>
                  <a:cubicBezTo>
                    <a:pt x="3239" y="323"/>
                    <a:pt x="2634"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759261">
              <a:off x="6681925" y="3835166"/>
              <a:ext cx="646812" cy="399090"/>
            </a:xfrm>
            <a:custGeom>
              <a:avLst/>
              <a:gdLst/>
              <a:ahLst/>
              <a:cxnLst/>
              <a:rect l="l" t="t" r="r" b="b"/>
              <a:pathLst>
                <a:path w="4418" h="2726" extrusionOk="0">
                  <a:moveTo>
                    <a:pt x="2439" y="1"/>
                  </a:moveTo>
                  <a:cubicBezTo>
                    <a:pt x="2289" y="1"/>
                    <a:pt x="2134" y="10"/>
                    <a:pt x="1977" y="31"/>
                  </a:cubicBezTo>
                  <a:cubicBezTo>
                    <a:pt x="787" y="198"/>
                    <a:pt x="1" y="1674"/>
                    <a:pt x="1" y="1674"/>
                  </a:cubicBezTo>
                  <a:cubicBezTo>
                    <a:pt x="1" y="1674"/>
                    <a:pt x="1000" y="2726"/>
                    <a:pt x="2104" y="2726"/>
                  </a:cubicBezTo>
                  <a:cubicBezTo>
                    <a:pt x="2180" y="2726"/>
                    <a:pt x="2257" y="2721"/>
                    <a:pt x="2334" y="2710"/>
                  </a:cubicBezTo>
                  <a:cubicBezTo>
                    <a:pt x="3525" y="2555"/>
                    <a:pt x="4418" y="1817"/>
                    <a:pt x="4311" y="1079"/>
                  </a:cubicBezTo>
                  <a:cubicBezTo>
                    <a:pt x="4238" y="427"/>
                    <a:pt x="3430"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759261">
              <a:off x="6801447" y="3864038"/>
              <a:ext cx="498651" cy="307736"/>
            </a:xfrm>
            <a:custGeom>
              <a:avLst/>
              <a:gdLst/>
              <a:ahLst/>
              <a:cxnLst/>
              <a:rect l="l" t="t" r="r" b="b"/>
              <a:pathLst>
                <a:path w="3406" h="2102" extrusionOk="0">
                  <a:moveTo>
                    <a:pt x="1769" y="0"/>
                  </a:moveTo>
                  <a:cubicBezTo>
                    <a:pt x="1707" y="0"/>
                    <a:pt x="1646" y="4"/>
                    <a:pt x="1584" y="13"/>
                  </a:cubicBezTo>
                  <a:cubicBezTo>
                    <a:pt x="667" y="156"/>
                    <a:pt x="0" y="739"/>
                    <a:pt x="84" y="1299"/>
                  </a:cubicBezTo>
                  <a:cubicBezTo>
                    <a:pt x="165" y="1787"/>
                    <a:pt x="758" y="2101"/>
                    <a:pt x="1508" y="2101"/>
                  </a:cubicBezTo>
                  <a:cubicBezTo>
                    <a:pt x="1636" y="2101"/>
                    <a:pt x="1769" y="2092"/>
                    <a:pt x="1905" y="2073"/>
                  </a:cubicBezTo>
                  <a:cubicBezTo>
                    <a:pt x="2810" y="1942"/>
                    <a:pt x="3405" y="799"/>
                    <a:pt x="3405" y="799"/>
                  </a:cubicBezTo>
                  <a:cubicBezTo>
                    <a:pt x="3405" y="799"/>
                    <a:pt x="2628" y="0"/>
                    <a:pt x="1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759261">
              <a:off x="7247691" y="3854792"/>
              <a:ext cx="540376" cy="540806"/>
            </a:xfrm>
            <a:custGeom>
              <a:avLst/>
              <a:gdLst/>
              <a:ahLst/>
              <a:cxnLst/>
              <a:rect l="l" t="t" r="r" b="b"/>
              <a:pathLst>
                <a:path w="3691" h="3694" extrusionOk="0">
                  <a:moveTo>
                    <a:pt x="1168" y="0"/>
                  </a:moveTo>
                  <a:cubicBezTo>
                    <a:pt x="953" y="0"/>
                    <a:pt x="757" y="58"/>
                    <a:pt x="595" y="181"/>
                  </a:cubicBezTo>
                  <a:cubicBezTo>
                    <a:pt x="0" y="621"/>
                    <a:pt x="107" y="1764"/>
                    <a:pt x="822" y="2741"/>
                  </a:cubicBezTo>
                  <a:cubicBezTo>
                    <a:pt x="1519" y="3682"/>
                    <a:pt x="3123" y="3693"/>
                    <a:pt x="3200" y="3693"/>
                  </a:cubicBezTo>
                  <a:cubicBezTo>
                    <a:pt x="3202" y="3693"/>
                    <a:pt x="3203" y="3693"/>
                    <a:pt x="3203" y="3693"/>
                  </a:cubicBezTo>
                  <a:cubicBezTo>
                    <a:pt x="3203" y="3693"/>
                    <a:pt x="3691" y="2098"/>
                    <a:pt x="2977" y="1121"/>
                  </a:cubicBezTo>
                  <a:cubicBezTo>
                    <a:pt x="2456" y="418"/>
                    <a:pt x="1746" y="0"/>
                    <a:pt x="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759261">
              <a:off x="7279148" y="3898882"/>
              <a:ext cx="421936" cy="411827"/>
            </a:xfrm>
            <a:custGeom>
              <a:avLst/>
              <a:gdLst/>
              <a:ahLst/>
              <a:cxnLst/>
              <a:rect l="l" t="t" r="r" b="b"/>
              <a:pathLst>
                <a:path w="2882" h="2813" extrusionOk="0">
                  <a:moveTo>
                    <a:pt x="395" y="1"/>
                  </a:moveTo>
                  <a:cubicBezTo>
                    <a:pt x="386" y="1"/>
                    <a:pt x="381" y="1"/>
                    <a:pt x="381" y="1"/>
                  </a:cubicBezTo>
                  <a:cubicBezTo>
                    <a:pt x="381" y="1"/>
                    <a:pt x="0" y="1239"/>
                    <a:pt x="572" y="1966"/>
                  </a:cubicBezTo>
                  <a:cubicBezTo>
                    <a:pt x="977" y="2492"/>
                    <a:pt x="1521" y="2812"/>
                    <a:pt x="1966" y="2812"/>
                  </a:cubicBezTo>
                  <a:cubicBezTo>
                    <a:pt x="2135" y="2812"/>
                    <a:pt x="2289" y="2766"/>
                    <a:pt x="2417" y="2668"/>
                  </a:cubicBezTo>
                  <a:cubicBezTo>
                    <a:pt x="2881" y="2311"/>
                    <a:pt x="2786" y="1430"/>
                    <a:pt x="2227" y="703"/>
                  </a:cubicBezTo>
                  <a:cubicBezTo>
                    <a:pt x="1701" y="22"/>
                    <a:pt x="537" y="1"/>
                    <a:pt x="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759261">
              <a:off x="6799059" y="3464405"/>
              <a:ext cx="540376" cy="539782"/>
            </a:xfrm>
            <a:custGeom>
              <a:avLst/>
              <a:gdLst/>
              <a:ahLst/>
              <a:cxnLst/>
              <a:rect l="l" t="t" r="r" b="b"/>
              <a:pathLst>
                <a:path w="3691" h="3687" extrusionOk="0">
                  <a:moveTo>
                    <a:pt x="499" y="1"/>
                  </a:moveTo>
                  <a:cubicBezTo>
                    <a:pt x="492" y="1"/>
                    <a:pt x="488" y="1"/>
                    <a:pt x="488" y="1"/>
                  </a:cubicBezTo>
                  <a:cubicBezTo>
                    <a:pt x="488" y="1"/>
                    <a:pt x="0" y="1584"/>
                    <a:pt x="714" y="2561"/>
                  </a:cubicBezTo>
                  <a:cubicBezTo>
                    <a:pt x="1238" y="3268"/>
                    <a:pt x="1953" y="3687"/>
                    <a:pt x="2533" y="3687"/>
                  </a:cubicBezTo>
                  <a:cubicBezTo>
                    <a:pt x="2744" y="3687"/>
                    <a:pt x="2937" y="3631"/>
                    <a:pt x="3096" y="3513"/>
                  </a:cubicBezTo>
                  <a:cubicBezTo>
                    <a:pt x="3691" y="3061"/>
                    <a:pt x="3584" y="1918"/>
                    <a:pt x="2869" y="953"/>
                  </a:cubicBezTo>
                  <a:cubicBezTo>
                    <a:pt x="2188" y="22"/>
                    <a:pt x="641" y="1"/>
                    <a:pt x="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759261">
              <a:off x="6884251" y="3549720"/>
              <a:ext cx="420325" cy="410216"/>
            </a:xfrm>
            <a:custGeom>
              <a:avLst/>
              <a:gdLst/>
              <a:ahLst/>
              <a:cxnLst/>
              <a:rect l="l" t="t" r="r" b="b"/>
              <a:pathLst>
                <a:path w="2871" h="2802" extrusionOk="0">
                  <a:moveTo>
                    <a:pt x="904" y="0"/>
                  </a:moveTo>
                  <a:cubicBezTo>
                    <a:pt x="739" y="0"/>
                    <a:pt x="588" y="43"/>
                    <a:pt x="465" y="134"/>
                  </a:cubicBezTo>
                  <a:cubicBezTo>
                    <a:pt x="1" y="491"/>
                    <a:pt x="84" y="1372"/>
                    <a:pt x="656" y="2098"/>
                  </a:cubicBezTo>
                  <a:cubicBezTo>
                    <a:pt x="1152" y="2764"/>
                    <a:pt x="2220" y="2802"/>
                    <a:pt x="2455" y="2802"/>
                  </a:cubicBezTo>
                  <a:cubicBezTo>
                    <a:pt x="2485" y="2802"/>
                    <a:pt x="2501" y="2801"/>
                    <a:pt x="2501" y="2801"/>
                  </a:cubicBezTo>
                  <a:cubicBezTo>
                    <a:pt x="2501" y="2801"/>
                    <a:pt x="2870" y="1563"/>
                    <a:pt x="2311" y="836"/>
                  </a:cubicBezTo>
                  <a:cubicBezTo>
                    <a:pt x="1895" y="308"/>
                    <a:pt x="1346" y="0"/>
                    <a:pt x="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759261">
              <a:off x="7101124" y="3326786"/>
              <a:ext cx="500408" cy="599074"/>
            </a:xfrm>
            <a:custGeom>
              <a:avLst/>
              <a:gdLst/>
              <a:ahLst/>
              <a:cxnLst/>
              <a:rect l="l" t="t" r="r" b="b"/>
              <a:pathLst>
                <a:path w="3418" h="4092" extrusionOk="0">
                  <a:moveTo>
                    <a:pt x="2549" y="1"/>
                  </a:moveTo>
                  <a:cubicBezTo>
                    <a:pt x="2549" y="1"/>
                    <a:pt x="930" y="382"/>
                    <a:pt x="465" y="1489"/>
                  </a:cubicBezTo>
                  <a:cubicBezTo>
                    <a:pt x="1" y="2596"/>
                    <a:pt x="179" y="3739"/>
                    <a:pt x="870" y="4025"/>
                  </a:cubicBezTo>
                  <a:cubicBezTo>
                    <a:pt x="977" y="4070"/>
                    <a:pt x="1091" y="4092"/>
                    <a:pt x="1209" y="4092"/>
                  </a:cubicBezTo>
                  <a:cubicBezTo>
                    <a:pt x="1834" y="4092"/>
                    <a:pt x="2563" y="3479"/>
                    <a:pt x="2954" y="2537"/>
                  </a:cubicBezTo>
                  <a:cubicBezTo>
                    <a:pt x="3418" y="1430"/>
                    <a:pt x="2549" y="1"/>
                    <a:pt x="2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759261">
              <a:off x="7147427" y="3448580"/>
              <a:ext cx="383724" cy="462774"/>
            </a:xfrm>
            <a:custGeom>
              <a:avLst/>
              <a:gdLst/>
              <a:ahLst/>
              <a:cxnLst/>
              <a:rect l="l" t="t" r="r" b="b"/>
              <a:pathLst>
                <a:path w="2621" h="3161" extrusionOk="0">
                  <a:moveTo>
                    <a:pt x="1677" y="0"/>
                  </a:moveTo>
                  <a:cubicBezTo>
                    <a:pt x="1190" y="0"/>
                    <a:pt x="637" y="486"/>
                    <a:pt x="346" y="1208"/>
                  </a:cubicBezTo>
                  <a:cubicBezTo>
                    <a:pt x="1" y="2077"/>
                    <a:pt x="692" y="3161"/>
                    <a:pt x="692" y="3161"/>
                  </a:cubicBezTo>
                  <a:cubicBezTo>
                    <a:pt x="692" y="3161"/>
                    <a:pt x="1942" y="2863"/>
                    <a:pt x="2287" y="1994"/>
                  </a:cubicBezTo>
                  <a:cubicBezTo>
                    <a:pt x="2620" y="1137"/>
                    <a:pt x="2477" y="255"/>
                    <a:pt x="1942" y="53"/>
                  </a:cubicBezTo>
                  <a:cubicBezTo>
                    <a:pt x="1857" y="17"/>
                    <a:pt x="1768" y="0"/>
                    <a:pt x="1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759261">
              <a:off x="6983672" y="3933380"/>
              <a:ext cx="500408" cy="598488"/>
            </a:xfrm>
            <a:custGeom>
              <a:avLst/>
              <a:gdLst/>
              <a:ahLst/>
              <a:cxnLst/>
              <a:rect l="l" t="t" r="r" b="b"/>
              <a:pathLst>
                <a:path w="3418" h="4088" extrusionOk="0">
                  <a:moveTo>
                    <a:pt x="2228" y="1"/>
                  </a:moveTo>
                  <a:cubicBezTo>
                    <a:pt x="1595" y="1"/>
                    <a:pt x="869" y="614"/>
                    <a:pt x="476" y="1551"/>
                  </a:cubicBezTo>
                  <a:cubicBezTo>
                    <a:pt x="0" y="2670"/>
                    <a:pt x="881" y="4087"/>
                    <a:pt x="881" y="4087"/>
                  </a:cubicBezTo>
                  <a:cubicBezTo>
                    <a:pt x="881" y="4087"/>
                    <a:pt x="2500" y="3718"/>
                    <a:pt x="2965" y="2599"/>
                  </a:cubicBezTo>
                  <a:cubicBezTo>
                    <a:pt x="3417" y="1492"/>
                    <a:pt x="3239" y="349"/>
                    <a:pt x="2560" y="63"/>
                  </a:cubicBezTo>
                  <a:cubicBezTo>
                    <a:pt x="2454" y="21"/>
                    <a:pt x="2342" y="1"/>
                    <a:pt x="2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759261">
              <a:off x="7054116" y="3947294"/>
              <a:ext cx="383724" cy="463946"/>
            </a:xfrm>
            <a:custGeom>
              <a:avLst/>
              <a:gdLst/>
              <a:ahLst/>
              <a:cxnLst/>
              <a:rect l="l" t="t" r="r" b="b"/>
              <a:pathLst>
                <a:path w="2621" h="3169" extrusionOk="0">
                  <a:moveTo>
                    <a:pt x="1941" y="0"/>
                  </a:moveTo>
                  <a:cubicBezTo>
                    <a:pt x="1941" y="0"/>
                    <a:pt x="691" y="298"/>
                    <a:pt x="346" y="1167"/>
                  </a:cubicBezTo>
                  <a:cubicBezTo>
                    <a:pt x="1" y="2024"/>
                    <a:pt x="156" y="2906"/>
                    <a:pt x="691" y="3120"/>
                  </a:cubicBezTo>
                  <a:cubicBezTo>
                    <a:pt x="774" y="3153"/>
                    <a:pt x="860" y="3169"/>
                    <a:pt x="949" y="3169"/>
                  </a:cubicBezTo>
                  <a:cubicBezTo>
                    <a:pt x="1438" y="3169"/>
                    <a:pt x="1994" y="2689"/>
                    <a:pt x="2287" y="1953"/>
                  </a:cubicBezTo>
                  <a:cubicBezTo>
                    <a:pt x="2620" y="1108"/>
                    <a:pt x="1941" y="0"/>
                    <a:pt x="1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2"/>
            <p:cNvGrpSpPr/>
            <p:nvPr/>
          </p:nvGrpSpPr>
          <p:grpSpPr>
            <a:xfrm>
              <a:off x="7007473" y="3674923"/>
              <a:ext cx="545816" cy="555808"/>
              <a:chOff x="7007473" y="3674923"/>
              <a:chExt cx="545816" cy="555808"/>
            </a:xfrm>
          </p:grpSpPr>
          <p:sp>
            <p:nvSpPr>
              <p:cNvPr id="216" name="Google Shape;216;p2"/>
              <p:cNvSpPr/>
              <p:nvPr/>
            </p:nvSpPr>
            <p:spPr>
              <a:xfrm rot="-759261">
                <a:off x="7168578" y="3966170"/>
                <a:ext cx="153578" cy="245661"/>
              </a:xfrm>
              <a:custGeom>
                <a:avLst/>
                <a:gdLst/>
                <a:ahLst/>
                <a:cxnLst/>
                <a:rect l="l" t="t" r="r" b="b"/>
                <a:pathLst>
                  <a:path w="1049" h="1678" extrusionOk="0">
                    <a:moveTo>
                      <a:pt x="953" y="0"/>
                    </a:moveTo>
                    <a:lnTo>
                      <a:pt x="953" y="0"/>
                    </a:lnTo>
                    <a:cubicBezTo>
                      <a:pt x="953" y="0"/>
                      <a:pt x="489" y="238"/>
                      <a:pt x="262" y="691"/>
                    </a:cubicBezTo>
                    <a:cubicBezTo>
                      <a:pt x="36" y="1155"/>
                      <a:pt x="1" y="1584"/>
                      <a:pt x="155" y="1667"/>
                    </a:cubicBezTo>
                    <a:cubicBezTo>
                      <a:pt x="171" y="1674"/>
                      <a:pt x="189" y="1677"/>
                      <a:pt x="207" y="1677"/>
                    </a:cubicBezTo>
                    <a:cubicBezTo>
                      <a:pt x="379" y="1677"/>
                      <a:pt x="641" y="1384"/>
                      <a:pt x="846" y="965"/>
                    </a:cubicBezTo>
                    <a:cubicBezTo>
                      <a:pt x="1048" y="500"/>
                      <a:pt x="953" y="0"/>
                      <a:pt x="953"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759261">
                <a:off x="7235408" y="3698698"/>
                <a:ext cx="157091" cy="246101"/>
              </a:xfrm>
              <a:custGeom>
                <a:avLst/>
                <a:gdLst/>
                <a:ahLst/>
                <a:cxnLst/>
                <a:rect l="l" t="t" r="r" b="b"/>
                <a:pathLst>
                  <a:path w="1073" h="1681" extrusionOk="0">
                    <a:moveTo>
                      <a:pt x="848" y="0"/>
                    </a:moveTo>
                    <a:cubicBezTo>
                      <a:pt x="676" y="0"/>
                      <a:pt x="419" y="300"/>
                      <a:pt x="227" y="704"/>
                    </a:cubicBezTo>
                    <a:cubicBezTo>
                      <a:pt x="1" y="1168"/>
                      <a:pt x="120" y="1680"/>
                      <a:pt x="120" y="1680"/>
                    </a:cubicBezTo>
                    <a:cubicBezTo>
                      <a:pt x="120" y="1680"/>
                      <a:pt x="584" y="1442"/>
                      <a:pt x="799" y="978"/>
                    </a:cubicBezTo>
                    <a:cubicBezTo>
                      <a:pt x="1025" y="513"/>
                      <a:pt x="1072" y="85"/>
                      <a:pt x="906" y="13"/>
                    </a:cubicBezTo>
                    <a:cubicBezTo>
                      <a:pt x="888" y="5"/>
                      <a:pt x="869" y="0"/>
                      <a:pt x="848"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759261">
                <a:off x="7070965" y="3975022"/>
                <a:ext cx="230293" cy="177292"/>
              </a:xfrm>
              <a:custGeom>
                <a:avLst/>
                <a:gdLst/>
                <a:ahLst/>
                <a:cxnLst/>
                <a:rect l="l" t="t" r="r" b="b"/>
                <a:pathLst>
                  <a:path w="1573" h="1211" extrusionOk="0">
                    <a:moveTo>
                      <a:pt x="1572" y="0"/>
                    </a:moveTo>
                    <a:cubicBezTo>
                      <a:pt x="1572" y="0"/>
                      <a:pt x="1048" y="0"/>
                      <a:pt x="643" y="322"/>
                    </a:cubicBezTo>
                    <a:cubicBezTo>
                      <a:pt x="239" y="643"/>
                      <a:pt x="0" y="1012"/>
                      <a:pt x="119" y="1155"/>
                    </a:cubicBezTo>
                    <a:cubicBezTo>
                      <a:pt x="148" y="1193"/>
                      <a:pt x="197" y="1211"/>
                      <a:pt x="262" y="1211"/>
                    </a:cubicBezTo>
                    <a:cubicBezTo>
                      <a:pt x="445" y="1211"/>
                      <a:pt x="750" y="1071"/>
                      <a:pt x="1048" y="834"/>
                    </a:cubicBezTo>
                    <a:cubicBezTo>
                      <a:pt x="1453" y="524"/>
                      <a:pt x="1572" y="0"/>
                      <a:pt x="1572"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759261">
                <a:off x="7257987" y="3757980"/>
                <a:ext cx="228390" cy="176414"/>
              </a:xfrm>
              <a:custGeom>
                <a:avLst/>
                <a:gdLst/>
                <a:ahLst/>
                <a:cxnLst/>
                <a:rect l="l" t="t" r="r" b="b"/>
                <a:pathLst>
                  <a:path w="1560" h="1205" extrusionOk="0">
                    <a:moveTo>
                      <a:pt x="1294" y="0"/>
                    </a:moveTo>
                    <a:cubicBezTo>
                      <a:pt x="1111" y="0"/>
                      <a:pt x="808" y="144"/>
                      <a:pt x="512" y="371"/>
                    </a:cubicBezTo>
                    <a:cubicBezTo>
                      <a:pt x="131" y="692"/>
                      <a:pt x="0" y="1204"/>
                      <a:pt x="0" y="1204"/>
                    </a:cubicBezTo>
                    <a:cubicBezTo>
                      <a:pt x="0" y="1204"/>
                      <a:pt x="512" y="1204"/>
                      <a:pt x="917" y="895"/>
                    </a:cubicBezTo>
                    <a:cubicBezTo>
                      <a:pt x="1322" y="561"/>
                      <a:pt x="1560" y="192"/>
                      <a:pt x="1441" y="61"/>
                    </a:cubicBezTo>
                    <a:cubicBezTo>
                      <a:pt x="1412" y="20"/>
                      <a:pt x="1361" y="0"/>
                      <a:pt x="1294"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759261">
                <a:off x="7014913" y="3945776"/>
                <a:ext cx="272018" cy="98089"/>
              </a:xfrm>
              <a:custGeom>
                <a:avLst/>
                <a:gdLst/>
                <a:ahLst/>
                <a:cxnLst/>
                <a:rect l="l" t="t" r="r" b="b"/>
                <a:pathLst>
                  <a:path w="1858" h="670" extrusionOk="0">
                    <a:moveTo>
                      <a:pt x="997" y="0"/>
                    </a:moveTo>
                    <a:cubicBezTo>
                      <a:pt x="966" y="0"/>
                      <a:pt x="936" y="1"/>
                      <a:pt x="905" y="3"/>
                    </a:cubicBezTo>
                    <a:cubicBezTo>
                      <a:pt x="393" y="63"/>
                      <a:pt x="1" y="241"/>
                      <a:pt x="12" y="420"/>
                    </a:cubicBezTo>
                    <a:cubicBezTo>
                      <a:pt x="22" y="570"/>
                      <a:pt x="326" y="669"/>
                      <a:pt x="726" y="669"/>
                    </a:cubicBezTo>
                    <a:cubicBezTo>
                      <a:pt x="802" y="669"/>
                      <a:pt x="883" y="666"/>
                      <a:pt x="965" y="658"/>
                    </a:cubicBezTo>
                    <a:cubicBezTo>
                      <a:pt x="1465" y="599"/>
                      <a:pt x="1858" y="241"/>
                      <a:pt x="1858" y="241"/>
                    </a:cubicBezTo>
                    <a:cubicBezTo>
                      <a:pt x="1858" y="241"/>
                      <a:pt x="1459" y="0"/>
                      <a:pt x="997"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759261">
                <a:off x="7273798" y="3864997"/>
                <a:ext cx="272018" cy="98382"/>
              </a:xfrm>
              <a:custGeom>
                <a:avLst/>
                <a:gdLst/>
                <a:ahLst/>
                <a:cxnLst/>
                <a:rect l="l" t="t" r="r" b="b"/>
                <a:pathLst>
                  <a:path w="1858" h="672" extrusionOk="0">
                    <a:moveTo>
                      <a:pt x="1127" y="0"/>
                    </a:moveTo>
                    <a:cubicBezTo>
                      <a:pt x="1052" y="0"/>
                      <a:pt x="973" y="4"/>
                      <a:pt x="893" y="11"/>
                    </a:cubicBezTo>
                    <a:cubicBezTo>
                      <a:pt x="381" y="71"/>
                      <a:pt x="0" y="428"/>
                      <a:pt x="0" y="428"/>
                    </a:cubicBezTo>
                    <a:cubicBezTo>
                      <a:pt x="0" y="428"/>
                      <a:pt x="375" y="672"/>
                      <a:pt x="836" y="672"/>
                    </a:cubicBezTo>
                    <a:cubicBezTo>
                      <a:pt x="874" y="672"/>
                      <a:pt x="913" y="670"/>
                      <a:pt x="953" y="666"/>
                    </a:cubicBezTo>
                    <a:cubicBezTo>
                      <a:pt x="1453" y="607"/>
                      <a:pt x="1857" y="428"/>
                      <a:pt x="1846" y="250"/>
                    </a:cubicBezTo>
                    <a:cubicBezTo>
                      <a:pt x="1826" y="100"/>
                      <a:pt x="1520" y="0"/>
                      <a:pt x="1127"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759261">
                <a:off x="7023342" y="3830501"/>
                <a:ext cx="244055" cy="151525"/>
              </a:xfrm>
              <a:custGeom>
                <a:avLst/>
                <a:gdLst/>
                <a:ahLst/>
                <a:cxnLst/>
                <a:rect l="l" t="t" r="r" b="b"/>
                <a:pathLst>
                  <a:path w="1667" h="1035" extrusionOk="0">
                    <a:moveTo>
                      <a:pt x="272" y="1"/>
                    </a:moveTo>
                    <a:cubicBezTo>
                      <a:pt x="181" y="1"/>
                      <a:pt x="115" y="23"/>
                      <a:pt x="83" y="70"/>
                    </a:cubicBezTo>
                    <a:cubicBezTo>
                      <a:pt x="0" y="237"/>
                      <a:pt x="286" y="570"/>
                      <a:pt x="714" y="832"/>
                    </a:cubicBezTo>
                    <a:cubicBezTo>
                      <a:pt x="981" y="1002"/>
                      <a:pt x="1284" y="1034"/>
                      <a:pt x="1475" y="1034"/>
                    </a:cubicBezTo>
                    <a:cubicBezTo>
                      <a:pt x="1592" y="1034"/>
                      <a:pt x="1667" y="1022"/>
                      <a:pt x="1667" y="1022"/>
                    </a:cubicBezTo>
                    <a:cubicBezTo>
                      <a:pt x="1667" y="1022"/>
                      <a:pt x="1476" y="534"/>
                      <a:pt x="1036" y="272"/>
                    </a:cubicBezTo>
                    <a:cubicBezTo>
                      <a:pt x="747" y="96"/>
                      <a:pt x="459" y="1"/>
                      <a:pt x="272"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759261">
                <a:off x="7293349" y="3927272"/>
                <a:ext cx="244055" cy="151086"/>
              </a:xfrm>
              <a:custGeom>
                <a:avLst/>
                <a:gdLst/>
                <a:ahLst/>
                <a:cxnLst/>
                <a:rect l="l" t="t" r="r" b="b"/>
                <a:pathLst>
                  <a:path w="1667" h="1032" extrusionOk="0">
                    <a:moveTo>
                      <a:pt x="166" y="0"/>
                    </a:moveTo>
                    <a:cubicBezTo>
                      <a:pt x="64" y="0"/>
                      <a:pt x="0" y="9"/>
                      <a:pt x="0" y="9"/>
                    </a:cubicBezTo>
                    <a:cubicBezTo>
                      <a:pt x="0" y="9"/>
                      <a:pt x="191" y="497"/>
                      <a:pt x="619" y="771"/>
                    </a:cubicBezTo>
                    <a:cubicBezTo>
                      <a:pt x="906" y="939"/>
                      <a:pt x="1199" y="1031"/>
                      <a:pt x="1386" y="1031"/>
                    </a:cubicBezTo>
                    <a:cubicBezTo>
                      <a:pt x="1478" y="1031"/>
                      <a:pt x="1544" y="1009"/>
                      <a:pt x="1572" y="962"/>
                    </a:cubicBezTo>
                    <a:cubicBezTo>
                      <a:pt x="1667" y="795"/>
                      <a:pt x="1381" y="462"/>
                      <a:pt x="953" y="200"/>
                    </a:cubicBezTo>
                    <a:cubicBezTo>
                      <a:pt x="667" y="30"/>
                      <a:pt x="353" y="0"/>
                      <a:pt x="166"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759261">
                <a:off x="7284264" y="3940015"/>
                <a:ext cx="155188" cy="245661"/>
              </a:xfrm>
              <a:custGeom>
                <a:avLst/>
                <a:gdLst/>
                <a:ahLst/>
                <a:cxnLst/>
                <a:rect l="l" t="t" r="r" b="b"/>
                <a:pathLst>
                  <a:path w="1060" h="1678" extrusionOk="0">
                    <a:moveTo>
                      <a:pt x="119" y="0"/>
                    </a:moveTo>
                    <a:lnTo>
                      <a:pt x="119" y="0"/>
                    </a:lnTo>
                    <a:cubicBezTo>
                      <a:pt x="119" y="0"/>
                      <a:pt x="0" y="500"/>
                      <a:pt x="214" y="965"/>
                    </a:cubicBezTo>
                    <a:cubicBezTo>
                      <a:pt x="397" y="1384"/>
                      <a:pt x="677" y="1677"/>
                      <a:pt x="844" y="1677"/>
                    </a:cubicBezTo>
                    <a:cubicBezTo>
                      <a:pt x="862" y="1677"/>
                      <a:pt x="878" y="1674"/>
                      <a:pt x="893" y="1667"/>
                    </a:cubicBezTo>
                    <a:cubicBezTo>
                      <a:pt x="1060" y="1584"/>
                      <a:pt x="1012" y="1155"/>
                      <a:pt x="810" y="691"/>
                    </a:cubicBezTo>
                    <a:cubicBezTo>
                      <a:pt x="596" y="238"/>
                      <a:pt x="119" y="0"/>
                      <a:pt x="119"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759261">
                <a:off x="7267666" y="3945525"/>
                <a:ext cx="130885" cy="169679"/>
              </a:xfrm>
              <a:custGeom>
                <a:avLst/>
                <a:gdLst/>
                <a:ahLst/>
                <a:cxnLst/>
                <a:rect l="l" t="t" r="r" b="b"/>
                <a:pathLst>
                  <a:path w="894" h="1159" extrusionOk="0">
                    <a:moveTo>
                      <a:pt x="179" y="0"/>
                    </a:moveTo>
                    <a:cubicBezTo>
                      <a:pt x="179" y="0"/>
                      <a:pt x="1" y="393"/>
                      <a:pt x="155" y="715"/>
                    </a:cubicBezTo>
                    <a:cubicBezTo>
                      <a:pt x="278" y="980"/>
                      <a:pt x="480" y="1158"/>
                      <a:pt x="640" y="1158"/>
                    </a:cubicBezTo>
                    <a:cubicBezTo>
                      <a:pt x="666" y="1158"/>
                      <a:pt x="691" y="1153"/>
                      <a:pt x="715" y="1143"/>
                    </a:cubicBezTo>
                    <a:cubicBezTo>
                      <a:pt x="882" y="1060"/>
                      <a:pt x="894" y="738"/>
                      <a:pt x="751" y="429"/>
                    </a:cubicBezTo>
                    <a:cubicBezTo>
                      <a:pt x="596" y="119"/>
                      <a:pt x="179" y="0"/>
                      <a:pt x="179"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759261">
                <a:off x="7208105" y="3687491"/>
                <a:ext cx="108192" cy="268646"/>
              </a:xfrm>
              <a:custGeom>
                <a:avLst/>
                <a:gdLst/>
                <a:ahLst/>
                <a:cxnLst/>
                <a:rect l="l" t="t" r="r" b="b"/>
                <a:pathLst>
                  <a:path w="739" h="1835" extrusionOk="0">
                    <a:moveTo>
                      <a:pt x="433" y="0"/>
                    </a:moveTo>
                    <a:cubicBezTo>
                      <a:pt x="257" y="0"/>
                      <a:pt x="83" y="389"/>
                      <a:pt x="48" y="894"/>
                    </a:cubicBezTo>
                    <a:cubicBezTo>
                      <a:pt x="0" y="1394"/>
                      <a:pt x="298" y="1834"/>
                      <a:pt x="298" y="1834"/>
                    </a:cubicBezTo>
                    <a:cubicBezTo>
                      <a:pt x="298" y="1834"/>
                      <a:pt x="655" y="1441"/>
                      <a:pt x="703" y="941"/>
                    </a:cubicBezTo>
                    <a:cubicBezTo>
                      <a:pt x="738" y="429"/>
                      <a:pt x="619" y="13"/>
                      <a:pt x="441" y="1"/>
                    </a:cubicBezTo>
                    <a:cubicBezTo>
                      <a:pt x="438" y="1"/>
                      <a:pt x="436" y="0"/>
                      <a:pt x="433"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759261">
                <a:off x="7241164" y="3955232"/>
                <a:ext cx="108192" cy="266890"/>
              </a:xfrm>
              <a:custGeom>
                <a:avLst/>
                <a:gdLst/>
                <a:ahLst/>
                <a:cxnLst/>
                <a:rect l="l" t="t" r="r" b="b"/>
                <a:pathLst>
                  <a:path w="739" h="1823" extrusionOk="0">
                    <a:moveTo>
                      <a:pt x="441" y="0"/>
                    </a:moveTo>
                    <a:cubicBezTo>
                      <a:pt x="441" y="0"/>
                      <a:pt x="84" y="381"/>
                      <a:pt x="48" y="893"/>
                    </a:cubicBezTo>
                    <a:cubicBezTo>
                      <a:pt x="1" y="1393"/>
                      <a:pt x="120" y="1810"/>
                      <a:pt x="298" y="1822"/>
                    </a:cubicBezTo>
                    <a:cubicBezTo>
                      <a:pt x="303" y="1823"/>
                      <a:pt x="308" y="1823"/>
                      <a:pt x="313" y="1823"/>
                    </a:cubicBezTo>
                    <a:cubicBezTo>
                      <a:pt x="487" y="1823"/>
                      <a:pt x="657" y="1427"/>
                      <a:pt x="703" y="929"/>
                    </a:cubicBezTo>
                    <a:cubicBezTo>
                      <a:pt x="739" y="429"/>
                      <a:pt x="441" y="0"/>
                      <a:pt x="441"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2"/>
              <p:cNvGrpSpPr/>
              <p:nvPr/>
            </p:nvGrpSpPr>
            <p:grpSpPr>
              <a:xfrm rot="-759262">
                <a:off x="7086482" y="3710374"/>
                <a:ext cx="371425" cy="430860"/>
                <a:chOff x="5082057" y="3228774"/>
                <a:chExt cx="590906" cy="685463"/>
              </a:xfrm>
            </p:grpSpPr>
            <p:sp>
              <p:nvSpPr>
                <p:cNvPr id="229" name="Google Shape;229;p2"/>
                <p:cNvSpPr/>
                <p:nvPr/>
              </p:nvSpPr>
              <p:spPr>
                <a:xfrm>
                  <a:off x="5206667" y="3614479"/>
                  <a:ext cx="208226" cy="272741"/>
                </a:xfrm>
                <a:custGeom>
                  <a:avLst/>
                  <a:gdLst/>
                  <a:ahLst/>
                  <a:cxnLst/>
                  <a:rect l="l" t="t" r="r" b="b"/>
                  <a:pathLst>
                    <a:path w="894" h="1171" extrusionOk="0">
                      <a:moveTo>
                        <a:pt x="715" y="0"/>
                      </a:moveTo>
                      <a:cubicBezTo>
                        <a:pt x="715" y="0"/>
                        <a:pt x="299" y="120"/>
                        <a:pt x="156" y="441"/>
                      </a:cubicBezTo>
                      <a:cubicBezTo>
                        <a:pt x="1" y="751"/>
                        <a:pt x="25" y="1072"/>
                        <a:pt x="179" y="1155"/>
                      </a:cubicBezTo>
                      <a:cubicBezTo>
                        <a:pt x="203" y="1165"/>
                        <a:pt x="228" y="1170"/>
                        <a:pt x="255" y="1170"/>
                      </a:cubicBezTo>
                      <a:cubicBezTo>
                        <a:pt x="415" y="1170"/>
                        <a:pt x="618" y="991"/>
                        <a:pt x="751" y="715"/>
                      </a:cubicBezTo>
                      <a:cubicBezTo>
                        <a:pt x="894" y="405"/>
                        <a:pt x="715" y="0"/>
                        <a:pt x="715"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339895" y="3352218"/>
                  <a:ext cx="208226" cy="270877"/>
                </a:xfrm>
                <a:custGeom>
                  <a:avLst/>
                  <a:gdLst/>
                  <a:ahLst/>
                  <a:cxnLst/>
                  <a:rect l="l" t="t" r="r" b="b"/>
                  <a:pathLst>
                    <a:path w="894" h="1163" extrusionOk="0">
                      <a:moveTo>
                        <a:pt x="633" y="0"/>
                      </a:moveTo>
                      <a:cubicBezTo>
                        <a:pt x="474" y="0"/>
                        <a:pt x="274" y="186"/>
                        <a:pt x="143" y="448"/>
                      </a:cubicBezTo>
                      <a:cubicBezTo>
                        <a:pt x="0" y="757"/>
                        <a:pt x="179" y="1162"/>
                        <a:pt x="179" y="1162"/>
                      </a:cubicBezTo>
                      <a:cubicBezTo>
                        <a:pt x="179" y="1162"/>
                        <a:pt x="596" y="1043"/>
                        <a:pt x="739" y="734"/>
                      </a:cubicBezTo>
                      <a:cubicBezTo>
                        <a:pt x="893" y="412"/>
                        <a:pt x="881" y="91"/>
                        <a:pt x="715" y="19"/>
                      </a:cubicBezTo>
                      <a:cubicBezTo>
                        <a:pt x="689" y="6"/>
                        <a:pt x="662" y="0"/>
                        <a:pt x="633"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117926" y="3610985"/>
                  <a:ext cx="261098" cy="207525"/>
                </a:xfrm>
                <a:custGeom>
                  <a:avLst/>
                  <a:gdLst/>
                  <a:ahLst/>
                  <a:cxnLst/>
                  <a:rect l="l" t="t" r="r" b="b"/>
                  <a:pathLst>
                    <a:path w="1121" h="891" extrusionOk="0">
                      <a:moveTo>
                        <a:pt x="929" y="0"/>
                      </a:moveTo>
                      <a:cubicBezTo>
                        <a:pt x="778" y="0"/>
                        <a:pt x="568" y="28"/>
                        <a:pt x="418" y="158"/>
                      </a:cubicBezTo>
                      <a:cubicBezTo>
                        <a:pt x="132" y="373"/>
                        <a:pt x="1" y="658"/>
                        <a:pt x="120" y="813"/>
                      </a:cubicBezTo>
                      <a:cubicBezTo>
                        <a:pt x="163" y="865"/>
                        <a:pt x="232" y="890"/>
                        <a:pt x="315" y="890"/>
                      </a:cubicBezTo>
                      <a:cubicBezTo>
                        <a:pt x="460" y="890"/>
                        <a:pt x="648" y="814"/>
                        <a:pt x="822" y="670"/>
                      </a:cubicBezTo>
                      <a:cubicBezTo>
                        <a:pt x="1096" y="456"/>
                        <a:pt x="1120" y="15"/>
                        <a:pt x="1120" y="15"/>
                      </a:cubicBezTo>
                      <a:cubicBezTo>
                        <a:pt x="1120" y="15"/>
                        <a:pt x="1041" y="0"/>
                        <a:pt x="929"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378792" y="3419763"/>
                  <a:ext cx="258070" cy="207059"/>
                </a:xfrm>
                <a:custGeom>
                  <a:avLst/>
                  <a:gdLst/>
                  <a:ahLst/>
                  <a:cxnLst/>
                  <a:rect l="l" t="t" r="r" b="b"/>
                  <a:pathLst>
                    <a:path w="1108" h="889" extrusionOk="0">
                      <a:moveTo>
                        <a:pt x="785" y="0"/>
                      </a:moveTo>
                      <a:cubicBezTo>
                        <a:pt x="643" y="0"/>
                        <a:pt x="461" y="76"/>
                        <a:pt x="298" y="217"/>
                      </a:cubicBezTo>
                      <a:cubicBezTo>
                        <a:pt x="24" y="444"/>
                        <a:pt x="0" y="872"/>
                        <a:pt x="0" y="872"/>
                      </a:cubicBezTo>
                      <a:cubicBezTo>
                        <a:pt x="0" y="872"/>
                        <a:pt x="82" y="888"/>
                        <a:pt x="196" y="888"/>
                      </a:cubicBezTo>
                      <a:cubicBezTo>
                        <a:pt x="343" y="888"/>
                        <a:pt x="543" y="862"/>
                        <a:pt x="691" y="741"/>
                      </a:cubicBezTo>
                      <a:cubicBezTo>
                        <a:pt x="976" y="515"/>
                        <a:pt x="1107" y="229"/>
                        <a:pt x="988" y="86"/>
                      </a:cubicBezTo>
                      <a:cubicBezTo>
                        <a:pt x="943" y="28"/>
                        <a:pt x="871" y="0"/>
                        <a:pt x="785"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082057" y="3552756"/>
                  <a:ext cx="296967" cy="154188"/>
                </a:xfrm>
                <a:custGeom>
                  <a:avLst/>
                  <a:gdLst/>
                  <a:ahLst/>
                  <a:cxnLst/>
                  <a:rect l="l" t="t" r="r" b="b"/>
                  <a:pathLst>
                    <a:path w="1275" h="662" extrusionOk="0">
                      <a:moveTo>
                        <a:pt x="666" y="1"/>
                      </a:moveTo>
                      <a:cubicBezTo>
                        <a:pt x="646" y="1"/>
                        <a:pt x="627" y="2"/>
                        <a:pt x="607" y="4"/>
                      </a:cubicBezTo>
                      <a:cubicBezTo>
                        <a:pt x="274" y="27"/>
                        <a:pt x="0" y="206"/>
                        <a:pt x="12" y="385"/>
                      </a:cubicBezTo>
                      <a:cubicBezTo>
                        <a:pt x="34" y="548"/>
                        <a:pt x="285" y="661"/>
                        <a:pt x="591" y="661"/>
                      </a:cubicBezTo>
                      <a:cubicBezTo>
                        <a:pt x="620" y="661"/>
                        <a:pt x="649" y="660"/>
                        <a:pt x="679" y="658"/>
                      </a:cubicBezTo>
                      <a:cubicBezTo>
                        <a:pt x="1012" y="623"/>
                        <a:pt x="1274" y="265"/>
                        <a:pt x="1274" y="265"/>
                      </a:cubicBezTo>
                      <a:cubicBezTo>
                        <a:pt x="1274" y="265"/>
                        <a:pt x="988" y="1"/>
                        <a:pt x="666"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378792" y="3530630"/>
                  <a:ext cx="294172" cy="154188"/>
                </a:xfrm>
                <a:custGeom>
                  <a:avLst/>
                  <a:gdLst/>
                  <a:ahLst/>
                  <a:cxnLst/>
                  <a:rect l="l" t="t" r="r" b="b"/>
                  <a:pathLst>
                    <a:path w="1263" h="662" extrusionOk="0">
                      <a:moveTo>
                        <a:pt x="680" y="0"/>
                      </a:moveTo>
                      <a:cubicBezTo>
                        <a:pt x="652" y="0"/>
                        <a:pt x="624" y="1"/>
                        <a:pt x="595" y="3"/>
                      </a:cubicBezTo>
                      <a:cubicBezTo>
                        <a:pt x="250" y="39"/>
                        <a:pt x="0" y="396"/>
                        <a:pt x="0" y="396"/>
                      </a:cubicBezTo>
                      <a:cubicBezTo>
                        <a:pt x="0" y="396"/>
                        <a:pt x="276" y="661"/>
                        <a:pt x="597" y="661"/>
                      </a:cubicBezTo>
                      <a:cubicBezTo>
                        <a:pt x="616" y="661"/>
                        <a:pt x="635" y="660"/>
                        <a:pt x="655" y="658"/>
                      </a:cubicBezTo>
                      <a:cubicBezTo>
                        <a:pt x="988" y="634"/>
                        <a:pt x="1262" y="456"/>
                        <a:pt x="1250" y="277"/>
                      </a:cubicBezTo>
                      <a:cubicBezTo>
                        <a:pt x="1228" y="114"/>
                        <a:pt x="978" y="0"/>
                        <a:pt x="680"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106979" y="3439095"/>
                  <a:ext cx="274607" cy="189358"/>
                </a:xfrm>
                <a:custGeom>
                  <a:avLst/>
                  <a:gdLst/>
                  <a:ahLst/>
                  <a:cxnLst/>
                  <a:rect l="l" t="t" r="r" b="b"/>
                  <a:pathLst>
                    <a:path w="1179" h="813" extrusionOk="0">
                      <a:moveTo>
                        <a:pt x="337" y="1"/>
                      </a:moveTo>
                      <a:cubicBezTo>
                        <a:pt x="223" y="1"/>
                        <a:pt x="133" y="34"/>
                        <a:pt x="95" y="99"/>
                      </a:cubicBezTo>
                      <a:cubicBezTo>
                        <a:pt x="0" y="265"/>
                        <a:pt x="167" y="539"/>
                        <a:pt x="465" y="718"/>
                      </a:cubicBezTo>
                      <a:cubicBezTo>
                        <a:pt x="578" y="790"/>
                        <a:pt x="709" y="813"/>
                        <a:pt x="827" y="813"/>
                      </a:cubicBezTo>
                      <a:cubicBezTo>
                        <a:pt x="1019" y="813"/>
                        <a:pt x="1179" y="753"/>
                        <a:pt x="1179" y="753"/>
                      </a:cubicBezTo>
                      <a:cubicBezTo>
                        <a:pt x="1179" y="753"/>
                        <a:pt x="1108" y="325"/>
                        <a:pt x="810" y="146"/>
                      </a:cubicBezTo>
                      <a:cubicBezTo>
                        <a:pt x="647" y="49"/>
                        <a:pt x="474" y="1"/>
                        <a:pt x="337"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373202" y="3611916"/>
                  <a:ext cx="274607" cy="186330"/>
                </a:xfrm>
                <a:custGeom>
                  <a:avLst/>
                  <a:gdLst/>
                  <a:ahLst/>
                  <a:cxnLst/>
                  <a:rect l="l" t="t" r="r" b="b"/>
                  <a:pathLst>
                    <a:path w="1179" h="800" extrusionOk="0">
                      <a:moveTo>
                        <a:pt x="330" y="1"/>
                      </a:moveTo>
                      <a:cubicBezTo>
                        <a:pt x="148" y="1"/>
                        <a:pt x="0" y="47"/>
                        <a:pt x="0" y="47"/>
                      </a:cubicBezTo>
                      <a:cubicBezTo>
                        <a:pt x="0" y="47"/>
                        <a:pt x="84" y="476"/>
                        <a:pt x="381" y="654"/>
                      </a:cubicBezTo>
                      <a:cubicBezTo>
                        <a:pt x="544" y="752"/>
                        <a:pt x="714" y="800"/>
                        <a:pt x="850" y="800"/>
                      </a:cubicBezTo>
                      <a:cubicBezTo>
                        <a:pt x="963" y="800"/>
                        <a:pt x="1052" y="767"/>
                        <a:pt x="1096" y="702"/>
                      </a:cubicBezTo>
                      <a:cubicBezTo>
                        <a:pt x="1179" y="535"/>
                        <a:pt x="1012" y="273"/>
                        <a:pt x="715" y="95"/>
                      </a:cubicBezTo>
                      <a:cubicBezTo>
                        <a:pt x="594" y="22"/>
                        <a:pt x="454" y="1"/>
                        <a:pt x="330"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162413" y="3228774"/>
                  <a:ext cx="246890" cy="391526"/>
                </a:xfrm>
                <a:custGeom>
                  <a:avLst/>
                  <a:gdLst/>
                  <a:ahLst/>
                  <a:cxnLst/>
                  <a:rect l="l" t="t" r="r" b="b"/>
                  <a:pathLst>
                    <a:path w="1060" h="1681" extrusionOk="0">
                      <a:moveTo>
                        <a:pt x="225" y="0"/>
                      </a:moveTo>
                      <a:cubicBezTo>
                        <a:pt x="204" y="0"/>
                        <a:pt x="185" y="5"/>
                        <a:pt x="167" y="13"/>
                      </a:cubicBezTo>
                      <a:cubicBezTo>
                        <a:pt x="0" y="85"/>
                        <a:pt x="48" y="513"/>
                        <a:pt x="250" y="978"/>
                      </a:cubicBezTo>
                      <a:cubicBezTo>
                        <a:pt x="477" y="1442"/>
                        <a:pt x="941" y="1680"/>
                        <a:pt x="941" y="1680"/>
                      </a:cubicBezTo>
                      <a:cubicBezTo>
                        <a:pt x="941" y="1680"/>
                        <a:pt x="1060" y="1168"/>
                        <a:pt x="846" y="704"/>
                      </a:cubicBezTo>
                      <a:cubicBezTo>
                        <a:pt x="665" y="300"/>
                        <a:pt x="399" y="0"/>
                        <a:pt x="225"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215052" y="3347560"/>
                  <a:ext cx="208226" cy="272741"/>
                </a:xfrm>
                <a:custGeom>
                  <a:avLst/>
                  <a:gdLst/>
                  <a:ahLst/>
                  <a:cxnLst/>
                  <a:rect l="l" t="t" r="r" b="b"/>
                  <a:pathLst>
                    <a:path w="894" h="1171" extrusionOk="0">
                      <a:moveTo>
                        <a:pt x="254" y="0"/>
                      </a:moveTo>
                      <a:cubicBezTo>
                        <a:pt x="228" y="0"/>
                        <a:pt x="203" y="5"/>
                        <a:pt x="179" y="15"/>
                      </a:cubicBezTo>
                      <a:cubicBezTo>
                        <a:pt x="12" y="99"/>
                        <a:pt x="1" y="420"/>
                        <a:pt x="143" y="730"/>
                      </a:cubicBezTo>
                      <a:cubicBezTo>
                        <a:pt x="298" y="1051"/>
                        <a:pt x="715" y="1170"/>
                        <a:pt x="715" y="1170"/>
                      </a:cubicBezTo>
                      <a:cubicBezTo>
                        <a:pt x="715" y="1170"/>
                        <a:pt x="894" y="765"/>
                        <a:pt x="739" y="456"/>
                      </a:cubicBezTo>
                      <a:cubicBezTo>
                        <a:pt x="616" y="180"/>
                        <a:pt x="414" y="0"/>
                        <a:pt x="254"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309383" y="3323104"/>
                  <a:ext cx="160944" cy="297196"/>
                </a:xfrm>
                <a:custGeom>
                  <a:avLst/>
                  <a:gdLst/>
                  <a:ahLst/>
                  <a:cxnLst/>
                  <a:rect l="l" t="t" r="r" b="b"/>
                  <a:pathLst>
                    <a:path w="691" h="1276" extrusionOk="0">
                      <a:moveTo>
                        <a:pt x="383" y="1"/>
                      </a:moveTo>
                      <a:cubicBezTo>
                        <a:pt x="209" y="1"/>
                        <a:pt x="59" y="282"/>
                        <a:pt x="24" y="620"/>
                      </a:cubicBezTo>
                      <a:cubicBezTo>
                        <a:pt x="0" y="978"/>
                        <a:pt x="310" y="1275"/>
                        <a:pt x="310" y="1275"/>
                      </a:cubicBezTo>
                      <a:cubicBezTo>
                        <a:pt x="310" y="1275"/>
                        <a:pt x="655" y="1001"/>
                        <a:pt x="679" y="656"/>
                      </a:cubicBezTo>
                      <a:cubicBezTo>
                        <a:pt x="691" y="323"/>
                        <a:pt x="572" y="25"/>
                        <a:pt x="393" y="1"/>
                      </a:cubicBezTo>
                      <a:cubicBezTo>
                        <a:pt x="390" y="1"/>
                        <a:pt x="386" y="1"/>
                        <a:pt x="383" y="1"/>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284461" y="3620068"/>
                  <a:ext cx="163739" cy="294168"/>
                </a:xfrm>
                <a:custGeom>
                  <a:avLst/>
                  <a:gdLst/>
                  <a:ahLst/>
                  <a:cxnLst/>
                  <a:rect l="l" t="t" r="r" b="b"/>
                  <a:pathLst>
                    <a:path w="703" h="1263" extrusionOk="0">
                      <a:moveTo>
                        <a:pt x="381" y="0"/>
                      </a:moveTo>
                      <a:cubicBezTo>
                        <a:pt x="381" y="0"/>
                        <a:pt x="48" y="262"/>
                        <a:pt x="12" y="607"/>
                      </a:cubicBezTo>
                      <a:cubicBezTo>
                        <a:pt x="0" y="953"/>
                        <a:pt x="119" y="1250"/>
                        <a:pt x="298" y="1262"/>
                      </a:cubicBezTo>
                      <a:cubicBezTo>
                        <a:pt x="301" y="1263"/>
                        <a:pt x="305" y="1263"/>
                        <a:pt x="309" y="1263"/>
                      </a:cubicBezTo>
                      <a:cubicBezTo>
                        <a:pt x="483" y="1263"/>
                        <a:pt x="644" y="982"/>
                        <a:pt x="667" y="655"/>
                      </a:cubicBezTo>
                      <a:cubicBezTo>
                        <a:pt x="703" y="298"/>
                        <a:pt x="381" y="0"/>
                        <a:pt x="381" y="0"/>
                      </a:cubicBezTo>
                      <a:close/>
                    </a:path>
                  </a:pathLst>
                </a:custGeom>
                <a:solidFill>
                  <a:srgbClr val="AE2D67">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1" name="Google Shape;241;p2"/>
          <p:cNvGrpSpPr/>
          <p:nvPr/>
        </p:nvGrpSpPr>
        <p:grpSpPr>
          <a:xfrm>
            <a:off x="8101503" y="533860"/>
            <a:ext cx="395004" cy="393593"/>
            <a:chOff x="3306400" y="1915150"/>
            <a:chExt cx="1070472" cy="1066647"/>
          </a:xfrm>
        </p:grpSpPr>
        <p:sp>
          <p:nvSpPr>
            <p:cNvPr id="242" name="Google Shape;242;p2"/>
            <p:cNvSpPr/>
            <p:nvPr/>
          </p:nvSpPr>
          <p:spPr>
            <a:xfrm>
              <a:off x="3488207" y="1915150"/>
              <a:ext cx="427783" cy="503913"/>
            </a:xfrm>
            <a:custGeom>
              <a:avLst/>
              <a:gdLst/>
              <a:ahLst/>
              <a:cxnLst/>
              <a:rect l="l" t="t" r="r" b="b"/>
              <a:pathLst>
                <a:path w="1680" h="1979" extrusionOk="0">
                  <a:moveTo>
                    <a:pt x="593" y="0"/>
                  </a:moveTo>
                  <a:cubicBezTo>
                    <a:pt x="532" y="0"/>
                    <a:pt x="473" y="12"/>
                    <a:pt x="418" y="38"/>
                  </a:cubicBezTo>
                  <a:cubicBezTo>
                    <a:pt x="96" y="181"/>
                    <a:pt x="1" y="741"/>
                    <a:pt x="239" y="1276"/>
                  </a:cubicBezTo>
                  <a:cubicBezTo>
                    <a:pt x="477" y="1812"/>
                    <a:pt x="1263" y="1979"/>
                    <a:pt x="1263" y="1979"/>
                  </a:cubicBezTo>
                  <a:cubicBezTo>
                    <a:pt x="1263" y="1979"/>
                    <a:pt x="1680" y="1288"/>
                    <a:pt x="1442" y="752"/>
                  </a:cubicBezTo>
                  <a:cubicBezTo>
                    <a:pt x="1243" y="306"/>
                    <a:pt x="896"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515707" y="1936794"/>
              <a:ext cx="333569" cy="386019"/>
            </a:xfrm>
            <a:custGeom>
              <a:avLst/>
              <a:gdLst/>
              <a:ahLst/>
              <a:cxnLst/>
              <a:rect l="l" t="t" r="r" b="b"/>
              <a:pathLst>
                <a:path w="1310" h="1516" extrusionOk="0">
                  <a:moveTo>
                    <a:pt x="310" y="1"/>
                  </a:moveTo>
                  <a:cubicBezTo>
                    <a:pt x="310" y="1"/>
                    <a:pt x="0" y="536"/>
                    <a:pt x="191" y="953"/>
                  </a:cubicBezTo>
                  <a:cubicBezTo>
                    <a:pt x="349" y="1300"/>
                    <a:pt x="624" y="1515"/>
                    <a:pt x="863" y="1515"/>
                  </a:cubicBezTo>
                  <a:cubicBezTo>
                    <a:pt x="910" y="1515"/>
                    <a:pt x="957" y="1507"/>
                    <a:pt x="1000" y="1489"/>
                  </a:cubicBezTo>
                  <a:cubicBezTo>
                    <a:pt x="1250" y="1370"/>
                    <a:pt x="1310" y="953"/>
                    <a:pt x="1119" y="536"/>
                  </a:cubicBezTo>
                  <a:cubicBezTo>
                    <a:pt x="917" y="108"/>
                    <a:pt x="310" y="1"/>
                    <a:pt x="310"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542952" y="2461333"/>
              <a:ext cx="403338" cy="520464"/>
            </a:xfrm>
            <a:custGeom>
              <a:avLst/>
              <a:gdLst/>
              <a:ahLst/>
              <a:cxnLst/>
              <a:rect l="l" t="t" r="r" b="b"/>
              <a:pathLst>
                <a:path w="1584" h="2044" extrusionOk="0">
                  <a:moveTo>
                    <a:pt x="1108" y="0"/>
                  </a:moveTo>
                  <a:cubicBezTo>
                    <a:pt x="1108" y="0"/>
                    <a:pt x="357" y="262"/>
                    <a:pt x="179" y="822"/>
                  </a:cubicBezTo>
                  <a:cubicBezTo>
                    <a:pt x="0" y="1370"/>
                    <a:pt x="143" y="1917"/>
                    <a:pt x="488" y="2025"/>
                  </a:cubicBezTo>
                  <a:cubicBezTo>
                    <a:pt x="530" y="2037"/>
                    <a:pt x="572" y="2043"/>
                    <a:pt x="615" y="2043"/>
                  </a:cubicBezTo>
                  <a:cubicBezTo>
                    <a:pt x="930" y="2043"/>
                    <a:pt x="1272" y="1708"/>
                    <a:pt x="1429" y="1215"/>
                  </a:cubicBezTo>
                  <a:cubicBezTo>
                    <a:pt x="1584" y="655"/>
                    <a:pt x="1108"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573254" y="2569806"/>
              <a:ext cx="312434" cy="401042"/>
            </a:xfrm>
            <a:custGeom>
              <a:avLst/>
              <a:gdLst/>
              <a:ahLst/>
              <a:cxnLst/>
              <a:rect l="l" t="t" r="r" b="b"/>
              <a:pathLst>
                <a:path w="1227" h="1575" extrusionOk="0">
                  <a:moveTo>
                    <a:pt x="748" y="1"/>
                  </a:moveTo>
                  <a:cubicBezTo>
                    <a:pt x="502" y="1"/>
                    <a:pt x="247" y="268"/>
                    <a:pt x="131" y="646"/>
                  </a:cubicBezTo>
                  <a:cubicBezTo>
                    <a:pt x="0" y="1087"/>
                    <a:pt x="381" y="1575"/>
                    <a:pt x="381" y="1575"/>
                  </a:cubicBezTo>
                  <a:cubicBezTo>
                    <a:pt x="381" y="1575"/>
                    <a:pt x="965" y="1360"/>
                    <a:pt x="1096" y="932"/>
                  </a:cubicBezTo>
                  <a:cubicBezTo>
                    <a:pt x="1227" y="503"/>
                    <a:pt x="1108" y="86"/>
                    <a:pt x="846" y="15"/>
                  </a:cubicBezTo>
                  <a:cubicBezTo>
                    <a:pt x="814" y="5"/>
                    <a:pt x="781" y="1"/>
                    <a:pt x="748"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33996" y="2380615"/>
              <a:ext cx="542876" cy="347315"/>
            </a:xfrm>
            <a:custGeom>
              <a:avLst/>
              <a:gdLst/>
              <a:ahLst/>
              <a:cxnLst/>
              <a:rect l="l" t="t" r="r" b="b"/>
              <a:pathLst>
                <a:path w="2132" h="1364" extrusionOk="0">
                  <a:moveTo>
                    <a:pt x="931" y="0"/>
                  </a:moveTo>
                  <a:cubicBezTo>
                    <a:pt x="454" y="0"/>
                    <a:pt x="0" y="353"/>
                    <a:pt x="0" y="353"/>
                  </a:cubicBezTo>
                  <a:cubicBezTo>
                    <a:pt x="0" y="353"/>
                    <a:pt x="250" y="1103"/>
                    <a:pt x="822" y="1294"/>
                  </a:cubicBezTo>
                  <a:cubicBezTo>
                    <a:pt x="977" y="1341"/>
                    <a:pt x="1132" y="1363"/>
                    <a:pt x="1277" y="1363"/>
                  </a:cubicBezTo>
                  <a:cubicBezTo>
                    <a:pt x="1644" y="1363"/>
                    <a:pt x="1948" y="1220"/>
                    <a:pt x="2024" y="972"/>
                  </a:cubicBezTo>
                  <a:cubicBezTo>
                    <a:pt x="2131" y="639"/>
                    <a:pt x="1774" y="222"/>
                    <a:pt x="1203" y="44"/>
                  </a:cubicBezTo>
                  <a:cubicBezTo>
                    <a:pt x="1113" y="13"/>
                    <a:pt x="1022"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921844" y="2429504"/>
              <a:ext cx="415560" cy="265579"/>
            </a:xfrm>
            <a:custGeom>
              <a:avLst/>
              <a:gdLst/>
              <a:ahLst/>
              <a:cxnLst/>
              <a:rect l="l" t="t" r="r" b="b"/>
              <a:pathLst>
                <a:path w="1632" h="1043" extrusionOk="0">
                  <a:moveTo>
                    <a:pt x="641" y="0"/>
                  </a:moveTo>
                  <a:cubicBezTo>
                    <a:pt x="355" y="0"/>
                    <a:pt x="124" y="115"/>
                    <a:pt x="72" y="304"/>
                  </a:cubicBezTo>
                  <a:cubicBezTo>
                    <a:pt x="1" y="578"/>
                    <a:pt x="274" y="887"/>
                    <a:pt x="715" y="1018"/>
                  </a:cubicBezTo>
                  <a:cubicBezTo>
                    <a:pt x="776" y="1035"/>
                    <a:pt x="838" y="1042"/>
                    <a:pt x="899" y="1042"/>
                  </a:cubicBezTo>
                  <a:cubicBezTo>
                    <a:pt x="1279" y="1042"/>
                    <a:pt x="1632" y="768"/>
                    <a:pt x="1632" y="768"/>
                  </a:cubicBezTo>
                  <a:cubicBezTo>
                    <a:pt x="1632" y="768"/>
                    <a:pt x="1429" y="185"/>
                    <a:pt x="989" y="54"/>
                  </a:cubicBezTo>
                  <a:cubicBezTo>
                    <a:pt x="869" y="18"/>
                    <a:pt x="751" y="0"/>
                    <a:pt x="641"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770338" y="1988738"/>
              <a:ext cx="463940" cy="443056"/>
            </a:xfrm>
            <a:custGeom>
              <a:avLst/>
              <a:gdLst/>
              <a:ahLst/>
              <a:cxnLst/>
              <a:rect l="l" t="t" r="r" b="b"/>
              <a:pathLst>
                <a:path w="1822" h="1740" extrusionOk="0">
                  <a:moveTo>
                    <a:pt x="1236" y="1"/>
                  </a:moveTo>
                  <a:cubicBezTo>
                    <a:pt x="961" y="1"/>
                    <a:pt x="627" y="183"/>
                    <a:pt x="369" y="499"/>
                  </a:cubicBezTo>
                  <a:cubicBezTo>
                    <a:pt x="0" y="952"/>
                    <a:pt x="203" y="1737"/>
                    <a:pt x="203" y="1737"/>
                  </a:cubicBezTo>
                  <a:cubicBezTo>
                    <a:pt x="203" y="1737"/>
                    <a:pt x="236" y="1740"/>
                    <a:pt x="293" y="1740"/>
                  </a:cubicBezTo>
                  <a:cubicBezTo>
                    <a:pt x="515" y="1740"/>
                    <a:pt x="1088" y="1702"/>
                    <a:pt x="1381" y="1333"/>
                  </a:cubicBezTo>
                  <a:cubicBezTo>
                    <a:pt x="1750" y="892"/>
                    <a:pt x="1822" y="321"/>
                    <a:pt x="1548" y="106"/>
                  </a:cubicBezTo>
                  <a:cubicBezTo>
                    <a:pt x="1462" y="35"/>
                    <a:pt x="1354" y="1"/>
                    <a:pt x="1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837052" y="2018530"/>
              <a:ext cx="360814" cy="346806"/>
            </a:xfrm>
            <a:custGeom>
              <a:avLst/>
              <a:gdLst/>
              <a:ahLst/>
              <a:cxnLst/>
              <a:rect l="l" t="t" r="r" b="b"/>
              <a:pathLst>
                <a:path w="1417" h="1362" extrusionOk="0">
                  <a:moveTo>
                    <a:pt x="1214" y="1"/>
                  </a:moveTo>
                  <a:cubicBezTo>
                    <a:pt x="1095" y="1"/>
                    <a:pt x="575" y="19"/>
                    <a:pt x="334" y="335"/>
                  </a:cubicBezTo>
                  <a:cubicBezTo>
                    <a:pt x="60" y="692"/>
                    <a:pt x="0" y="1108"/>
                    <a:pt x="226" y="1287"/>
                  </a:cubicBezTo>
                  <a:cubicBezTo>
                    <a:pt x="291" y="1338"/>
                    <a:pt x="368" y="1362"/>
                    <a:pt x="453" y="1362"/>
                  </a:cubicBezTo>
                  <a:cubicBezTo>
                    <a:pt x="667" y="1362"/>
                    <a:pt x="927" y="1210"/>
                    <a:pt x="1131" y="954"/>
                  </a:cubicBezTo>
                  <a:cubicBezTo>
                    <a:pt x="1417" y="596"/>
                    <a:pt x="1238" y="1"/>
                    <a:pt x="1238" y="1"/>
                  </a:cubicBezTo>
                  <a:cubicBezTo>
                    <a:pt x="1238" y="1"/>
                    <a:pt x="1230" y="1"/>
                    <a:pt x="1214" y="1"/>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306400" y="2267304"/>
              <a:ext cx="542876" cy="333820"/>
            </a:xfrm>
            <a:custGeom>
              <a:avLst/>
              <a:gdLst/>
              <a:ahLst/>
              <a:cxnLst/>
              <a:rect l="l" t="t" r="r" b="b"/>
              <a:pathLst>
                <a:path w="2132" h="1311" extrusionOk="0">
                  <a:moveTo>
                    <a:pt x="1038" y="0"/>
                  </a:moveTo>
                  <a:cubicBezTo>
                    <a:pt x="470" y="0"/>
                    <a:pt x="1" y="293"/>
                    <a:pt x="1" y="643"/>
                  </a:cubicBezTo>
                  <a:cubicBezTo>
                    <a:pt x="1" y="1001"/>
                    <a:pt x="465" y="1310"/>
                    <a:pt x="1060" y="1310"/>
                  </a:cubicBezTo>
                  <a:cubicBezTo>
                    <a:pt x="1071" y="1311"/>
                    <a:pt x="1081" y="1311"/>
                    <a:pt x="1091" y="1311"/>
                  </a:cubicBezTo>
                  <a:cubicBezTo>
                    <a:pt x="1661" y="1311"/>
                    <a:pt x="2132" y="679"/>
                    <a:pt x="2132" y="679"/>
                  </a:cubicBezTo>
                  <a:cubicBezTo>
                    <a:pt x="2132" y="679"/>
                    <a:pt x="1656" y="24"/>
                    <a:pt x="1072" y="0"/>
                  </a:cubicBezTo>
                  <a:cubicBezTo>
                    <a:pt x="1061" y="0"/>
                    <a:pt x="1050" y="0"/>
                    <a:pt x="1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318622" y="2306772"/>
              <a:ext cx="418616" cy="257940"/>
            </a:xfrm>
            <a:custGeom>
              <a:avLst/>
              <a:gdLst/>
              <a:ahLst/>
              <a:cxnLst/>
              <a:rect l="l" t="t" r="r" b="b"/>
              <a:pathLst>
                <a:path w="1644" h="1013" extrusionOk="0">
                  <a:moveTo>
                    <a:pt x="817" y="0"/>
                  </a:moveTo>
                  <a:cubicBezTo>
                    <a:pt x="372" y="0"/>
                    <a:pt x="0" y="476"/>
                    <a:pt x="0" y="476"/>
                  </a:cubicBezTo>
                  <a:cubicBezTo>
                    <a:pt x="0" y="476"/>
                    <a:pt x="345" y="1000"/>
                    <a:pt x="798" y="1012"/>
                  </a:cubicBezTo>
                  <a:cubicBezTo>
                    <a:pt x="810" y="1013"/>
                    <a:pt x="822" y="1013"/>
                    <a:pt x="834" y="1013"/>
                  </a:cubicBezTo>
                  <a:cubicBezTo>
                    <a:pt x="1270" y="1013"/>
                    <a:pt x="1620" y="803"/>
                    <a:pt x="1631" y="536"/>
                  </a:cubicBezTo>
                  <a:cubicBezTo>
                    <a:pt x="1643" y="250"/>
                    <a:pt x="1274" y="12"/>
                    <a:pt x="834" y="0"/>
                  </a:cubicBezTo>
                  <a:cubicBezTo>
                    <a:pt x="828" y="0"/>
                    <a:pt x="823" y="0"/>
                    <a:pt x="817" y="0"/>
                  </a:cubicBezTo>
                  <a:close/>
                </a:path>
              </a:pathLst>
            </a:custGeom>
            <a:solidFill>
              <a:srgbClr val="39178A">
                <a:alpha val="45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94458" y="2315430"/>
              <a:ext cx="233753" cy="204977"/>
            </a:xfrm>
            <a:custGeom>
              <a:avLst/>
              <a:gdLst/>
              <a:ahLst/>
              <a:cxnLst/>
              <a:rect l="l" t="t" r="r" b="b"/>
              <a:pathLst>
                <a:path w="918" h="805" extrusionOk="0">
                  <a:moveTo>
                    <a:pt x="456" y="1"/>
                  </a:moveTo>
                  <a:cubicBezTo>
                    <a:pt x="407" y="1"/>
                    <a:pt x="358" y="9"/>
                    <a:pt x="310" y="26"/>
                  </a:cubicBezTo>
                  <a:cubicBezTo>
                    <a:pt x="96" y="97"/>
                    <a:pt x="1" y="335"/>
                    <a:pt x="84" y="550"/>
                  </a:cubicBezTo>
                  <a:cubicBezTo>
                    <a:pt x="139" y="705"/>
                    <a:pt x="292" y="804"/>
                    <a:pt x="457" y="804"/>
                  </a:cubicBezTo>
                  <a:cubicBezTo>
                    <a:pt x="507" y="804"/>
                    <a:pt x="558" y="795"/>
                    <a:pt x="608" y="776"/>
                  </a:cubicBezTo>
                  <a:cubicBezTo>
                    <a:pt x="810" y="693"/>
                    <a:pt x="917" y="454"/>
                    <a:pt x="834" y="252"/>
                  </a:cubicBezTo>
                  <a:cubicBezTo>
                    <a:pt x="770" y="88"/>
                    <a:pt x="616" y="1"/>
                    <a:pt x="456" y="1"/>
                  </a:cubicBezTo>
                  <a:close/>
                </a:path>
              </a:pathLst>
            </a:custGeom>
            <a:solidFill>
              <a:srgbClr val="EB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6">
    <p:bg>
      <p:bgPr>
        <a:solidFill>
          <a:schemeClr val="accent3"/>
        </a:solidFill>
        <a:effectLst/>
      </p:bgPr>
    </p:bg>
    <p:spTree>
      <p:nvGrpSpPr>
        <p:cNvPr id="1" name="Shape 4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53"/>
        <p:cNvGrpSpPr/>
        <p:nvPr/>
      </p:nvGrpSpPr>
      <p:grpSpPr>
        <a:xfrm>
          <a:off x="0" y="0"/>
          <a:ext cx="0" cy="0"/>
          <a:chOff x="0" y="0"/>
          <a:chExt cx="0" cy="0"/>
        </a:xfrm>
      </p:grpSpPr>
      <p:pic>
        <p:nvPicPr>
          <p:cNvPr id="254" name="Google Shape;254;p3"/>
          <p:cNvPicPr preferRelativeResize="0"/>
          <p:nvPr/>
        </p:nvPicPr>
        <p:blipFill>
          <a:blip r:embed="rId2">
            <a:alphaModFix amt="5000"/>
          </a:blip>
          <a:stretch>
            <a:fillRect/>
          </a:stretch>
        </p:blipFill>
        <p:spPr>
          <a:xfrm>
            <a:off x="1" y="2"/>
            <a:ext cx="9144000" cy="5143487"/>
          </a:xfrm>
          <a:prstGeom prst="rect">
            <a:avLst/>
          </a:prstGeom>
          <a:noFill/>
          <a:ln>
            <a:noFill/>
          </a:ln>
        </p:spPr>
      </p:pic>
      <p:sp>
        <p:nvSpPr>
          <p:cNvPr id="255" name="Google Shape;255;p3"/>
          <p:cNvSpPr txBox="1">
            <a:spLocks noGrp="1"/>
          </p:cNvSpPr>
          <p:nvPr>
            <p:ph type="title"/>
          </p:nvPr>
        </p:nvSpPr>
        <p:spPr>
          <a:xfrm>
            <a:off x="722398" y="2492900"/>
            <a:ext cx="37071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600"/>
              <a:buNone/>
              <a:defRPr sz="3600">
                <a:solidFill>
                  <a:schemeClr val="accent3"/>
                </a:solidFill>
              </a:defRPr>
            </a:lvl1pPr>
            <a:lvl2pPr lvl="1">
              <a:spcBef>
                <a:spcPts val="0"/>
              </a:spcBef>
              <a:spcAft>
                <a:spcPts val="0"/>
              </a:spcAft>
              <a:buClr>
                <a:schemeClr val="accent5"/>
              </a:buClr>
              <a:buSzPts val="3600"/>
              <a:buNone/>
              <a:defRPr sz="3600">
                <a:solidFill>
                  <a:schemeClr val="accent5"/>
                </a:solidFill>
              </a:defRPr>
            </a:lvl2pPr>
            <a:lvl3pPr lvl="2">
              <a:spcBef>
                <a:spcPts val="0"/>
              </a:spcBef>
              <a:spcAft>
                <a:spcPts val="0"/>
              </a:spcAft>
              <a:buClr>
                <a:schemeClr val="accent5"/>
              </a:buClr>
              <a:buSzPts val="3600"/>
              <a:buNone/>
              <a:defRPr sz="3600">
                <a:solidFill>
                  <a:schemeClr val="accent5"/>
                </a:solidFill>
              </a:defRPr>
            </a:lvl3pPr>
            <a:lvl4pPr lvl="3">
              <a:spcBef>
                <a:spcPts val="0"/>
              </a:spcBef>
              <a:spcAft>
                <a:spcPts val="0"/>
              </a:spcAft>
              <a:buClr>
                <a:schemeClr val="accent5"/>
              </a:buClr>
              <a:buSzPts val="3600"/>
              <a:buNone/>
              <a:defRPr sz="3600">
                <a:solidFill>
                  <a:schemeClr val="accent5"/>
                </a:solidFill>
              </a:defRPr>
            </a:lvl4pPr>
            <a:lvl5pPr lvl="4">
              <a:spcBef>
                <a:spcPts val="0"/>
              </a:spcBef>
              <a:spcAft>
                <a:spcPts val="0"/>
              </a:spcAft>
              <a:buClr>
                <a:schemeClr val="accent5"/>
              </a:buClr>
              <a:buSzPts val="3600"/>
              <a:buNone/>
              <a:defRPr sz="3600">
                <a:solidFill>
                  <a:schemeClr val="accent5"/>
                </a:solidFill>
              </a:defRPr>
            </a:lvl5pPr>
            <a:lvl6pPr lvl="5">
              <a:spcBef>
                <a:spcPts val="0"/>
              </a:spcBef>
              <a:spcAft>
                <a:spcPts val="0"/>
              </a:spcAft>
              <a:buClr>
                <a:schemeClr val="accent5"/>
              </a:buClr>
              <a:buSzPts val="3600"/>
              <a:buNone/>
              <a:defRPr sz="3600">
                <a:solidFill>
                  <a:schemeClr val="accent5"/>
                </a:solidFill>
              </a:defRPr>
            </a:lvl6pPr>
            <a:lvl7pPr lvl="6">
              <a:spcBef>
                <a:spcPts val="0"/>
              </a:spcBef>
              <a:spcAft>
                <a:spcPts val="0"/>
              </a:spcAft>
              <a:buClr>
                <a:schemeClr val="accent5"/>
              </a:buClr>
              <a:buSzPts val="3600"/>
              <a:buNone/>
              <a:defRPr sz="3600">
                <a:solidFill>
                  <a:schemeClr val="accent5"/>
                </a:solidFill>
              </a:defRPr>
            </a:lvl7pPr>
            <a:lvl8pPr lvl="7">
              <a:spcBef>
                <a:spcPts val="0"/>
              </a:spcBef>
              <a:spcAft>
                <a:spcPts val="0"/>
              </a:spcAft>
              <a:buClr>
                <a:schemeClr val="accent5"/>
              </a:buClr>
              <a:buSzPts val="3600"/>
              <a:buNone/>
              <a:defRPr sz="3600">
                <a:solidFill>
                  <a:schemeClr val="accent5"/>
                </a:solidFill>
              </a:defRPr>
            </a:lvl8pPr>
            <a:lvl9pPr lvl="8">
              <a:spcBef>
                <a:spcPts val="0"/>
              </a:spcBef>
              <a:spcAft>
                <a:spcPts val="0"/>
              </a:spcAft>
              <a:buClr>
                <a:schemeClr val="accent5"/>
              </a:buClr>
              <a:buSzPts val="3600"/>
              <a:buNone/>
              <a:defRPr sz="3600">
                <a:solidFill>
                  <a:schemeClr val="accent5"/>
                </a:solidFill>
              </a:defRPr>
            </a:lvl9pPr>
          </a:lstStyle>
          <a:p>
            <a:endParaRPr/>
          </a:p>
        </p:txBody>
      </p:sp>
      <p:sp>
        <p:nvSpPr>
          <p:cNvPr id="256" name="Google Shape;25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57" name="Google Shape;257;p3"/>
          <p:cNvSpPr txBox="1">
            <a:spLocks noGrp="1"/>
          </p:cNvSpPr>
          <p:nvPr>
            <p:ph type="title" idx="2" hasCustomPrompt="1"/>
          </p:nvPr>
        </p:nvSpPr>
        <p:spPr>
          <a:xfrm>
            <a:off x="722375" y="1448175"/>
            <a:ext cx="3707100" cy="1122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8000"/>
              <a:buNone/>
              <a:defRPr sz="8000">
                <a:solidFill>
                  <a:schemeClr val="accent3"/>
                </a:solidFill>
              </a:defRPr>
            </a:lvl1pPr>
            <a:lvl2pPr lvl="1" rtl="0">
              <a:spcBef>
                <a:spcPts val="0"/>
              </a:spcBef>
              <a:spcAft>
                <a:spcPts val="0"/>
              </a:spcAft>
              <a:buClr>
                <a:schemeClr val="accent3"/>
              </a:buClr>
              <a:buSzPts val="8000"/>
              <a:buNone/>
              <a:defRPr sz="8000">
                <a:solidFill>
                  <a:schemeClr val="accent3"/>
                </a:solidFill>
              </a:defRPr>
            </a:lvl2pPr>
            <a:lvl3pPr lvl="2" rtl="0">
              <a:spcBef>
                <a:spcPts val="0"/>
              </a:spcBef>
              <a:spcAft>
                <a:spcPts val="0"/>
              </a:spcAft>
              <a:buClr>
                <a:schemeClr val="accent3"/>
              </a:buClr>
              <a:buSzPts val="8000"/>
              <a:buNone/>
              <a:defRPr sz="8000">
                <a:solidFill>
                  <a:schemeClr val="accent3"/>
                </a:solidFill>
              </a:defRPr>
            </a:lvl3pPr>
            <a:lvl4pPr lvl="3" rtl="0">
              <a:spcBef>
                <a:spcPts val="0"/>
              </a:spcBef>
              <a:spcAft>
                <a:spcPts val="0"/>
              </a:spcAft>
              <a:buClr>
                <a:schemeClr val="accent3"/>
              </a:buClr>
              <a:buSzPts val="8000"/>
              <a:buNone/>
              <a:defRPr sz="8000">
                <a:solidFill>
                  <a:schemeClr val="accent3"/>
                </a:solidFill>
              </a:defRPr>
            </a:lvl4pPr>
            <a:lvl5pPr lvl="4" rtl="0">
              <a:spcBef>
                <a:spcPts val="0"/>
              </a:spcBef>
              <a:spcAft>
                <a:spcPts val="0"/>
              </a:spcAft>
              <a:buClr>
                <a:schemeClr val="accent3"/>
              </a:buClr>
              <a:buSzPts val="8000"/>
              <a:buNone/>
              <a:defRPr sz="8000">
                <a:solidFill>
                  <a:schemeClr val="accent3"/>
                </a:solidFill>
              </a:defRPr>
            </a:lvl5pPr>
            <a:lvl6pPr lvl="5" rtl="0">
              <a:spcBef>
                <a:spcPts val="0"/>
              </a:spcBef>
              <a:spcAft>
                <a:spcPts val="0"/>
              </a:spcAft>
              <a:buClr>
                <a:schemeClr val="accent3"/>
              </a:buClr>
              <a:buSzPts val="8000"/>
              <a:buNone/>
              <a:defRPr sz="8000">
                <a:solidFill>
                  <a:schemeClr val="accent3"/>
                </a:solidFill>
              </a:defRPr>
            </a:lvl6pPr>
            <a:lvl7pPr lvl="6" rtl="0">
              <a:spcBef>
                <a:spcPts val="0"/>
              </a:spcBef>
              <a:spcAft>
                <a:spcPts val="0"/>
              </a:spcAft>
              <a:buClr>
                <a:schemeClr val="accent3"/>
              </a:buClr>
              <a:buSzPts val="8000"/>
              <a:buNone/>
              <a:defRPr sz="8000">
                <a:solidFill>
                  <a:schemeClr val="accent3"/>
                </a:solidFill>
              </a:defRPr>
            </a:lvl7pPr>
            <a:lvl8pPr lvl="7" rtl="0">
              <a:spcBef>
                <a:spcPts val="0"/>
              </a:spcBef>
              <a:spcAft>
                <a:spcPts val="0"/>
              </a:spcAft>
              <a:buClr>
                <a:schemeClr val="accent3"/>
              </a:buClr>
              <a:buSzPts val="8000"/>
              <a:buNone/>
              <a:defRPr sz="8000">
                <a:solidFill>
                  <a:schemeClr val="accent3"/>
                </a:solidFill>
              </a:defRPr>
            </a:lvl8pPr>
            <a:lvl9pPr lvl="8" rtl="0">
              <a:spcBef>
                <a:spcPts val="0"/>
              </a:spcBef>
              <a:spcAft>
                <a:spcPts val="0"/>
              </a:spcAft>
              <a:buClr>
                <a:schemeClr val="accent3"/>
              </a:buClr>
              <a:buSzPts val="8000"/>
              <a:buNone/>
              <a:defRPr sz="8000">
                <a:solidFill>
                  <a:schemeClr val="accent3"/>
                </a:solidFill>
              </a:defRPr>
            </a:lvl9pPr>
          </a:lstStyle>
          <a:p>
            <a:r>
              <a:t>xx%</a:t>
            </a:r>
          </a:p>
        </p:txBody>
      </p:sp>
      <p:sp>
        <p:nvSpPr>
          <p:cNvPr id="258" name="Google Shape;258;p3"/>
          <p:cNvSpPr txBox="1">
            <a:spLocks noGrp="1"/>
          </p:cNvSpPr>
          <p:nvPr>
            <p:ph type="subTitle" idx="1"/>
          </p:nvPr>
        </p:nvSpPr>
        <p:spPr>
          <a:xfrm>
            <a:off x="722400" y="3301725"/>
            <a:ext cx="37071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259"/>
        <p:cNvGrpSpPr/>
        <p:nvPr/>
      </p:nvGrpSpPr>
      <p:grpSpPr>
        <a:xfrm>
          <a:off x="0" y="0"/>
          <a:ext cx="0" cy="0"/>
          <a:chOff x="0" y="0"/>
          <a:chExt cx="0" cy="0"/>
        </a:xfrm>
      </p:grpSpPr>
      <p:pic>
        <p:nvPicPr>
          <p:cNvPr id="260" name="Google Shape;260;p4"/>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261" name="Google Shape;261;p4"/>
          <p:cNvSpPr/>
          <p:nvPr/>
        </p:nvSpPr>
        <p:spPr>
          <a:xfrm>
            <a:off x="122849" y="129165"/>
            <a:ext cx="8898302" cy="4885103"/>
          </a:xfrm>
          <a:custGeom>
            <a:avLst/>
            <a:gdLst/>
            <a:ahLst/>
            <a:cxnLst/>
            <a:rect l="l" t="t" r="r" b="b"/>
            <a:pathLst>
              <a:path w="60509" h="33219" extrusionOk="0">
                <a:moveTo>
                  <a:pt x="15217" y="0"/>
                </a:moveTo>
                <a:cubicBezTo>
                  <a:pt x="13931" y="0"/>
                  <a:pt x="12895" y="1048"/>
                  <a:pt x="12895" y="2322"/>
                </a:cubicBezTo>
                <a:lnTo>
                  <a:pt x="11871" y="2322"/>
                </a:lnTo>
                <a:cubicBezTo>
                  <a:pt x="10990" y="2322"/>
                  <a:pt x="10276" y="3036"/>
                  <a:pt x="10276" y="3918"/>
                </a:cubicBezTo>
                <a:cubicBezTo>
                  <a:pt x="10276" y="3918"/>
                  <a:pt x="10036" y="3872"/>
                  <a:pt x="9696" y="3872"/>
                </a:cubicBezTo>
                <a:cubicBezTo>
                  <a:pt x="8863" y="3872"/>
                  <a:pt x="7430" y="4142"/>
                  <a:pt x="7430" y="6001"/>
                </a:cubicBezTo>
                <a:cubicBezTo>
                  <a:pt x="7430" y="6001"/>
                  <a:pt x="2727" y="6942"/>
                  <a:pt x="2942" y="11240"/>
                </a:cubicBezTo>
                <a:cubicBezTo>
                  <a:pt x="3144" y="15550"/>
                  <a:pt x="1" y="16955"/>
                  <a:pt x="1" y="16955"/>
                </a:cubicBezTo>
                <a:lnTo>
                  <a:pt x="25" y="16955"/>
                </a:lnTo>
                <a:cubicBezTo>
                  <a:pt x="25" y="16955"/>
                  <a:pt x="3180" y="18348"/>
                  <a:pt x="2954" y="22670"/>
                </a:cubicBezTo>
                <a:cubicBezTo>
                  <a:pt x="2739" y="26980"/>
                  <a:pt x="7442" y="27909"/>
                  <a:pt x="7442" y="27909"/>
                </a:cubicBezTo>
                <a:cubicBezTo>
                  <a:pt x="7442" y="29767"/>
                  <a:pt x="8875" y="30037"/>
                  <a:pt x="9708" y="30037"/>
                </a:cubicBezTo>
                <a:cubicBezTo>
                  <a:pt x="10048" y="30037"/>
                  <a:pt x="10288" y="29992"/>
                  <a:pt x="10288" y="29992"/>
                </a:cubicBezTo>
                <a:cubicBezTo>
                  <a:pt x="10288" y="30873"/>
                  <a:pt x="11002" y="31588"/>
                  <a:pt x="11883" y="31588"/>
                </a:cubicBezTo>
                <a:lnTo>
                  <a:pt x="12907" y="31588"/>
                </a:lnTo>
                <a:cubicBezTo>
                  <a:pt x="12907" y="32492"/>
                  <a:pt x="13633" y="33219"/>
                  <a:pt x="14550" y="33219"/>
                </a:cubicBezTo>
                <a:lnTo>
                  <a:pt x="45983" y="33219"/>
                </a:lnTo>
                <a:cubicBezTo>
                  <a:pt x="46888" y="33219"/>
                  <a:pt x="47614" y="32481"/>
                  <a:pt x="47614" y="31588"/>
                </a:cubicBezTo>
                <a:lnTo>
                  <a:pt x="48638" y="31588"/>
                </a:lnTo>
                <a:cubicBezTo>
                  <a:pt x="49519" y="31588"/>
                  <a:pt x="50233" y="30873"/>
                  <a:pt x="50233" y="29992"/>
                </a:cubicBezTo>
                <a:cubicBezTo>
                  <a:pt x="50233" y="29992"/>
                  <a:pt x="50473" y="30037"/>
                  <a:pt x="50814" y="30037"/>
                </a:cubicBezTo>
                <a:cubicBezTo>
                  <a:pt x="51646" y="30037"/>
                  <a:pt x="53079" y="29767"/>
                  <a:pt x="53079" y="27909"/>
                </a:cubicBezTo>
                <a:cubicBezTo>
                  <a:pt x="53079" y="27909"/>
                  <a:pt x="57782" y="26968"/>
                  <a:pt x="57568" y="22670"/>
                </a:cubicBezTo>
                <a:cubicBezTo>
                  <a:pt x="57365" y="18348"/>
                  <a:pt x="60508" y="16955"/>
                  <a:pt x="60508" y="16955"/>
                </a:cubicBezTo>
                <a:lnTo>
                  <a:pt x="60485" y="16955"/>
                </a:lnTo>
                <a:cubicBezTo>
                  <a:pt x="60485" y="16955"/>
                  <a:pt x="57329" y="15550"/>
                  <a:pt x="57556" y="11240"/>
                </a:cubicBezTo>
                <a:cubicBezTo>
                  <a:pt x="57758" y="6918"/>
                  <a:pt x="53067" y="6001"/>
                  <a:pt x="53067" y="6001"/>
                </a:cubicBezTo>
                <a:cubicBezTo>
                  <a:pt x="53067" y="4142"/>
                  <a:pt x="51634" y="3872"/>
                  <a:pt x="50802" y="3872"/>
                </a:cubicBezTo>
                <a:cubicBezTo>
                  <a:pt x="50461" y="3872"/>
                  <a:pt x="50221" y="3918"/>
                  <a:pt x="50221" y="3918"/>
                </a:cubicBezTo>
                <a:cubicBezTo>
                  <a:pt x="50221" y="3036"/>
                  <a:pt x="49507" y="2322"/>
                  <a:pt x="48626" y="2322"/>
                </a:cubicBezTo>
                <a:lnTo>
                  <a:pt x="47602" y="2322"/>
                </a:lnTo>
                <a:cubicBezTo>
                  <a:pt x="47602" y="1048"/>
                  <a:pt x="46554" y="0"/>
                  <a:pt x="45280" y="0"/>
                </a:cubicBezTo>
                <a:close/>
              </a:path>
            </a:pathLst>
          </a:custGeom>
          <a:solidFill>
            <a:srgbClr val="F9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txBox="1">
            <a:spLocks noGrp="1"/>
          </p:cNvSpPr>
          <p:nvPr>
            <p:ph type="title"/>
          </p:nvPr>
        </p:nvSpPr>
        <p:spPr>
          <a:xfrm>
            <a:off x="722375" y="539500"/>
            <a:ext cx="7750200" cy="478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3" name="Google Shape;263;p4"/>
          <p:cNvSpPr txBox="1">
            <a:spLocks noGrp="1"/>
          </p:cNvSpPr>
          <p:nvPr>
            <p:ph type="body" idx="1"/>
          </p:nvPr>
        </p:nvSpPr>
        <p:spPr>
          <a:xfrm>
            <a:off x="1009675" y="1152475"/>
            <a:ext cx="7175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64" name="Google Shape;26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79"/>
        <p:cNvGrpSpPr/>
        <p:nvPr/>
      </p:nvGrpSpPr>
      <p:grpSpPr>
        <a:xfrm>
          <a:off x="0" y="0"/>
          <a:ext cx="0" cy="0"/>
          <a:chOff x="0" y="0"/>
          <a:chExt cx="0" cy="0"/>
        </a:xfrm>
      </p:grpSpPr>
      <p:pic>
        <p:nvPicPr>
          <p:cNvPr id="280" name="Google Shape;280;p7"/>
          <p:cNvPicPr preferRelativeResize="0"/>
          <p:nvPr/>
        </p:nvPicPr>
        <p:blipFill>
          <a:blip r:embed="rId2">
            <a:alphaModFix amt="9000"/>
          </a:blip>
          <a:stretch>
            <a:fillRect/>
          </a:stretch>
        </p:blipFill>
        <p:spPr>
          <a:xfrm>
            <a:off x="0" y="0"/>
            <a:ext cx="9144000" cy="5143500"/>
          </a:xfrm>
          <a:prstGeom prst="rect">
            <a:avLst/>
          </a:prstGeom>
          <a:noFill/>
          <a:ln>
            <a:noFill/>
          </a:ln>
        </p:spPr>
      </p:pic>
      <p:sp>
        <p:nvSpPr>
          <p:cNvPr id="281" name="Google Shape;281;p7"/>
          <p:cNvSpPr/>
          <p:nvPr/>
        </p:nvSpPr>
        <p:spPr>
          <a:xfrm>
            <a:off x="122849" y="129165"/>
            <a:ext cx="8898302" cy="4885103"/>
          </a:xfrm>
          <a:custGeom>
            <a:avLst/>
            <a:gdLst/>
            <a:ahLst/>
            <a:cxnLst/>
            <a:rect l="l" t="t" r="r" b="b"/>
            <a:pathLst>
              <a:path w="60509" h="33219" extrusionOk="0">
                <a:moveTo>
                  <a:pt x="15217" y="0"/>
                </a:moveTo>
                <a:cubicBezTo>
                  <a:pt x="13931" y="0"/>
                  <a:pt x="12895" y="1048"/>
                  <a:pt x="12895" y="2322"/>
                </a:cubicBezTo>
                <a:lnTo>
                  <a:pt x="11871" y="2322"/>
                </a:lnTo>
                <a:cubicBezTo>
                  <a:pt x="10990" y="2322"/>
                  <a:pt x="10276" y="3036"/>
                  <a:pt x="10276" y="3918"/>
                </a:cubicBezTo>
                <a:cubicBezTo>
                  <a:pt x="10276" y="3918"/>
                  <a:pt x="10036" y="3872"/>
                  <a:pt x="9696" y="3872"/>
                </a:cubicBezTo>
                <a:cubicBezTo>
                  <a:pt x="8863" y="3872"/>
                  <a:pt x="7430" y="4142"/>
                  <a:pt x="7430" y="6001"/>
                </a:cubicBezTo>
                <a:cubicBezTo>
                  <a:pt x="7430" y="6001"/>
                  <a:pt x="2727" y="6942"/>
                  <a:pt x="2942" y="11240"/>
                </a:cubicBezTo>
                <a:cubicBezTo>
                  <a:pt x="3144" y="15550"/>
                  <a:pt x="1" y="16955"/>
                  <a:pt x="1" y="16955"/>
                </a:cubicBezTo>
                <a:lnTo>
                  <a:pt x="25" y="16955"/>
                </a:lnTo>
                <a:cubicBezTo>
                  <a:pt x="25" y="16955"/>
                  <a:pt x="3180" y="18348"/>
                  <a:pt x="2954" y="22670"/>
                </a:cubicBezTo>
                <a:cubicBezTo>
                  <a:pt x="2739" y="26980"/>
                  <a:pt x="7442" y="27909"/>
                  <a:pt x="7442" y="27909"/>
                </a:cubicBezTo>
                <a:cubicBezTo>
                  <a:pt x="7442" y="29767"/>
                  <a:pt x="8875" y="30037"/>
                  <a:pt x="9708" y="30037"/>
                </a:cubicBezTo>
                <a:cubicBezTo>
                  <a:pt x="10048" y="30037"/>
                  <a:pt x="10288" y="29992"/>
                  <a:pt x="10288" y="29992"/>
                </a:cubicBezTo>
                <a:cubicBezTo>
                  <a:pt x="10288" y="30873"/>
                  <a:pt x="11002" y="31588"/>
                  <a:pt x="11883" y="31588"/>
                </a:cubicBezTo>
                <a:lnTo>
                  <a:pt x="12907" y="31588"/>
                </a:lnTo>
                <a:cubicBezTo>
                  <a:pt x="12907" y="32492"/>
                  <a:pt x="13633" y="33219"/>
                  <a:pt x="14550" y="33219"/>
                </a:cubicBezTo>
                <a:lnTo>
                  <a:pt x="45983" y="33219"/>
                </a:lnTo>
                <a:cubicBezTo>
                  <a:pt x="46888" y="33219"/>
                  <a:pt x="47614" y="32481"/>
                  <a:pt x="47614" y="31588"/>
                </a:cubicBezTo>
                <a:lnTo>
                  <a:pt x="48638" y="31588"/>
                </a:lnTo>
                <a:cubicBezTo>
                  <a:pt x="49519" y="31588"/>
                  <a:pt x="50233" y="30873"/>
                  <a:pt x="50233" y="29992"/>
                </a:cubicBezTo>
                <a:cubicBezTo>
                  <a:pt x="50233" y="29992"/>
                  <a:pt x="50473" y="30037"/>
                  <a:pt x="50814" y="30037"/>
                </a:cubicBezTo>
                <a:cubicBezTo>
                  <a:pt x="51646" y="30037"/>
                  <a:pt x="53079" y="29767"/>
                  <a:pt x="53079" y="27909"/>
                </a:cubicBezTo>
                <a:cubicBezTo>
                  <a:pt x="53079" y="27909"/>
                  <a:pt x="57782" y="26968"/>
                  <a:pt x="57568" y="22670"/>
                </a:cubicBezTo>
                <a:cubicBezTo>
                  <a:pt x="57365" y="18348"/>
                  <a:pt x="60508" y="16955"/>
                  <a:pt x="60508" y="16955"/>
                </a:cubicBezTo>
                <a:lnTo>
                  <a:pt x="60485" y="16955"/>
                </a:lnTo>
                <a:cubicBezTo>
                  <a:pt x="60485" y="16955"/>
                  <a:pt x="57329" y="15550"/>
                  <a:pt x="57556" y="11240"/>
                </a:cubicBezTo>
                <a:cubicBezTo>
                  <a:pt x="57758" y="6918"/>
                  <a:pt x="53067" y="6001"/>
                  <a:pt x="53067" y="6001"/>
                </a:cubicBezTo>
                <a:cubicBezTo>
                  <a:pt x="53067" y="4142"/>
                  <a:pt x="51634" y="3872"/>
                  <a:pt x="50802" y="3872"/>
                </a:cubicBezTo>
                <a:cubicBezTo>
                  <a:pt x="50461" y="3872"/>
                  <a:pt x="50221" y="3918"/>
                  <a:pt x="50221" y="3918"/>
                </a:cubicBezTo>
                <a:cubicBezTo>
                  <a:pt x="50221" y="3036"/>
                  <a:pt x="49507" y="2322"/>
                  <a:pt x="48626" y="2322"/>
                </a:cubicBezTo>
                <a:lnTo>
                  <a:pt x="47602" y="2322"/>
                </a:lnTo>
                <a:cubicBezTo>
                  <a:pt x="47602" y="1048"/>
                  <a:pt x="46554" y="0"/>
                  <a:pt x="45280" y="0"/>
                </a:cubicBezTo>
                <a:close/>
              </a:path>
            </a:pathLst>
          </a:custGeom>
          <a:solidFill>
            <a:srgbClr val="F9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txBox="1">
            <a:spLocks noGrp="1"/>
          </p:cNvSpPr>
          <p:nvPr>
            <p:ph type="title"/>
          </p:nvPr>
        </p:nvSpPr>
        <p:spPr>
          <a:xfrm>
            <a:off x="722375" y="539500"/>
            <a:ext cx="7750200" cy="5424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3" name="Google Shape;28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84" name="Google Shape;284;p7"/>
          <p:cNvSpPr txBox="1">
            <a:spLocks noGrp="1"/>
          </p:cNvSpPr>
          <p:nvPr>
            <p:ph type="subTitle" idx="1"/>
          </p:nvPr>
        </p:nvSpPr>
        <p:spPr>
          <a:xfrm>
            <a:off x="1179238" y="1581025"/>
            <a:ext cx="3255900" cy="229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
        <p:nvSpPr>
          <p:cNvPr id="304" name="Google Shape;30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
    <p:bg>
      <p:bgPr>
        <a:solidFill>
          <a:schemeClr val="dk2"/>
        </a:solidFill>
        <a:effectLst/>
      </p:bgPr>
    </p:bg>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1244500" y="1449200"/>
            <a:ext cx="4880700" cy="1076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200"/>
              <a:buNone/>
              <a:defRPr sz="2000" b="1">
                <a:solidFill>
                  <a:schemeClr val="accent3"/>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307" name="Google Shape;307;p13"/>
          <p:cNvSpPr txBox="1">
            <a:spLocks noGrp="1"/>
          </p:cNvSpPr>
          <p:nvPr>
            <p:ph type="subTitle" idx="1"/>
          </p:nvPr>
        </p:nvSpPr>
        <p:spPr>
          <a:xfrm>
            <a:off x="1244500" y="2613404"/>
            <a:ext cx="3588300" cy="42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100"/>
              <a:buNone/>
              <a:defRPr sz="1400" b="1">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grpSp>
        <p:nvGrpSpPr>
          <p:cNvPr id="308" name="Google Shape;308;p13"/>
          <p:cNvGrpSpPr/>
          <p:nvPr/>
        </p:nvGrpSpPr>
        <p:grpSpPr>
          <a:xfrm>
            <a:off x="-541098" y="3178006"/>
            <a:ext cx="2811795" cy="2810085"/>
            <a:chOff x="2275275" y="3753225"/>
            <a:chExt cx="821850" cy="821350"/>
          </a:xfrm>
        </p:grpSpPr>
        <p:sp>
          <p:nvSpPr>
            <p:cNvPr id="309" name="Google Shape;309;p13"/>
            <p:cNvSpPr/>
            <p:nvPr/>
          </p:nvSpPr>
          <p:spPr>
            <a:xfrm>
              <a:off x="2275275" y="3753225"/>
              <a:ext cx="821850" cy="821350"/>
            </a:xfrm>
            <a:custGeom>
              <a:avLst/>
              <a:gdLst/>
              <a:ahLst/>
              <a:cxnLst/>
              <a:rect l="l" t="t" r="r" b="b"/>
              <a:pathLst>
                <a:path w="32874" h="32854" extrusionOk="0">
                  <a:moveTo>
                    <a:pt x="23069" y="192"/>
                  </a:moveTo>
                  <a:cubicBezTo>
                    <a:pt x="23107" y="192"/>
                    <a:pt x="23139" y="221"/>
                    <a:pt x="23170" y="276"/>
                  </a:cubicBezTo>
                  <a:cubicBezTo>
                    <a:pt x="23587" y="1121"/>
                    <a:pt x="23182" y="2181"/>
                    <a:pt x="22301" y="2515"/>
                  </a:cubicBezTo>
                  <a:cubicBezTo>
                    <a:pt x="22247" y="2535"/>
                    <a:pt x="22205" y="2547"/>
                    <a:pt x="22171" y="2547"/>
                  </a:cubicBezTo>
                  <a:cubicBezTo>
                    <a:pt x="22106" y="2547"/>
                    <a:pt x="22070" y="2504"/>
                    <a:pt x="22039" y="2395"/>
                  </a:cubicBezTo>
                  <a:cubicBezTo>
                    <a:pt x="21979" y="2181"/>
                    <a:pt x="21932" y="1943"/>
                    <a:pt x="21884" y="1717"/>
                  </a:cubicBezTo>
                  <a:lnTo>
                    <a:pt x="21920" y="1717"/>
                  </a:lnTo>
                  <a:cubicBezTo>
                    <a:pt x="21872" y="1133"/>
                    <a:pt x="22146" y="717"/>
                    <a:pt x="22634" y="419"/>
                  </a:cubicBezTo>
                  <a:cubicBezTo>
                    <a:pt x="22753" y="348"/>
                    <a:pt x="22884" y="288"/>
                    <a:pt x="23003" y="217"/>
                  </a:cubicBezTo>
                  <a:cubicBezTo>
                    <a:pt x="23028" y="200"/>
                    <a:pt x="23049" y="192"/>
                    <a:pt x="23069" y="192"/>
                  </a:cubicBezTo>
                  <a:close/>
                  <a:moveTo>
                    <a:pt x="9703" y="193"/>
                  </a:moveTo>
                  <a:cubicBezTo>
                    <a:pt x="9724" y="193"/>
                    <a:pt x="9748" y="201"/>
                    <a:pt x="9775" y="217"/>
                  </a:cubicBezTo>
                  <a:cubicBezTo>
                    <a:pt x="10406" y="514"/>
                    <a:pt x="10907" y="943"/>
                    <a:pt x="10895" y="1741"/>
                  </a:cubicBezTo>
                  <a:cubicBezTo>
                    <a:pt x="10847" y="1967"/>
                    <a:pt x="10799" y="2193"/>
                    <a:pt x="10728" y="2431"/>
                  </a:cubicBezTo>
                  <a:cubicBezTo>
                    <a:pt x="10711" y="2516"/>
                    <a:pt x="10657" y="2559"/>
                    <a:pt x="10585" y="2559"/>
                  </a:cubicBezTo>
                  <a:cubicBezTo>
                    <a:pt x="10556" y="2559"/>
                    <a:pt x="10524" y="2552"/>
                    <a:pt x="10490" y="2538"/>
                  </a:cubicBezTo>
                  <a:cubicBezTo>
                    <a:pt x="9787" y="2193"/>
                    <a:pt x="9275" y="1562"/>
                    <a:pt x="9490" y="705"/>
                  </a:cubicBezTo>
                  <a:cubicBezTo>
                    <a:pt x="9537" y="550"/>
                    <a:pt x="9573" y="419"/>
                    <a:pt x="9609" y="288"/>
                  </a:cubicBezTo>
                  <a:cubicBezTo>
                    <a:pt x="9633" y="225"/>
                    <a:pt x="9662" y="193"/>
                    <a:pt x="9703" y="193"/>
                  </a:cubicBezTo>
                  <a:close/>
                  <a:moveTo>
                    <a:pt x="16036" y="1835"/>
                  </a:moveTo>
                  <a:cubicBezTo>
                    <a:pt x="16045" y="1835"/>
                    <a:pt x="16053" y="1835"/>
                    <a:pt x="16062" y="1836"/>
                  </a:cubicBezTo>
                  <a:cubicBezTo>
                    <a:pt x="16181" y="1848"/>
                    <a:pt x="16300" y="2014"/>
                    <a:pt x="16264" y="2134"/>
                  </a:cubicBezTo>
                  <a:cubicBezTo>
                    <a:pt x="16193" y="2384"/>
                    <a:pt x="16086" y="2610"/>
                    <a:pt x="15860" y="2788"/>
                  </a:cubicBezTo>
                  <a:cubicBezTo>
                    <a:pt x="15800" y="2538"/>
                    <a:pt x="15729" y="2300"/>
                    <a:pt x="15800" y="2038"/>
                  </a:cubicBezTo>
                  <a:cubicBezTo>
                    <a:pt x="15833" y="1906"/>
                    <a:pt x="15928" y="1835"/>
                    <a:pt x="16036" y="1835"/>
                  </a:cubicBezTo>
                  <a:close/>
                  <a:moveTo>
                    <a:pt x="16772" y="1820"/>
                  </a:moveTo>
                  <a:cubicBezTo>
                    <a:pt x="16883" y="1820"/>
                    <a:pt x="16969" y="1903"/>
                    <a:pt x="16991" y="2062"/>
                  </a:cubicBezTo>
                  <a:cubicBezTo>
                    <a:pt x="17038" y="2300"/>
                    <a:pt x="16979" y="2538"/>
                    <a:pt x="16919" y="2788"/>
                  </a:cubicBezTo>
                  <a:cubicBezTo>
                    <a:pt x="16693" y="2622"/>
                    <a:pt x="16610" y="2395"/>
                    <a:pt x="16538" y="2157"/>
                  </a:cubicBezTo>
                  <a:cubicBezTo>
                    <a:pt x="16491" y="2026"/>
                    <a:pt x="16598" y="1848"/>
                    <a:pt x="16729" y="1824"/>
                  </a:cubicBezTo>
                  <a:cubicBezTo>
                    <a:pt x="16743" y="1821"/>
                    <a:pt x="16758" y="1820"/>
                    <a:pt x="16772" y="1820"/>
                  </a:cubicBezTo>
                  <a:close/>
                  <a:moveTo>
                    <a:pt x="15489" y="2908"/>
                  </a:moveTo>
                  <a:cubicBezTo>
                    <a:pt x="15582" y="2908"/>
                    <a:pt x="15678" y="2922"/>
                    <a:pt x="15764" y="2955"/>
                  </a:cubicBezTo>
                  <a:cubicBezTo>
                    <a:pt x="15490" y="3169"/>
                    <a:pt x="15240" y="3396"/>
                    <a:pt x="14978" y="3622"/>
                  </a:cubicBezTo>
                  <a:cubicBezTo>
                    <a:pt x="14895" y="3431"/>
                    <a:pt x="14943" y="3169"/>
                    <a:pt x="15062" y="3038"/>
                  </a:cubicBezTo>
                  <a:cubicBezTo>
                    <a:pt x="15140" y="2960"/>
                    <a:pt x="15310" y="2908"/>
                    <a:pt x="15489" y="2908"/>
                  </a:cubicBezTo>
                  <a:close/>
                  <a:moveTo>
                    <a:pt x="17290" y="2895"/>
                  </a:moveTo>
                  <a:cubicBezTo>
                    <a:pt x="17430" y="2895"/>
                    <a:pt x="17581" y="2929"/>
                    <a:pt x="17669" y="2991"/>
                  </a:cubicBezTo>
                  <a:cubicBezTo>
                    <a:pt x="17812" y="3098"/>
                    <a:pt x="17872" y="3336"/>
                    <a:pt x="17812" y="3622"/>
                  </a:cubicBezTo>
                  <a:cubicBezTo>
                    <a:pt x="17550" y="3396"/>
                    <a:pt x="17288" y="3169"/>
                    <a:pt x="17026" y="2955"/>
                  </a:cubicBezTo>
                  <a:cubicBezTo>
                    <a:pt x="17087" y="2914"/>
                    <a:pt x="17185" y="2895"/>
                    <a:pt x="17290" y="2895"/>
                  </a:cubicBezTo>
                  <a:close/>
                  <a:moveTo>
                    <a:pt x="16264" y="3157"/>
                  </a:moveTo>
                  <a:lnTo>
                    <a:pt x="16264" y="4205"/>
                  </a:lnTo>
                  <a:cubicBezTo>
                    <a:pt x="16252" y="4217"/>
                    <a:pt x="16241" y="4217"/>
                    <a:pt x="16217" y="4217"/>
                  </a:cubicBezTo>
                  <a:cubicBezTo>
                    <a:pt x="16062" y="4039"/>
                    <a:pt x="15907" y="3848"/>
                    <a:pt x="15717" y="3610"/>
                  </a:cubicBezTo>
                  <a:cubicBezTo>
                    <a:pt x="15907" y="3455"/>
                    <a:pt x="16098" y="3288"/>
                    <a:pt x="16264" y="3157"/>
                  </a:cubicBezTo>
                  <a:close/>
                  <a:moveTo>
                    <a:pt x="16514" y="3134"/>
                  </a:moveTo>
                  <a:cubicBezTo>
                    <a:pt x="16693" y="3277"/>
                    <a:pt x="16872" y="3443"/>
                    <a:pt x="17074" y="3622"/>
                  </a:cubicBezTo>
                  <a:cubicBezTo>
                    <a:pt x="16895" y="3848"/>
                    <a:pt x="16729" y="4039"/>
                    <a:pt x="16562" y="4229"/>
                  </a:cubicBezTo>
                  <a:cubicBezTo>
                    <a:pt x="16550" y="4217"/>
                    <a:pt x="16538" y="4217"/>
                    <a:pt x="16514" y="4217"/>
                  </a:cubicBezTo>
                  <a:lnTo>
                    <a:pt x="16514" y="3134"/>
                  </a:lnTo>
                  <a:close/>
                  <a:moveTo>
                    <a:pt x="14406" y="3789"/>
                  </a:moveTo>
                  <a:cubicBezTo>
                    <a:pt x="14498" y="3789"/>
                    <a:pt x="14597" y="3808"/>
                    <a:pt x="14705" y="3824"/>
                  </a:cubicBezTo>
                  <a:cubicBezTo>
                    <a:pt x="14455" y="4062"/>
                    <a:pt x="14216" y="4265"/>
                    <a:pt x="13978" y="4479"/>
                  </a:cubicBezTo>
                  <a:cubicBezTo>
                    <a:pt x="13883" y="4241"/>
                    <a:pt x="13919" y="4050"/>
                    <a:pt x="14085" y="3908"/>
                  </a:cubicBezTo>
                  <a:cubicBezTo>
                    <a:pt x="14190" y="3816"/>
                    <a:pt x="14294" y="3789"/>
                    <a:pt x="14406" y="3789"/>
                  </a:cubicBezTo>
                  <a:close/>
                  <a:moveTo>
                    <a:pt x="18385" y="3786"/>
                  </a:moveTo>
                  <a:cubicBezTo>
                    <a:pt x="18496" y="3786"/>
                    <a:pt x="18604" y="3819"/>
                    <a:pt x="18681" y="3884"/>
                  </a:cubicBezTo>
                  <a:cubicBezTo>
                    <a:pt x="18872" y="4050"/>
                    <a:pt x="18896" y="4217"/>
                    <a:pt x="18812" y="4479"/>
                  </a:cubicBezTo>
                  <a:cubicBezTo>
                    <a:pt x="18574" y="4277"/>
                    <a:pt x="18348" y="4062"/>
                    <a:pt x="18110" y="3860"/>
                  </a:cubicBezTo>
                  <a:cubicBezTo>
                    <a:pt x="18192" y="3811"/>
                    <a:pt x="18289" y="3786"/>
                    <a:pt x="18385" y="3786"/>
                  </a:cubicBezTo>
                  <a:close/>
                  <a:moveTo>
                    <a:pt x="13447" y="4518"/>
                  </a:moveTo>
                  <a:cubicBezTo>
                    <a:pt x="13538" y="4518"/>
                    <a:pt x="13658" y="4553"/>
                    <a:pt x="13835" y="4622"/>
                  </a:cubicBezTo>
                  <a:cubicBezTo>
                    <a:pt x="13633" y="4860"/>
                    <a:pt x="13419" y="5098"/>
                    <a:pt x="13216" y="5348"/>
                  </a:cubicBezTo>
                  <a:cubicBezTo>
                    <a:pt x="13038" y="5051"/>
                    <a:pt x="13050" y="4860"/>
                    <a:pt x="13216" y="4646"/>
                  </a:cubicBezTo>
                  <a:cubicBezTo>
                    <a:pt x="13284" y="4559"/>
                    <a:pt x="13349" y="4518"/>
                    <a:pt x="13447" y="4518"/>
                  </a:cubicBezTo>
                  <a:close/>
                  <a:moveTo>
                    <a:pt x="15574" y="3753"/>
                  </a:moveTo>
                  <a:cubicBezTo>
                    <a:pt x="15764" y="3979"/>
                    <a:pt x="15919" y="4205"/>
                    <a:pt x="16098" y="4408"/>
                  </a:cubicBezTo>
                  <a:cubicBezTo>
                    <a:pt x="16360" y="4693"/>
                    <a:pt x="16193" y="5015"/>
                    <a:pt x="16252" y="5312"/>
                  </a:cubicBezTo>
                  <a:cubicBezTo>
                    <a:pt x="16241" y="5336"/>
                    <a:pt x="16217" y="5336"/>
                    <a:pt x="16205" y="5348"/>
                  </a:cubicBezTo>
                  <a:cubicBezTo>
                    <a:pt x="15800" y="4991"/>
                    <a:pt x="15383" y="4634"/>
                    <a:pt x="14967" y="4265"/>
                  </a:cubicBezTo>
                  <a:cubicBezTo>
                    <a:pt x="15181" y="4086"/>
                    <a:pt x="15371" y="3931"/>
                    <a:pt x="15574" y="3753"/>
                  </a:cubicBezTo>
                  <a:close/>
                  <a:moveTo>
                    <a:pt x="19325" y="4517"/>
                  </a:moveTo>
                  <a:cubicBezTo>
                    <a:pt x="19404" y="4517"/>
                    <a:pt x="19480" y="4545"/>
                    <a:pt x="19550" y="4634"/>
                  </a:cubicBezTo>
                  <a:cubicBezTo>
                    <a:pt x="19729" y="4860"/>
                    <a:pt x="19753" y="5051"/>
                    <a:pt x="19574" y="5348"/>
                  </a:cubicBezTo>
                  <a:cubicBezTo>
                    <a:pt x="19360" y="5110"/>
                    <a:pt x="19158" y="4872"/>
                    <a:pt x="18931" y="4598"/>
                  </a:cubicBezTo>
                  <a:cubicBezTo>
                    <a:pt x="19069" y="4584"/>
                    <a:pt x="19201" y="4517"/>
                    <a:pt x="19325" y="4517"/>
                  </a:cubicBezTo>
                  <a:close/>
                  <a:moveTo>
                    <a:pt x="17205" y="3765"/>
                  </a:moveTo>
                  <a:cubicBezTo>
                    <a:pt x="17407" y="3931"/>
                    <a:pt x="17610" y="4098"/>
                    <a:pt x="17812" y="4265"/>
                  </a:cubicBezTo>
                  <a:cubicBezTo>
                    <a:pt x="17395" y="4622"/>
                    <a:pt x="16979" y="4979"/>
                    <a:pt x="16550" y="5360"/>
                  </a:cubicBezTo>
                  <a:cubicBezTo>
                    <a:pt x="16550" y="5277"/>
                    <a:pt x="16538" y="5229"/>
                    <a:pt x="16538" y="5170"/>
                  </a:cubicBezTo>
                  <a:cubicBezTo>
                    <a:pt x="16538" y="5110"/>
                    <a:pt x="16550" y="5051"/>
                    <a:pt x="16538" y="4991"/>
                  </a:cubicBezTo>
                  <a:cubicBezTo>
                    <a:pt x="16455" y="4646"/>
                    <a:pt x="16657" y="4408"/>
                    <a:pt x="16848" y="4169"/>
                  </a:cubicBezTo>
                  <a:cubicBezTo>
                    <a:pt x="16967" y="4039"/>
                    <a:pt x="17074" y="3919"/>
                    <a:pt x="17205" y="3765"/>
                  </a:cubicBezTo>
                  <a:close/>
                  <a:moveTo>
                    <a:pt x="11097" y="3646"/>
                  </a:moveTo>
                  <a:cubicBezTo>
                    <a:pt x="11609" y="3908"/>
                    <a:pt x="12145" y="3967"/>
                    <a:pt x="12681" y="4039"/>
                  </a:cubicBezTo>
                  <a:cubicBezTo>
                    <a:pt x="12931" y="4086"/>
                    <a:pt x="13169" y="4205"/>
                    <a:pt x="13407" y="4277"/>
                  </a:cubicBezTo>
                  <a:lnTo>
                    <a:pt x="13407" y="4324"/>
                  </a:lnTo>
                  <a:cubicBezTo>
                    <a:pt x="13026" y="4443"/>
                    <a:pt x="12883" y="4717"/>
                    <a:pt x="12883" y="5074"/>
                  </a:cubicBezTo>
                  <a:cubicBezTo>
                    <a:pt x="12609" y="4955"/>
                    <a:pt x="12335" y="4836"/>
                    <a:pt x="12050" y="4741"/>
                  </a:cubicBezTo>
                  <a:cubicBezTo>
                    <a:pt x="11895" y="4681"/>
                    <a:pt x="11740" y="4634"/>
                    <a:pt x="11573" y="4574"/>
                  </a:cubicBezTo>
                  <a:cubicBezTo>
                    <a:pt x="11551" y="4565"/>
                    <a:pt x="11531" y="4560"/>
                    <a:pt x="11514" y="4560"/>
                  </a:cubicBezTo>
                  <a:cubicBezTo>
                    <a:pt x="11466" y="4560"/>
                    <a:pt x="11436" y="4593"/>
                    <a:pt x="11418" y="4646"/>
                  </a:cubicBezTo>
                  <a:cubicBezTo>
                    <a:pt x="11240" y="5074"/>
                    <a:pt x="11037" y="5515"/>
                    <a:pt x="10847" y="5932"/>
                  </a:cubicBezTo>
                  <a:cubicBezTo>
                    <a:pt x="10695" y="5764"/>
                    <a:pt x="10518" y="5665"/>
                    <a:pt x="10314" y="5665"/>
                  </a:cubicBezTo>
                  <a:cubicBezTo>
                    <a:pt x="10199" y="5665"/>
                    <a:pt x="10075" y="5696"/>
                    <a:pt x="9942" y="5765"/>
                  </a:cubicBezTo>
                  <a:cubicBezTo>
                    <a:pt x="10002" y="5491"/>
                    <a:pt x="10085" y="5277"/>
                    <a:pt x="10240" y="5062"/>
                  </a:cubicBezTo>
                  <a:cubicBezTo>
                    <a:pt x="10585" y="4622"/>
                    <a:pt x="10918" y="4205"/>
                    <a:pt x="11097" y="3646"/>
                  </a:cubicBezTo>
                  <a:close/>
                  <a:moveTo>
                    <a:pt x="21670" y="3646"/>
                  </a:moveTo>
                  <a:cubicBezTo>
                    <a:pt x="21717" y="3741"/>
                    <a:pt x="21741" y="3812"/>
                    <a:pt x="21777" y="3884"/>
                  </a:cubicBezTo>
                  <a:cubicBezTo>
                    <a:pt x="21932" y="4265"/>
                    <a:pt x="22158" y="4586"/>
                    <a:pt x="22408" y="4884"/>
                  </a:cubicBezTo>
                  <a:cubicBezTo>
                    <a:pt x="22622" y="5122"/>
                    <a:pt x="22753" y="5420"/>
                    <a:pt x="22848" y="5753"/>
                  </a:cubicBezTo>
                  <a:cubicBezTo>
                    <a:pt x="22715" y="5690"/>
                    <a:pt x="22592" y="5662"/>
                    <a:pt x="22477" y="5662"/>
                  </a:cubicBezTo>
                  <a:cubicBezTo>
                    <a:pt x="22265" y="5662"/>
                    <a:pt x="22082" y="5761"/>
                    <a:pt x="21920" y="5932"/>
                  </a:cubicBezTo>
                  <a:cubicBezTo>
                    <a:pt x="21741" y="5491"/>
                    <a:pt x="21551" y="5074"/>
                    <a:pt x="21360" y="4646"/>
                  </a:cubicBezTo>
                  <a:cubicBezTo>
                    <a:pt x="21335" y="4587"/>
                    <a:pt x="21304" y="4558"/>
                    <a:pt x="21260" y="4558"/>
                  </a:cubicBezTo>
                  <a:cubicBezTo>
                    <a:pt x="21240" y="4558"/>
                    <a:pt x="21219" y="4564"/>
                    <a:pt x="21194" y="4574"/>
                  </a:cubicBezTo>
                  <a:lnTo>
                    <a:pt x="19896" y="5062"/>
                  </a:lnTo>
                  <a:cubicBezTo>
                    <a:pt x="19896" y="4717"/>
                    <a:pt x="19765" y="4419"/>
                    <a:pt x="19360" y="4300"/>
                  </a:cubicBezTo>
                  <a:cubicBezTo>
                    <a:pt x="19610" y="4169"/>
                    <a:pt x="19848" y="4050"/>
                    <a:pt x="20134" y="4027"/>
                  </a:cubicBezTo>
                  <a:cubicBezTo>
                    <a:pt x="20658" y="3967"/>
                    <a:pt x="21182" y="3884"/>
                    <a:pt x="21670" y="3646"/>
                  </a:cubicBezTo>
                  <a:close/>
                  <a:moveTo>
                    <a:pt x="21991" y="2860"/>
                  </a:moveTo>
                  <a:cubicBezTo>
                    <a:pt x="22206" y="3443"/>
                    <a:pt x="22670" y="3800"/>
                    <a:pt x="23039" y="4241"/>
                  </a:cubicBezTo>
                  <a:cubicBezTo>
                    <a:pt x="23289" y="4562"/>
                    <a:pt x="23563" y="4872"/>
                    <a:pt x="23813" y="5193"/>
                  </a:cubicBezTo>
                  <a:cubicBezTo>
                    <a:pt x="23991" y="5420"/>
                    <a:pt x="24063" y="5670"/>
                    <a:pt x="24075" y="5932"/>
                  </a:cubicBezTo>
                  <a:cubicBezTo>
                    <a:pt x="23920" y="5872"/>
                    <a:pt x="23765" y="5777"/>
                    <a:pt x="23599" y="5765"/>
                  </a:cubicBezTo>
                  <a:cubicBezTo>
                    <a:pt x="23587" y="5764"/>
                    <a:pt x="23575" y="5764"/>
                    <a:pt x="23564" y="5764"/>
                  </a:cubicBezTo>
                  <a:cubicBezTo>
                    <a:pt x="23419" y="5764"/>
                    <a:pt x="23264" y="5828"/>
                    <a:pt x="23099" y="5872"/>
                  </a:cubicBezTo>
                  <a:cubicBezTo>
                    <a:pt x="23051" y="5753"/>
                    <a:pt x="23003" y="5598"/>
                    <a:pt x="22932" y="5455"/>
                  </a:cubicBezTo>
                  <a:cubicBezTo>
                    <a:pt x="22813" y="5229"/>
                    <a:pt x="22706" y="4991"/>
                    <a:pt x="22563" y="4800"/>
                  </a:cubicBezTo>
                  <a:cubicBezTo>
                    <a:pt x="22277" y="4408"/>
                    <a:pt x="21991" y="4039"/>
                    <a:pt x="21848" y="3574"/>
                  </a:cubicBezTo>
                  <a:cubicBezTo>
                    <a:pt x="21815" y="3490"/>
                    <a:pt x="21763" y="3441"/>
                    <a:pt x="21693" y="3441"/>
                  </a:cubicBezTo>
                  <a:cubicBezTo>
                    <a:pt x="21665" y="3441"/>
                    <a:pt x="21633" y="3450"/>
                    <a:pt x="21598" y="3467"/>
                  </a:cubicBezTo>
                  <a:cubicBezTo>
                    <a:pt x="21241" y="3646"/>
                    <a:pt x="20860" y="3753"/>
                    <a:pt x="20479" y="3788"/>
                  </a:cubicBezTo>
                  <a:cubicBezTo>
                    <a:pt x="19967" y="3812"/>
                    <a:pt x="19515" y="3979"/>
                    <a:pt x="19062" y="4229"/>
                  </a:cubicBezTo>
                  <a:cubicBezTo>
                    <a:pt x="18991" y="3848"/>
                    <a:pt x="18753" y="3586"/>
                    <a:pt x="18300" y="3586"/>
                  </a:cubicBezTo>
                  <a:cubicBezTo>
                    <a:pt x="18515" y="3396"/>
                    <a:pt x="18741" y="3265"/>
                    <a:pt x="19003" y="3229"/>
                  </a:cubicBezTo>
                  <a:cubicBezTo>
                    <a:pt x="19527" y="3169"/>
                    <a:pt x="20051" y="3134"/>
                    <a:pt x="20562" y="3086"/>
                  </a:cubicBezTo>
                  <a:cubicBezTo>
                    <a:pt x="21039" y="3050"/>
                    <a:pt x="21539" y="3086"/>
                    <a:pt x="21991" y="2860"/>
                  </a:cubicBezTo>
                  <a:close/>
                  <a:moveTo>
                    <a:pt x="10752" y="2860"/>
                  </a:moveTo>
                  <a:cubicBezTo>
                    <a:pt x="11383" y="3146"/>
                    <a:pt x="12050" y="3050"/>
                    <a:pt x="12692" y="3110"/>
                  </a:cubicBezTo>
                  <a:cubicBezTo>
                    <a:pt x="13050" y="3146"/>
                    <a:pt x="13407" y="3169"/>
                    <a:pt x="13752" y="3229"/>
                  </a:cubicBezTo>
                  <a:cubicBezTo>
                    <a:pt x="14014" y="3277"/>
                    <a:pt x="14240" y="3407"/>
                    <a:pt x="14419" y="3562"/>
                  </a:cubicBezTo>
                  <a:cubicBezTo>
                    <a:pt x="14264" y="3634"/>
                    <a:pt x="14074" y="3681"/>
                    <a:pt x="13955" y="3777"/>
                  </a:cubicBezTo>
                  <a:cubicBezTo>
                    <a:pt x="13835" y="3884"/>
                    <a:pt x="13764" y="4062"/>
                    <a:pt x="13693" y="4193"/>
                  </a:cubicBezTo>
                  <a:cubicBezTo>
                    <a:pt x="13395" y="4074"/>
                    <a:pt x="13085" y="3967"/>
                    <a:pt x="12752" y="3860"/>
                  </a:cubicBezTo>
                  <a:cubicBezTo>
                    <a:pt x="12585" y="3812"/>
                    <a:pt x="12395" y="3824"/>
                    <a:pt x="12216" y="3777"/>
                  </a:cubicBezTo>
                  <a:cubicBezTo>
                    <a:pt x="11871" y="3693"/>
                    <a:pt x="11549" y="3586"/>
                    <a:pt x="11204" y="3479"/>
                  </a:cubicBezTo>
                  <a:cubicBezTo>
                    <a:pt x="11164" y="3468"/>
                    <a:pt x="11128" y="3462"/>
                    <a:pt x="11095" y="3462"/>
                  </a:cubicBezTo>
                  <a:cubicBezTo>
                    <a:pt x="11021" y="3462"/>
                    <a:pt x="10967" y="3495"/>
                    <a:pt x="10942" y="3586"/>
                  </a:cubicBezTo>
                  <a:cubicBezTo>
                    <a:pt x="10787" y="4003"/>
                    <a:pt x="10585" y="4360"/>
                    <a:pt x="10299" y="4693"/>
                  </a:cubicBezTo>
                  <a:cubicBezTo>
                    <a:pt x="10002" y="5015"/>
                    <a:pt x="9835" y="5420"/>
                    <a:pt x="9704" y="5836"/>
                  </a:cubicBezTo>
                  <a:cubicBezTo>
                    <a:pt x="9692" y="5848"/>
                    <a:pt x="9692" y="5884"/>
                    <a:pt x="9668" y="5908"/>
                  </a:cubicBezTo>
                  <a:cubicBezTo>
                    <a:pt x="9500" y="5800"/>
                    <a:pt x="9362" y="5745"/>
                    <a:pt x="9222" y="5745"/>
                  </a:cubicBezTo>
                  <a:cubicBezTo>
                    <a:pt x="9054" y="5745"/>
                    <a:pt x="8884" y="5823"/>
                    <a:pt x="8656" y="5979"/>
                  </a:cubicBezTo>
                  <a:cubicBezTo>
                    <a:pt x="8692" y="5848"/>
                    <a:pt x="8692" y="5765"/>
                    <a:pt x="8716" y="5658"/>
                  </a:cubicBezTo>
                  <a:cubicBezTo>
                    <a:pt x="8787" y="5348"/>
                    <a:pt x="8990" y="5086"/>
                    <a:pt x="9180" y="4848"/>
                  </a:cubicBezTo>
                  <a:cubicBezTo>
                    <a:pt x="9466" y="4527"/>
                    <a:pt x="9740" y="4193"/>
                    <a:pt x="10025" y="3884"/>
                  </a:cubicBezTo>
                  <a:cubicBezTo>
                    <a:pt x="10311" y="3574"/>
                    <a:pt x="10609" y="3277"/>
                    <a:pt x="10752" y="2860"/>
                  </a:cubicBezTo>
                  <a:close/>
                  <a:moveTo>
                    <a:pt x="13133" y="5467"/>
                  </a:moveTo>
                  <a:lnTo>
                    <a:pt x="13133" y="5467"/>
                  </a:lnTo>
                  <a:cubicBezTo>
                    <a:pt x="12990" y="5705"/>
                    <a:pt x="12835" y="5932"/>
                    <a:pt x="12692" y="6146"/>
                  </a:cubicBezTo>
                  <a:cubicBezTo>
                    <a:pt x="12526" y="6027"/>
                    <a:pt x="12442" y="5824"/>
                    <a:pt x="12514" y="5646"/>
                  </a:cubicBezTo>
                  <a:cubicBezTo>
                    <a:pt x="12538" y="5574"/>
                    <a:pt x="12633" y="5515"/>
                    <a:pt x="12692" y="5491"/>
                  </a:cubicBezTo>
                  <a:cubicBezTo>
                    <a:pt x="12823" y="5467"/>
                    <a:pt x="12978" y="5479"/>
                    <a:pt x="13133" y="5467"/>
                  </a:cubicBezTo>
                  <a:close/>
                  <a:moveTo>
                    <a:pt x="19942" y="5474"/>
                  </a:moveTo>
                  <a:cubicBezTo>
                    <a:pt x="19987" y="5474"/>
                    <a:pt x="20031" y="5475"/>
                    <a:pt x="20074" y="5479"/>
                  </a:cubicBezTo>
                  <a:cubicBezTo>
                    <a:pt x="20205" y="5491"/>
                    <a:pt x="20289" y="5586"/>
                    <a:pt x="20289" y="5717"/>
                  </a:cubicBezTo>
                  <a:cubicBezTo>
                    <a:pt x="20289" y="5896"/>
                    <a:pt x="20253" y="6051"/>
                    <a:pt x="20086" y="6146"/>
                  </a:cubicBezTo>
                  <a:cubicBezTo>
                    <a:pt x="19955" y="5932"/>
                    <a:pt x="19812" y="5705"/>
                    <a:pt x="19658" y="5479"/>
                  </a:cubicBezTo>
                  <a:cubicBezTo>
                    <a:pt x="19761" y="5479"/>
                    <a:pt x="19853" y="5474"/>
                    <a:pt x="19942" y="5474"/>
                  </a:cubicBezTo>
                  <a:close/>
                  <a:moveTo>
                    <a:pt x="11644" y="4822"/>
                  </a:moveTo>
                  <a:cubicBezTo>
                    <a:pt x="11649" y="4822"/>
                    <a:pt x="11653" y="4823"/>
                    <a:pt x="11657" y="4824"/>
                  </a:cubicBezTo>
                  <a:cubicBezTo>
                    <a:pt x="12014" y="4955"/>
                    <a:pt x="12347" y="5098"/>
                    <a:pt x="12692" y="5229"/>
                  </a:cubicBezTo>
                  <a:cubicBezTo>
                    <a:pt x="12704" y="5229"/>
                    <a:pt x="12728" y="5241"/>
                    <a:pt x="12740" y="5253"/>
                  </a:cubicBezTo>
                  <a:cubicBezTo>
                    <a:pt x="12276" y="5479"/>
                    <a:pt x="12240" y="5574"/>
                    <a:pt x="12347" y="6027"/>
                  </a:cubicBezTo>
                  <a:cubicBezTo>
                    <a:pt x="12204" y="6086"/>
                    <a:pt x="12073" y="6146"/>
                    <a:pt x="11954" y="6194"/>
                  </a:cubicBezTo>
                  <a:cubicBezTo>
                    <a:pt x="11811" y="6086"/>
                    <a:pt x="11692" y="5943"/>
                    <a:pt x="11561" y="5848"/>
                  </a:cubicBezTo>
                  <a:cubicBezTo>
                    <a:pt x="11513" y="5821"/>
                    <a:pt x="11466" y="5809"/>
                    <a:pt x="11419" y="5809"/>
                  </a:cubicBezTo>
                  <a:cubicBezTo>
                    <a:pt x="11303" y="5809"/>
                    <a:pt x="11188" y="5879"/>
                    <a:pt x="11061" y="5955"/>
                  </a:cubicBezTo>
                  <a:cubicBezTo>
                    <a:pt x="11133" y="5777"/>
                    <a:pt x="11180" y="5622"/>
                    <a:pt x="11240" y="5479"/>
                  </a:cubicBezTo>
                  <a:cubicBezTo>
                    <a:pt x="11323" y="5289"/>
                    <a:pt x="11430" y="5074"/>
                    <a:pt x="11538" y="4884"/>
                  </a:cubicBezTo>
                  <a:cubicBezTo>
                    <a:pt x="11559" y="4863"/>
                    <a:pt x="11608" y="4822"/>
                    <a:pt x="11644" y="4822"/>
                  </a:cubicBezTo>
                  <a:close/>
                  <a:moveTo>
                    <a:pt x="21134" y="4818"/>
                  </a:moveTo>
                  <a:cubicBezTo>
                    <a:pt x="21220" y="4818"/>
                    <a:pt x="21255" y="4885"/>
                    <a:pt x="21336" y="5062"/>
                  </a:cubicBezTo>
                  <a:cubicBezTo>
                    <a:pt x="21455" y="5301"/>
                    <a:pt x="21551" y="5551"/>
                    <a:pt x="21658" y="5789"/>
                  </a:cubicBezTo>
                  <a:cubicBezTo>
                    <a:pt x="21670" y="5836"/>
                    <a:pt x="21682" y="5884"/>
                    <a:pt x="21694" y="5943"/>
                  </a:cubicBezTo>
                  <a:cubicBezTo>
                    <a:pt x="21537" y="5871"/>
                    <a:pt x="21416" y="5834"/>
                    <a:pt x="21315" y="5834"/>
                  </a:cubicBezTo>
                  <a:cubicBezTo>
                    <a:pt x="21131" y="5834"/>
                    <a:pt x="21009" y="5957"/>
                    <a:pt x="20848" y="6217"/>
                  </a:cubicBezTo>
                  <a:cubicBezTo>
                    <a:pt x="20705" y="6182"/>
                    <a:pt x="20562" y="6122"/>
                    <a:pt x="20432" y="6063"/>
                  </a:cubicBezTo>
                  <a:cubicBezTo>
                    <a:pt x="20432" y="5896"/>
                    <a:pt x="20467" y="5717"/>
                    <a:pt x="20432" y="5551"/>
                  </a:cubicBezTo>
                  <a:cubicBezTo>
                    <a:pt x="20384" y="5360"/>
                    <a:pt x="20193" y="5324"/>
                    <a:pt x="20027" y="5265"/>
                  </a:cubicBezTo>
                  <a:lnTo>
                    <a:pt x="20027" y="5229"/>
                  </a:lnTo>
                  <a:cubicBezTo>
                    <a:pt x="20324" y="5110"/>
                    <a:pt x="20610" y="4991"/>
                    <a:pt x="20896" y="4884"/>
                  </a:cubicBezTo>
                  <a:cubicBezTo>
                    <a:pt x="21009" y="4843"/>
                    <a:pt x="21081" y="4818"/>
                    <a:pt x="21134" y="4818"/>
                  </a:cubicBezTo>
                  <a:close/>
                  <a:moveTo>
                    <a:pt x="9199" y="5942"/>
                  </a:moveTo>
                  <a:cubicBezTo>
                    <a:pt x="9412" y="5942"/>
                    <a:pt x="9545" y="6030"/>
                    <a:pt x="9656" y="6265"/>
                  </a:cubicBezTo>
                  <a:lnTo>
                    <a:pt x="8716" y="6313"/>
                  </a:lnTo>
                  <a:cubicBezTo>
                    <a:pt x="8799" y="6110"/>
                    <a:pt x="8966" y="5955"/>
                    <a:pt x="9156" y="5943"/>
                  </a:cubicBezTo>
                  <a:cubicBezTo>
                    <a:pt x="9171" y="5943"/>
                    <a:pt x="9185" y="5942"/>
                    <a:pt x="9199" y="5942"/>
                  </a:cubicBezTo>
                  <a:close/>
                  <a:moveTo>
                    <a:pt x="23563" y="5932"/>
                  </a:moveTo>
                  <a:cubicBezTo>
                    <a:pt x="23777" y="5932"/>
                    <a:pt x="23980" y="6063"/>
                    <a:pt x="24063" y="6313"/>
                  </a:cubicBezTo>
                  <a:cubicBezTo>
                    <a:pt x="23741" y="6301"/>
                    <a:pt x="23444" y="6289"/>
                    <a:pt x="23146" y="6253"/>
                  </a:cubicBezTo>
                  <a:cubicBezTo>
                    <a:pt x="23182" y="6063"/>
                    <a:pt x="23337" y="5943"/>
                    <a:pt x="23563" y="5932"/>
                  </a:cubicBezTo>
                  <a:close/>
                  <a:moveTo>
                    <a:pt x="10282" y="5848"/>
                  </a:moveTo>
                  <a:cubicBezTo>
                    <a:pt x="10549" y="5848"/>
                    <a:pt x="10708" y="6004"/>
                    <a:pt x="10823" y="6348"/>
                  </a:cubicBezTo>
                  <a:cubicBezTo>
                    <a:pt x="10490" y="6313"/>
                    <a:pt x="10180" y="6301"/>
                    <a:pt x="9847" y="6265"/>
                  </a:cubicBezTo>
                  <a:cubicBezTo>
                    <a:pt x="9942" y="6003"/>
                    <a:pt x="10073" y="5848"/>
                    <a:pt x="10252" y="5848"/>
                  </a:cubicBezTo>
                  <a:cubicBezTo>
                    <a:pt x="10262" y="5848"/>
                    <a:pt x="10272" y="5848"/>
                    <a:pt x="10282" y="5848"/>
                  </a:cubicBezTo>
                  <a:close/>
                  <a:moveTo>
                    <a:pt x="22501" y="5844"/>
                  </a:moveTo>
                  <a:cubicBezTo>
                    <a:pt x="22690" y="5844"/>
                    <a:pt x="22781" y="5945"/>
                    <a:pt x="22920" y="6265"/>
                  </a:cubicBezTo>
                  <a:cubicBezTo>
                    <a:pt x="22610" y="6289"/>
                    <a:pt x="22289" y="6313"/>
                    <a:pt x="21967" y="6348"/>
                  </a:cubicBezTo>
                  <a:cubicBezTo>
                    <a:pt x="21991" y="6074"/>
                    <a:pt x="22158" y="5896"/>
                    <a:pt x="22432" y="5848"/>
                  </a:cubicBezTo>
                  <a:cubicBezTo>
                    <a:pt x="22456" y="5846"/>
                    <a:pt x="22479" y="5844"/>
                    <a:pt x="22501" y="5844"/>
                  </a:cubicBezTo>
                  <a:close/>
                  <a:moveTo>
                    <a:pt x="26291" y="5766"/>
                  </a:moveTo>
                  <a:cubicBezTo>
                    <a:pt x="26362" y="5766"/>
                    <a:pt x="26421" y="5803"/>
                    <a:pt x="26456" y="5872"/>
                  </a:cubicBezTo>
                  <a:cubicBezTo>
                    <a:pt x="26516" y="5967"/>
                    <a:pt x="26456" y="6182"/>
                    <a:pt x="26337" y="6241"/>
                  </a:cubicBezTo>
                  <a:cubicBezTo>
                    <a:pt x="26158" y="6336"/>
                    <a:pt x="25961" y="6412"/>
                    <a:pt x="25736" y="6412"/>
                  </a:cubicBezTo>
                  <a:cubicBezTo>
                    <a:pt x="25707" y="6412"/>
                    <a:pt x="25677" y="6411"/>
                    <a:pt x="25646" y="6408"/>
                  </a:cubicBezTo>
                  <a:cubicBezTo>
                    <a:pt x="25789" y="6182"/>
                    <a:pt x="25908" y="5955"/>
                    <a:pt x="26123" y="5824"/>
                  </a:cubicBezTo>
                  <a:cubicBezTo>
                    <a:pt x="26182" y="5785"/>
                    <a:pt x="26240" y="5766"/>
                    <a:pt x="26291" y="5766"/>
                  </a:cubicBezTo>
                  <a:close/>
                  <a:moveTo>
                    <a:pt x="6491" y="5769"/>
                  </a:moveTo>
                  <a:cubicBezTo>
                    <a:pt x="6539" y="5769"/>
                    <a:pt x="6592" y="5786"/>
                    <a:pt x="6644" y="5824"/>
                  </a:cubicBezTo>
                  <a:cubicBezTo>
                    <a:pt x="6870" y="5955"/>
                    <a:pt x="7013" y="6170"/>
                    <a:pt x="7132" y="6408"/>
                  </a:cubicBezTo>
                  <a:cubicBezTo>
                    <a:pt x="7097" y="6411"/>
                    <a:pt x="7063" y="6412"/>
                    <a:pt x="7029" y="6412"/>
                  </a:cubicBezTo>
                  <a:cubicBezTo>
                    <a:pt x="6806" y="6412"/>
                    <a:pt x="6627" y="6345"/>
                    <a:pt x="6430" y="6241"/>
                  </a:cubicBezTo>
                  <a:cubicBezTo>
                    <a:pt x="6287" y="6182"/>
                    <a:pt x="6251" y="5991"/>
                    <a:pt x="6311" y="5872"/>
                  </a:cubicBezTo>
                  <a:cubicBezTo>
                    <a:pt x="6354" y="5808"/>
                    <a:pt x="6418" y="5769"/>
                    <a:pt x="6491" y="5769"/>
                  </a:cubicBezTo>
                  <a:close/>
                  <a:moveTo>
                    <a:pt x="17967" y="4384"/>
                  </a:moveTo>
                  <a:cubicBezTo>
                    <a:pt x="18181" y="4586"/>
                    <a:pt x="18407" y="4800"/>
                    <a:pt x="18634" y="4979"/>
                  </a:cubicBezTo>
                  <a:cubicBezTo>
                    <a:pt x="18086" y="5467"/>
                    <a:pt x="17550" y="5943"/>
                    <a:pt x="16979" y="6432"/>
                  </a:cubicBezTo>
                  <a:cubicBezTo>
                    <a:pt x="16860" y="6170"/>
                    <a:pt x="16741" y="5908"/>
                    <a:pt x="16633" y="5646"/>
                  </a:cubicBezTo>
                  <a:cubicBezTo>
                    <a:pt x="16622" y="5598"/>
                    <a:pt x="16669" y="5515"/>
                    <a:pt x="16717" y="5467"/>
                  </a:cubicBezTo>
                  <a:cubicBezTo>
                    <a:pt x="16812" y="5360"/>
                    <a:pt x="16931" y="5277"/>
                    <a:pt x="17050" y="5170"/>
                  </a:cubicBezTo>
                  <a:cubicBezTo>
                    <a:pt x="17348" y="4920"/>
                    <a:pt x="17645" y="4646"/>
                    <a:pt x="17967" y="4384"/>
                  </a:cubicBezTo>
                  <a:close/>
                  <a:moveTo>
                    <a:pt x="24932" y="6015"/>
                  </a:moveTo>
                  <a:cubicBezTo>
                    <a:pt x="25170" y="6027"/>
                    <a:pt x="25325" y="6194"/>
                    <a:pt x="25468" y="6384"/>
                  </a:cubicBezTo>
                  <a:cubicBezTo>
                    <a:pt x="25444" y="6408"/>
                    <a:pt x="25444" y="6420"/>
                    <a:pt x="25444" y="6432"/>
                  </a:cubicBezTo>
                  <a:cubicBezTo>
                    <a:pt x="25111" y="6420"/>
                    <a:pt x="24777" y="6384"/>
                    <a:pt x="24408" y="6360"/>
                  </a:cubicBezTo>
                  <a:cubicBezTo>
                    <a:pt x="24551" y="6170"/>
                    <a:pt x="24706" y="6015"/>
                    <a:pt x="24932" y="6015"/>
                  </a:cubicBezTo>
                  <a:close/>
                  <a:moveTo>
                    <a:pt x="7847" y="6015"/>
                  </a:moveTo>
                  <a:cubicBezTo>
                    <a:pt x="8061" y="6015"/>
                    <a:pt x="8216" y="6146"/>
                    <a:pt x="8359" y="6360"/>
                  </a:cubicBezTo>
                  <a:cubicBezTo>
                    <a:pt x="8001" y="6384"/>
                    <a:pt x="7668" y="6420"/>
                    <a:pt x="7311" y="6444"/>
                  </a:cubicBezTo>
                  <a:cubicBezTo>
                    <a:pt x="7382" y="6241"/>
                    <a:pt x="7668" y="6015"/>
                    <a:pt x="7847" y="6015"/>
                  </a:cubicBezTo>
                  <a:close/>
                  <a:moveTo>
                    <a:pt x="14836" y="4384"/>
                  </a:moveTo>
                  <a:cubicBezTo>
                    <a:pt x="15145" y="4646"/>
                    <a:pt x="15431" y="4920"/>
                    <a:pt x="15729" y="5170"/>
                  </a:cubicBezTo>
                  <a:cubicBezTo>
                    <a:pt x="15836" y="5277"/>
                    <a:pt x="15955" y="5360"/>
                    <a:pt x="16074" y="5467"/>
                  </a:cubicBezTo>
                  <a:cubicBezTo>
                    <a:pt x="16145" y="5539"/>
                    <a:pt x="16193" y="5634"/>
                    <a:pt x="16133" y="5729"/>
                  </a:cubicBezTo>
                  <a:cubicBezTo>
                    <a:pt x="16014" y="5967"/>
                    <a:pt x="15907" y="6205"/>
                    <a:pt x="15788" y="6444"/>
                  </a:cubicBezTo>
                  <a:cubicBezTo>
                    <a:pt x="15240" y="5955"/>
                    <a:pt x="14705" y="5479"/>
                    <a:pt x="14169" y="4991"/>
                  </a:cubicBezTo>
                  <a:cubicBezTo>
                    <a:pt x="14395" y="4800"/>
                    <a:pt x="14609" y="4586"/>
                    <a:pt x="14836" y="4384"/>
                  </a:cubicBezTo>
                  <a:close/>
                  <a:moveTo>
                    <a:pt x="11403" y="6011"/>
                  </a:moveTo>
                  <a:cubicBezTo>
                    <a:pt x="11426" y="6011"/>
                    <a:pt x="11451" y="6016"/>
                    <a:pt x="11478" y="6027"/>
                  </a:cubicBezTo>
                  <a:cubicBezTo>
                    <a:pt x="11633" y="6086"/>
                    <a:pt x="11728" y="6229"/>
                    <a:pt x="11752" y="6408"/>
                  </a:cubicBezTo>
                  <a:cubicBezTo>
                    <a:pt x="11776" y="6444"/>
                    <a:pt x="11752" y="6491"/>
                    <a:pt x="11752" y="6539"/>
                  </a:cubicBezTo>
                  <a:cubicBezTo>
                    <a:pt x="11490" y="6479"/>
                    <a:pt x="11240" y="6432"/>
                    <a:pt x="10907" y="6360"/>
                  </a:cubicBezTo>
                  <a:cubicBezTo>
                    <a:pt x="11002" y="6289"/>
                    <a:pt x="11073" y="6229"/>
                    <a:pt x="11145" y="6170"/>
                  </a:cubicBezTo>
                  <a:cubicBezTo>
                    <a:pt x="11232" y="6102"/>
                    <a:pt x="11303" y="6011"/>
                    <a:pt x="11403" y="6011"/>
                  </a:cubicBezTo>
                  <a:close/>
                  <a:moveTo>
                    <a:pt x="21324" y="6025"/>
                  </a:moveTo>
                  <a:cubicBezTo>
                    <a:pt x="21394" y="6025"/>
                    <a:pt x="21486" y="6068"/>
                    <a:pt x="21539" y="6110"/>
                  </a:cubicBezTo>
                  <a:cubicBezTo>
                    <a:pt x="21634" y="6182"/>
                    <a:pt x="21717" y="6289"/>
                    <a:pt x="21813" y="6372"/>
                  </a:cubicBezTo>
                  <a:cubicBezTo>
                    <a:pt x="21551" y="6432"/>
                    <a:pt x="21301" y="6479"/>
                    <a:pt x="21015" y="6539"/>
                  </a:cubicBezTo>
                  <a:cubicBezTo>
                    <a:pt x="20967" y="6348"/>
                    <a:pt x="21098" y="6063"/>
                    <a:pt x="21301" y="6027"/>
                  </a:cubicBezTo>
                  <a:cubicBezTo>
                    <a:pt x="21308" y="6026"/>
                    <a:pt x="21316" y="6025"/>
                    <a:pt x="21324" y="6025"/>
                  </a:cubicBezTo>
                  <a:close/>
                  <a:moveTo>
                    <a:pt x="12412" y="6319"/>
                  </a:moveTo>
                  <a:cubicBezTo>
                    <a:pt x="12480" y="6319"/>
                    <a:pt x="12554" y="6333"/>
                    <a:pt x="12633" y="6360"/>
                  </a:cubicBezTo>
                  <a:cubicBezTo>
                    <a:pt x="12573" y="6527"/>
                    <a:pt x="12502" y="6705"/>
                    <a:pt x="12442" y="6860"/>
                  </a:cubicBezTo>
                  <a:cubicBezTo>
                    <a:pt x="12264" y="6789"/>
                    <a:pt x="12097" y="6717"/>
                    <a:pt x="11930" y="6646"/>
                  </a:cubicBezTo>
                  <a:cubicBezTo>
                    <a:pt x="12055" y="6433"/>
                    <a:pt x="12212" y="6319"/>
                    <a:pt x="12412" y="6319"/>
                  </a:cubicBezTo>
                  <a:close/>
                  <a:moveTo>
                    <a:pt x="20372" y="6319"/>
                  </a:moveTo>
                  <a:cubicBezTo>
                    <a:pt x="20574" y="6319"/>
                    <a:pt x="20724" y="6433"/>
                    <a:pt x="20848" y="6646"/>
                  </a:cubicBezTo>
                  <a:cubicBezTo>
                    <a:pt x="20682" y="6717"/>
                    <a:pt x="20527" y="6789"/>
                    <a:pt x="20348" y="6860"/>
                  </a:cubicBezTo>
                  <a:cubicBezTo>
                    <a:pt x="20289" y="6705"/>
                    <a:pt x="20205" y="6527"/>
                    <a:pt x="20146" y="6360"/>
                  </a:cubicBezTo>
                  <a:cubicBezTo>
                    <a:pt x="20228" y="6333"/>
                    <a:pt x="20303" y="6319"/>
                    <a:pt x="20372" y="6319"/>
                  </a:cubicBezTo>
                  <a:close/>
                  <a:moveTo>
                    <a:pt x="5997" y="6306"/>
                  </a:moveTo>
                  <a:cubicBezTo>
                    <a:pt x="6095" y="6306"/>
                    <a:pt x="6200" y="6354"/>
                    <a:pt x="6239" y="6432"/>
                  </a:cubicBezTo>
                  <a:cubicBezTo>
                    <a:pt x="6335" y="6646"/>
                    <a:pt x="6430" y="6884"/>
                    <a:pt x="6394" y="7146"/>
                  </a:cubicBezTo>
                  <a:cubicBezTo>
                    <a:pt x="6156" y="7015"/>
                    <a:pt x="5942" y="6896"/>
                    <a:pt x="5823" y="6670"/>
                  </a:cubicBezTo>
                  <a:cubicBezTo>
                    <a:pt x="5727" y="6539"/>
                    <a:pt x="5751" y="6408"/>
                    <a:pt x="5858" y="6348"/>
                  </a:cubicBezTo>
                  <a:cubicBezTo>
                    <a:pt x="5895" y="6320"/>
                    <a:pt x="5945" y="6306"/>
                    <a:pt x="5997" y="6306"/>
                  </a:cubicBezTo>
                  <a:close/>
                  <a:moveTo>
                    <a:pt x="26784" y="6317"/>
                  </a:moveTo>
                  <a:cubicBezTo>
                    <a:pt x="26834" y="6317"/>
                    <a:pt x="26883" y="6328"/>
                    <a:pt x="26920" y="6348"/>
                  </a:cubicBezTo>
                  <a:cubicBezTo>
                    <a:pt x="27039" y="6420"/>
                    <a:pt x="27051" y="6539"/>
                    <a:pt x="26968" y="6682"/>
                  </a:cubicBezTo>
                  <a:cubicBezTo>
                    <a:pt x="26849" y="6896"/>
                    <a:pt x="26623" y="7015"/>
                    <a:pt x="26397" y="7158"/>
                  </a:cubicBezTo>
                  <a:cubicBezTo>
                    <a:pt x="26361" y="6884"/>
                    <a:pt x="26444" y="6646"/>
                    <a:pt x="26551" y="6432"/>
                  </a:cubicBezTo>
                  <a:cubicBezTo>
                    <a:pt x="26590" y="6354"/>
                    <a:pt x="26690" y="6317"/>
                    <a:pt x="26784" y="6317"/>
                  </a:cubicBezTo>
                  <a:close/>
                  <a:moveTo>
                    <a:pt x="16395" y="2384"/>
                  </a:moveTo>
                  <a:cubicBezTo>
                    <a:pt x="16741" y="3098"/>
                    <a:pt x="17384" y="3503"/>
                    <a:pt x="17991" y="4003"/>
                  </a:cubicBezTo>
                  <a:cubicBezTo>
                    <a:pt x="18574" y="4503"/>
                    <a:pt x="19098" y="5051"/>
                    <a:pt x="19550" y="5658"/>
                  </a:cubicBezTo>
                  <a:cubicBezTo>
                    <a:pt x="19836" y="6051"/>
                    <a:pt x="20015" y="6479"/>
                    <a:pt x="20170" y="6920"/>
                  </a:cubicBezTo>
                  <a:cubicBezTo>
                    <a:pt x="20205" y="7063"/>
                    <a:pt x="20146" y="7158"/>
                    <a:pt x="20027" y="7253"/>
                  </a:cubicBezTo>
                  <a:cubicBezTo>
                    <a:pt x="20003" y="7122"/>
                    <a:pt x="19967" y="7003"/>
                    <a:pt x="19943" y="6896"/>
                  </a:cubicBezTo>
                  <a:cubicBezTo>
                    <a:pt x="19610" y="5896"/>
                    <a:pt x="19062" y="5051"/>
                    <a:pt x="18241" y="4384"/>
                  </a:cubicBezTo>
                  <a:cubicBezTo>
                    <a:pt x="17919" y="4110"/>
                    <a:pt x="17574" y="3860"/>
                    <a:pt x="17264" y="3562"/>
                  </a:cubicBezTo>
                  <a:cubicBezTo>
                    <a:pt x="16991" y="3288"/>
                    <a:pt x="16693" y="3050"/>
                    <a:pt x="16514" y="2717"/>
                  </a:cubicBezTo>
                  <a:cubicBezTo>
                    <a:pt x="16497" y="2665"/>
                    <a:pt x="16460" y="2641"/>
                    <a:pt x="16420" y="2641"/>
                  </a:cubicBezTo>
                  <a:cubicBezTo>
                    <a:pt x="16377" y="2641"/>
                    <a:pt x="16331" y="2668"/>
                    <a:pt x="16300" y="2717"/>
                  </a:cubicBezTo>
                  <a:cubicBezTo>
                    <a:pt x="16086" y="3086"/>
                    <a:pt x="15776" y="3372"/>
                    <a:pt x="15443" y="3634"/>
                  </a:cubicBezTo>
                  <a:cubicBezTo>
                    <a:pt x="14836" y="4146"/>
                    <a:pt x="14193" y="4598"/>
                    <a:pt x="13716" y="5241"/>
                  </a:cubicBezTo>
                  <a:cubicBezTo>
                    <a:pt x="13502" y="5539"/>
                    <a:pt x="13300" y="5872"/>
                    <a:pt x="13145" y="6205"/>
                  </a:cubicBezTo>
                  <a:cubicBezTo>
                    <a:pt x="12990" y="6539"/>
                    <a:pt x="12883" y="6884"/>
                    <a:pt x="12764" y="7206"/>
                  </a:cubicBezTo>
                  <a:cubicBezTo>
                    <a:pt x="12669" y="7158"/>
                    <a:pt x="12621" y="7063"/>
                    <a:pt x="12645" y="6956"/>
                  </a:cubicBezTo>
                  <a:cubicBezTo>
                    <a:pt x="12800" y="6527"/>
                    <a:pt x="12919" y="6086"/>
                    <a:pt x="13216" y="5729"/>
                  </a:cubicBezTo>
                  <a:cubicBezTo>
                    <a:pt x="13526" y="5360"/>
                    <a:pt x="13824" y="4955"/>
                    <a:pt x="14169" y="4598"/>
                  </a:cubicBezTo>
                  <a:cubicBezTo>
                    <a:pt x="14490" y="4265"/>
                    <a:pt x="14883" y="3979"/>
                    <a:pt x="15240" y="3646"/>
                  </a:cubicBezTo>
                  <a:cubicBezTo>
                    <a:pt x="15550" y="3372"/>
                    <a:pt x="15860" y="3074"/>
                    <a:pt x="16181" y="2753"/>
                  </a:cubicBezTo>
                  <a:cubicBezTo>
                    <a:pt x="16264" y="2657"/>
                    <a:pt x="16324" y="2515"/>
                    <a:pt x="16395" y="2384"/>
                  </a:cubicBezTo>
                  <a:close/>
                  <a:moveTo>
                    <a:pt x="14038" y="5158"/>
                  </a:moveTo>
                  <a:cubicBezTo>
                    <a:pt x="14157" y="5241"/>
                    <a:pt x="14240" y="5312"/>
                    <a:pt x="14336" y="5396"/>
                  </a:cubicBezTo>
                  <a:cubicBezTo>
                    <a:pt x="14728" y="5765"/>
                    <a:pt x="15145" y="6122"/>
                    <a:pt x="15550" y="6491"/>
                  </a:cubicBezTo>
                  <a:cubicBezTo>
                    <a:pt x="15705" y="6646"/>
                    <a:pt x="15705" y="6646"/>
                    <a:pt x="15598" y="6836"/>
                  </a:cubicBezTo>
                  <a:cubicBezTo>
                    <a:pt x="15490" y="7027"/>
                    <a:pt x="15383" y="7217"/>
                    <a:pt x="15300" y="7420"/>
                  </a:cubicBezTo>
                  <a:cubicBezTo>
                    <a:pt x="15270" y="7480"/>
                    <a:pt x="15235" y="7512"/>
                    <a:pt x="15195" y="7512"/>
                  </a:cubicBezTo>
                  <a:cubicBezTo>
                    <a:pt x="15172" y="7512"/>
                    <a:pt x="15148" y="7501"/>
                    <a:pt x="15121" y="7479"/>
                  </a:cubicBezTo>
                  <a:cubicBezTo>
                    <a:pt x="15062" y="7432"/>
                    <a:pt x="15002" y="7396"/>
                    <a:pt x="14955" y="7360"/>
                  </a:cubicBezTo>
                  <a:cubicBezTo>
                    <a:pt x="14514" y="7003"/>
                    <a:pt x="14062" y="6622"/>
                    <a:pt x="13621" y="6265"/>
                  </a:cubicBezTo>
                  <a:cubicBezTo>
                    <a:pt x="13538" y="6205"/>
                    <a:pt x="13466" y="6170"/>
                    <a:pt x="13359" y="6086"/>
                  </a:cubicBezTo>
                  <a:cubicBezTo>
                    <a:pt x="13574" y="5777"/>
                    <a:pt x="13776" y="5467"/>
                    <a:pt x="14038" y="5158"/>
                  </a:cubicBezTo>
                  <a:close/>
                  <a:moveTo>
                    <a:pt x="18765" y="5134"/>
                  </a:moveTo>
                  <a:cubicBezTo>
                    <a:pt x="18991" y="5467"/>
                    <a:pt x="19217" y="5777"/>
                    <a:pt x="19408" y="6074"/>
                  </a:cubicBezTo>
                  <a:cubicBezTo>
                    <a:pt x="18777" y="6586"/>
                    <a:pt x="18181" y="7063"/>
                    <a:pt x="17574" y="7551"/>
                  </a:cubicBezTo>
                  <a:cubicBezTo>
                    <a:pt x="17407" y="7241"/>
                    <a:pt x="17264" y="6967"/>
                    <a:pt x="17133" y="6705"/>
                  </a:cubicBezTo>
                  <a:cubicBezTo>
                    <a:pt x="17110" y="6682"/>
                    <a:pt x="17133" y="6622"/>
                    <a:pt x="17157" y="6598"/>
                  </a:cubicBezTo>
                  <a:cubicBezTo>
                    <a:pt x="17253" y="6479"/>
                    <a:pt x="17348" y="6372"/>
                    <a:pt x="17455" y="6289"/>
                  </a:cubicBezTo>
                  <a:cubicBezTo>
                    <a:pt x="17884" y="5908"/>
                    <a:pt x="18300" y="5539"/>
                    <a:pt x="18765" y="5134"/>
                  </a:cubicBezTo>
                  <a:close/>
                  <a:moveTo>
                    <a:pt x="7704" y="6908"/>
                  </a:moveTo>
                  <a:cubicBezTo>
                    <a:pt x="7799" y="6908"/>
                    <a:pt x="7847" y="6944"/>
                    <a:pt x="7847" y="7027"/>
                  </a:cubicBezTo>
                  <a:cubicBezTo>
                    <a:pt x="7859" y="7241"/>
                    <a:pt x="7882" y="7444"/>
                    <a:pt x="7906" y="7694"/>
                  </a:cubicBezTo>
                  <a:cubicBezTo>
                    <a:pt x="7608" y="7432"/>
                    <a:pt x="7335" y="7182"/>
                    <a:pt x="7049" y="6908"/>
                  </a:cubicBezTo>
                  <a:close/>
                  <a:moveTo>
                    <a:pt x="25730" y="6908"/>
                  </a:moveTo>
                  <a:cubicBezTo>
                    <a:pt x="25444" y="7182"/>
                    <a:pt x="25182" y="7432"/>
                    <a:pt x="24884" y="7694"/>
                  </a:cubicBezTo>
                  <a:cubicBezTo>
                    <a:pt x="24908" y="7444"/>
                    <a:pt x="24932" y="7241"/>
                    <a:pt x="24944" y="7027"/>
                  </a:cubicBezTo>
                  <a:cubicBezTo>
                    <a:pt x="24944" y="6956"/>
                    <a:pt x="24968" y="6908"/>
                    <a:pt x="25063" y="6908"/>
                  </a:cubicBezTo>
                  <a:close/>
                  <a:moveTo>
                    <a:pt x="6882" y="7075"/>
                  </a:moveTo>
                  <a:cubicBezTo>
                    <a:pt x="7156" y="7360"/>
                    <a:pt x="7406" y="7622"/>
                    <a:pt x="7680" y="7920"/>
                  </a:cubicBezTo>
                  <a:cubicBezTo>
                    <a:pt x="7430" y="7908"/>
                    <a:pt x="7204" y="7896"/>
                    <a:pt x="6977" y="7860"/>
                  </a:cubicBezTo>
                  <a:cubicBezTo>
                    <a:pt x="6930" y="7848"/>
                    <a:pt x="6882" y="7789"/>
                    <a:pt x="6882" y="7741"/>
                  </a:cubicBezTo>
                  <a:lnTo>
                    <a:pt x="6882" y="7075"/>
                  </a:lnTo>
                  <a:close/>
                  <a:moveTo>
                    <a:pt x="25896" y="7075"/>
                  </a:moveTo>
                  <a:lnTo>
                    <a:pt x="25896" y="7741"/>
                  </a:lnTo>
                  <a:cubicBezTo>
                    <a:pt x="25896" y="7837"/>
                    <a:pt x="25861" y="7860"/>
                    <a:pt x="25777" y="7860"/>
                  </a:cubicBezTo>
                  <a:cubicBezTo>
                    <a:pt x="25563" y="7872"/>
                    <a:pt x="25361" y="7908"/>
                    <a:pt x="25111" y="7920"/>
                  </a:cubicBezTo>
                  <a:cubicBezTo>
                    <a:pt x="25373" y="7622"/>
                    <a:pt x="25611" y="7360"/>
                    <a:pt x="25896" y="7075"/>
                  </a:cubicBezTo>
                  <a:close/>
                  <a:moveTo>
                    <a:pt x="6430" y="7325"/>
                  </a:moveTo>
                  <a:lnTo>
                    <a:pt x="6430" y="7325"/>
                  </a:lnTo>
                  <a:cubicBezTo>
                    <a:pt x="6394" y="7682"/>
                    <a:pt x="6370" y="8015"/>
                    <a:pt x="6335" y="8349"/>
                  </a:cubicBezTo>
                  <a:cubicBezTo>
                    <a:pt x="6180" y="8289"/>
                    <a:pt x="6013" y="8087"/>
                    <a:pt x="6001" y="7908"/>
                  </a:cubicBezTo>
                  <a:cubicBezTo>
                    <a:pt x="5977" y="7729"/>
                    <a:pt x="6192" y="7444"/>
                    <a:pt x="6430" y="7325"/>
                  </a:cubicBezTo>
                  <a:close/>
                  <a:moveTo>
                    <a:pt x="26397" y="7337"/>
                  </a:moveTo>
                  <a:cubicBezTo>
                    <a:pt x="26611" y="7479"/>
                    <a:pt x="26754" y="7634"/>
                    <a:pt x="26778" y="7872"/>
                  </a:cubicBezTo>
                  <a:cubicBezTo>
                    <a:pt x="26789" y="8099"/>
                    <a:pt x="26635" y="8253"/>
                    <a:pt x="26432" y="8384"/>
                  </a:cubicBezTo>
                  <a:cubicBezTo>
                    <a:pt x="26420" y="8027"/>
                    <a:pt x="26385" y="7682"/>
                    <a:pt x="26361" y="7360"/>
                  </a:cubicBezTo>
                  <a:cubicBezTo>
                    <a:pt x="26373" y="7360"/>
                    <a:pt x="26385" y="7337"/>
                    <a:pt x="26397" y="7337"/>
                  </a:cubicBezTo>
                  <a:close/>
                  <a:moveTo>
                    <a:pt x="8811" y="6825"/>
                  </a:moveTo>
                  <a:lnTo>
                    <a:pt x="8811" y="6825"/>
                  </a:lnTo>
                  <a:cubicBezTo>
                    <a:pt x="8763" y="7372"/>
                    <a:pt x="8740" y="7908"/>
                    <a:pt x="8704" y="8468"/>
                  </a:cubicBezTo>
                  <a:cubicBezTo>
                    <a:pt x="8656" y="8456"/>
                    <a:pt x="8621" y="8444"/>
                    <a:pt x="8597" y="8420"/>
                  </a:cubicBezTo>
                  <a:cubicBezTo>
                    <a:pt x="8454" y="8289"/>
                    <a:pt x="8287" y="8158"/>
                    <a:pt x="8180" y="7991"/>
                  </a:cubicBezTo>
                  <a:cubicBezTo>
                    <a:pt x="8097" y="7860"/>
                    <a:pt x="8097" y="7670"/>
                    <a:pt x="8061" y="7503"/>
                  </a:cubicBezTo>
                  <a:cubicBezTo>
                    <a:pt x="8049" y="7337"/>
                    <a:pt x="8037" y="7182"/>
                    <a:pt x="8037" y="7015"/>
                  </a:cubicBezTo>
                  <a:cubicBezTo>
                    <a:pt x="8037" y="6967"/>
                    <a:pt x="8073" y="6896"/>
                    <a:pt x="8109" y="6896"/>
                  </a:cubicBezTo>
                  <a:cubicBezTo>
                    <a:pt x="8335" y="6860"/>
                    <a:pt x="8561" y="6848"/>
                    <a:pt x="8811" y="6825"/>
                  </a:cubicBezTo>
                  <a:close/>
                  <a:moveTo>
                    <a:pt x="23991" y="6801"/>
                  </a:moveTo>
                  <a:lnTo>
                    <a:pt x="23991" y="6801"/>
                  </a:lnTo>
                  <a:cubicBezTo>
                    <a:pt x="24242" y="6836"/>
                    <a:pt x="24468" y="6848"/>
                    <a:pt x="24682" y="6884"/>
                  </a:cubicBezTo>
                  <a:cubicBezTo>
                    <a:pt x="24718" y="6884"/>
                    <a:pt x="24765" y="6956"/>
                    <a:pt x="24765" y="6979"/>
                  </a:cubicBezTo>
                  <a:cubicBezTo>
                    <a:pt x="24718" y="7301"/>
                    <a:pt x="24682" y="7610"/>
                    <a:pt x="24646" y="7920"/>
                  </a:cubicBezTo>
                  <a:cubicBezTo>
                    <a:pt x="24646" y="7932"/>
                    <a:pt x="24646" y="7956"/>
                    <a:pt x="24623" y="7968"/>
                  </a:cubicBezTo>
                  <a:lnTo>
                    <a:pt x="24122" y="8468"/>
                  </a:lnTo>
                  <a:cubicBezTo>
                    <a:pt x="24111" y="8468"/>
                    <a:pt x="24099" y="8456"/>
                    <a:pt x="24075" y="8456"/>
                  </a:cubicBezTo>
                  <a:cubicBezTo>
                    <a:pt x="24051" y="7908"/>
                    <a:pt x="24015" y="7372"/>
                    <a:pt x="23991" y="6801"/>
                  </a:cubicBezTo>
                  <a:close/>
                  <a:moveTo>
                    <a:pt x="6966" y="8027"/>
                  </a:moveTo>
                  <a:cubicBezTo>
                    <a:pt x="7275" y="8075"/>
                    <a:pt x="7585" y="8099"/>
                    <a:pt x="7906" y="8146"/>
                  </a:cubicBezTo>
                  <a:cubicBezTo>
                    <a:pt x="7918" y="8146"/>
                    <a:pt x="7930" y="8146"/>
                    <a:pt x="7942" y="8158"/>
                  </a:cubicBezTo>
                  <a:lnTo>
                    <a:pt x="8454" y="8670"/>
                  </a:lnTo>
                  <a:cubicBezTo>
                    <a:pt x="8454" y="8682"/>
                    <a:pt x="8442" y="8694"/>
                    <a:pt x="8442" y="8706"/>
                  </a:cubicBezTo>
                  <a:cubicBezTo>
                    <a:pt x="7906" y="8753"/>
                    <a:pt x="7347" y="8789"/>
                    <a:pt x="6787" y="8801"/>
                  </a:cubicBezTo>
                  <a:cubicBezTo>
                    <a:pt x="6811" y="8551"/>
                    <a:pt x="6835" y="8325"/>
                    <a:pt x="6858" y="8099"/>
                  </a:cubicBezTo>
                  <a:cubicBezTo>
                    <a:pt x="6858" y="8075"/>
                    <a:pt x="6930" y="8027"/>
                    <a:pt x="6966" y="8027"/>
                  </a:cubicBezTo>
                  <a:close/>
                  <a:moveTo>
                    <a:pt x="25829" y="8036"/>
                  </a:moveTo>
                  <a:cubicBezTo>
                    <a:pt x="25895" y="8036"/>
                    <a:pt x="25920" y="8066"/>
                    <a:pt x="25920" y="8146"/>
                  </a:cubicBezTo>
                  <a:cubicBezTo>
                    <a:pt x="25944" y="8349"/>
                    <a:pt x="25956" y="8575"/>
                    <a:pt x="25980" y="8813"/>
                  </a:cubicBezTo>
                  <a:cubicBezTo>
                    <a:pt x="25432" y="8789"/>
                    <a:pt x="24884" y="8753"/>
                    <a:pt x="24301" y="8706"/>
                  </a:cubicBezTo>
                  <a:cubicBezTo>
                    <a:pt x="24361" y="8646"/>
                    <a:pt x="24396" y="8599"/>
                    <a:pt x="24420" y="8563"/>
                  </a:cubicBezTo>
                  <a:cubicBezTo>
                    <a:pt x="24468" y="8515"/>
                    <a:pt x="24527" y="8468"/>
                    <a:pt x="24551" y="8432"/>
                  </a:cubicBezTo>
                  <a:cubicBezTo>
                    <a:pt x="24765" y="8134"/>
                    <a:pt x="25063" y="8099"/>
                    <a:pt x="25373" y="8075"/>
                  </a:cubicBezTo>
                  <a:cubicBezTo>
                    <a:pt x="25504" y="8075"/>
                    <a:pt x="25658" y="8051"/>
                    <a:pt x="25789" y="8039"/>
                  </a:cubicBezTo>
                  <a:cubicBezTo>
                    <a:pt x="25804" y="8037"/>
                    <a:pt x="25817" y="8036"/>
                    <a:pt x="25829" y="8036"/>
                  </a:cubicBezTo>
                  <a:close/>
                  <a:moveTo>
                    <a:pt x="9906" y="6765"/>
                  </a:moveTo>
                  <a:cubicBezTo>
                    <a:pt x="9859" y="7503"/>
                    <a:pt x="9823" y="8206"/>
                    <a:pt x="9775" y="8932"/>
                  </a:cubicBezTo>
                  <a:cubicBezTo>
                    <a:pt x="9490" y="8861"/>
                    <a:pt x="9216" y="8801"/>
                    <a:pt x="8954" y="8634"/>
                  </a:cubicBezTo>
                  <a:cubicBezTo>
                    <a:pt x="8930" y="8610"/>
                    <a:pt x="8894" y="8527"/>
                    <a:pt x="8894" y="8468"/>
                  </a:cubicBezTo>
                  <a:cubicBezTo>
                    <a:pt x="8894" y="8313"/>
                    <a:pt x="8918" y="8158"/>
                    <a:pt x="8930" y="8015"/>
                  </a:cubicBezTo>
                  <a:cubicBezTo>
                    <a:pt x="8942" y="7622"/>
                    <a:pt x="8966" y="7217"/>
                    <a:pt x="9002" y="6801"/>
                  </a:cubicBezTo>
                  <a:cubicBezTo>
                    <a:pt x="9299" y="6777"/>
                    <a:pt x="9597" y="6765"/>
                    <a:pt x="9906" y="6765"/>
                  </a:cubicBezTo>
                  <a:close/>
                  <a:moveTo>
                    <a:pt x="22860" y="6765"/>
                  </a:moveTo>
                  <a:lnTo>
                    <a:pt x="22860" y="6765"/>
                  </a:lnTo>
                  <a:cubicBezTo>
                    <a:pt x="23170" y="6777"/>
                    <a:pt x="23468" y="6789"/>
                    <a:pt x="23765" y="6801"/>
                  </a:cubicBezTo>
                  <a:cubicBezTo>
                    <a:pt x="23813" y="7360"/>
                    <a:pt x="23837" y="7872"/>
                    <a:pt x="23884" y="8396"/>
                  </a:cubicBezTo>
                  <a:cubicBezTo>
                    <a:pt x="23896" y="8551"/>
                    <a:pt x="23861" y="8646"/>
                    <a:pt x="23706" y="8694"/>
                  </a:cubicBezTo>
                  <a:cubicBezTo>
                    <a:pt x="23480" y="8765"/>
                    <a:pt x="23241" y="8861"/>
                    <a:pt x="23003" y="8932"/>
                  </a:cubicBezTo>
                  <a:cubicBezTo>
                    <a:pt x="22968" y="8194"/>
                    <a:pt x="22920" y="7491"/>
                    <a:pt x="22860" y="6765"/>
                  </a:cubicBezTo>
                  <a:close/>
                  <a:moveTo>
                    <a:pt x="10121" y="6765"/>
                  </a:moveTo>
                  <a:cubicBezTo>
                    <a:pt x="10502" y="6836"/>
                    <a:pt x="10859" y="6896"/>
                    <a:pt x="11216" y="6979"/>
                  </a:cubicBezTo>
                  <a:cubicBezTo>
                    <a:pt x="11145" y="7718"/>
                    <a:pt x="11073" y="8408"/>
                    <a:pt x="11002" y="9111"/>
                  </a:cubicBezTo>
                  <a:cubicBezTo>
                    <a:pt x="10986" y="9234"/>
                    <a:pt x="10971" y="9287"/>
                    <a:pt x="10907" y="9287"/>
                  </a:cubicBezTo>
                  <a:cubicBezTo>
                    <a:pt x="10873" y="9287"/>
                    <a:pt x="10823" y="9271"/>
                    <a:pt x="10752" y="9242"/>
                  </a:cubicBezTo>
                  <a:cubicBezTo>
                    <a:pt x="10561" y="9170"/>
                    <a:pt x="10371" y="9111"/>
                    <a:pt x="10180" y="9063"/>
                  </a:cubicBezTo>
                  <a:cubicBezTo>
                    <a:pt x="10025" y="9039"/>
                    <a:pt x="9966" y="8968"/>
                    <a:pt x="9990" y="8813"/>
                  </a:cubicBezTo>
                  <a:cubicBezTo>
                    <a:pt x="10014" y="8384"/>
                    <a:pt x="10025" y="7968"/>
                    <a:pt x="10061" y="7551"/>
                  </a:cubicBezTo>
                  <a:cubicBezTo>
                    <a:pt x="10073" y="7301"/>
                    <a:pt x="10085" y="7063"/>
                    <a:pt x="10121" y="6765"/>
                  </a:cubicBezTo>
                  <a:close/>
                  <a:moveTo>
                    <a:pt x="22682" y="6765"/>
                  </a:moveTo>
                  <a:cubicBezTo>
                    <a:pt x="22706" y="7003"/>
                    <a:pt x="22718" y="7194"/>
                    <a:pt x="22741" y="7384"/>
                  </a:cubicBezTo>
                  <a:cubicBezTo>
                    <a:pt x="22765" y="7813"/>
                    <a:pt x="22777" y="8229"/>
                    <a:pt x="22813" y="8670"/>
                  </a:cubicBezTo>
                  <a:lnTo>
                    <a:pt x="22813" y="8741"/>
                  </a:lnTo>
                  <a:cubicBezTo>
                    <a:pt x="22813" y="9027"/>
                    <a:pt x="22813" y="9027"/>
                    <a:pt x="22539" y="9099"/>
                  </a:cubicBezTo>
                  <a:cubicBezTo>
                    <a:pt x="22348" y="9158"/>
                    <a:pt x="22158" y="9218"/>
                    <a:pt x="21967" y="9289"/>
                  </a:cubicBezTo>
                  <a:cubicBezTo>
                    <a:pt x="21939" y="9300"/>
                    <a:pt x="21916" y="9305"/>
                    <a:pt x="21896" y="9305"/>
                  </a:cubicBezTo>
                  <a:cubicBezTo>
                    <a:pt x="21852" y="9305"/>
                    <a:pt x="21829" y="9276"/>
                    <a:pt x="21813" y="9218"/>
                  </a:cubicBezTo>
                  <a:cubicBezTo>
                    <a:pt x="21789" y="9051"/>
                    <a:pt x="21777" y="8908"/>
                    <a:pt x="21753" y="8753"/>
                  </a:cubicBezTo>
                  <a:cubicBezTo>
                    <a:pt x="21682" y="8170"/>
                    <a:pt x="21622" y="7598"/>
                    <a:pt x="21563" y="6967"/>
                  </a:cubicBezTo>
                  <a:cubicBezTo>
                    <a:pt x="21920" y="6908"/>
                    <a:pt x="22277" y="6836"/>
                    <a:pt x="22682" y="6765"/>
                  </a:cubicBezTo>
                  <a:close/>
                  <a:moveTo>
                    <a:pt x="19467" y="6265"/>
                  </a:moveTo>
                  <a:cubicBezTo>
                    <a:pt x="19634" y="6658"/>
                    <a:pt x="19824" y="6979"/>
                    <a:pt x="19812" y="7384"/>
                  </a:cubicBezTo>
                  <a:cubicBezTo>
                    <a:pt x="19812" y="7444"/>
                    <a:pt x="19765" y="7539"/>
                    <a:pt x="19717" y="7575"/>
                  </a:cubicBezTo>
                  <a:cubicBezTo>
                    <a:pt x="19396" y="7908"/>
                    <a:pt x="19050" y="8218"/>
                    <a:pt x="18741" y="8563"/>
                  </a:cubicBezTo>
                  <a:cubicBezTo>
                    <a:pt x="18503" y="8825"/>
                    <a:pt x="18265" y="9087"/>
                    <a:pt x="18122" y="9420"/>
                  </a:cubicBezTo>
                  <a:lnTo>
                    <a:pt x="18038" y="9599"/>
                  </a:lnTo>
                  <a:cubicBezTo>
                    <a:pt x="18003" y="8944"/>
                    <a:pt x="17919" y="8325"/>
                    <a:pt x="17634" y="7741"/>
                  </a:cubicBezTo>
                  <a:cubicBezTo>
                    <a:pt x="18241" y="7253"/>
                    <a:pt x="18836" y="6765"/>
                    <a:pt x="19467" y="6265"/>
                  </a:cubicBezTo>
                  <a:close/>
                  <a:moveTo>
                    <a:pt x="13300" y="6265"/>
                  </a:moveTo>
                  <a:cubicBezTo>
                    <a:pt x="13931" y="6777"/>
                    <a:pt x="14526" y="7253"/>
                    <a:pt x="15133" y="7741"/>
                  </a:cubicBezTo>
                  <a:cubicBezTo>
                    <a:pt x="14871" y="8325"/>
                    <a:pt x="14776" y="8944"/>
                    <a:pt x="14776" y="9634"/>
                  </a:cubicBezTo>
                  <a:cubicBezTo>
                    <a:pt x="14752" y="9575"/>
                    <a:pt x="14717" y="9563"/>
                    <a:pt x="14705" y="9539"/>
                  </a:cubicBezTo>
                  <a:cubicBezTo>
                    <a:pt x="14443" y="8932"/>
                    <a:pt x="13990" y="8491"/>
                    <a:pt x="13514" y="8039"/>
                  </a:cubicBezTo>
                  <a:cubicBezTo>
                    <a:pt x="13347" y="7896"/>
                    <a:pt x="13181" y="7729"/>
                    <a:pt x="13038" y="7563"/>
                  </a:cubicBezTo>
                  <a:cubicBezTo>
                    <a:pt x="13002" y="7527"/>
                    <a:pt x="12978" y="7456"/>
                    <a:pt x="12978" y="7408"/>
                  </a:cubicBezTo>
                  <a:cubicBezTo>
                    <a:pt x="12978" y="7301"/>
                    <a:pt x="12978" y="7182"/>
                    <a:pt x="13002" y="7075"/>
                  </a:cubicBezTo>
                  <a:cubicBezTo>
                    <a:pt x="13097" y="6825"/>
                    <a:pt x="13193" y="6563"/>
                    <a:pt x="13300" y="6265"/>
                  </a:cubicBezTo>
                  <a:close/>
                  <a:moveTo>
                    <a:pt x="6287" y="8741"/>
                  </a:moveTo>
                  <a:lnTo>
                    <a:pt x="6287" y="8741"/>
                  </a:lnTo>
                  <a:cubicBezTo>
                    <a:pt x="6275" y="9051"/>
                    <a:pt x="6263" y="9361"/>
                    <a:pt x="6239" y="9682"/>
                  </a:cubicBezTo>
                  <a:cubicBezTo>
                    <a:pt x="6013" y="9599"/>
                    <a:pt x="5918" y="9468"/>
                    <a:pt x="5906" y="9242"/>
                  </a:cubicBezTo>
                  <a:cubicBezTo>
                    <a:pt x="5906" y="9027"/>
                    <a:pt x="6025" y="8861"/>
                    <a:pt x="6287" y="8741"/>
                  </a:cubicBezTo>
                  <a:close/>
                  <a:moveTo>
                    <a:pt x="26492" y="8753"/>
                  </a:moveTo>
                  <a:cubicBezTo>
                    <a:pt x="26670" y="8801"/>
                    <a:pt x="26849" y="8991"/>
                    <a:pt x="26861" y="9170"/>
                  </a:cubicBezTo>
                  <a:cubicBezTo>
                    <a:pt x="26897" y="9408"/>
                    <a:pt x="26789" y="9575"/>
                    <a:pt x="26539" y="9682"/>
                  </a:cubicBezTo>
                  <a:cubicBezTo>
                    <a:pt x="26516" y="9361"/>
                    <a:pt x="26504" y="9051"/>
                    <a:pt x="26492" y="8753"/>
                  </a:cubicBezTo>
                  <a:close/>
                  <a:moveTo>
                    <a:pt x="24396" y="8915"/>
                  </a:moveTo>
                  <a:cubicBezTo>
                    <a:pt x="24484" y="8915"/>
                    <a:pt x="24574" y="8924"/>
                    <a:pt x="24658" y="8932"/>
                  </a:cubicBezTo>
                  <a:cubicBezTo>
                    <a:pt x="25111" y="8944"/>
                    <a:pt x="25539" y="8980"/>
                    <a:pt x="26004" y="9003"/>
                  </a:cubicBezTo>
                  <a:cubicBezTo>
                    <a:pt x="26016" y="9325"/>
                    <a:pt x="26027" y="9623"/>
                    <a:pt x="26027" y="9932"/>
                  </a:cubicBezTo>
                  <a:cubicBezTo>
                    <a:pt x="25301" y="9884"/>
                    <a:pt x="24587" y="9837"/>
                    <a:pt x="23837" y="9801"/>
                  </a:cubicBezTo>
                  <a:lnTo>
                    <a:pt x="24158" y="8991"/>
                  </a:lnTo>
                  <a:cubicBezTo>
                    <a:pt x="24170" y="8968"/>
                    <a:pt x="24242" y="8920"/>
                    <a:pt x="24289" y="8920"/>
                  </a:cubicBezTo>
                  <a:cubicBezTo>
                    <a:pt x="24324" y="8917"/>
                    <a:pt x="24360" y="8915"/>
                    <a:pt x="24396" y="8915"/>
                  </a:cubicBezTo>
                  <a:close/>
                  <a:moveTo>
                    <a:pt x="8451" y="8907"/>
                  </a:moveTo>
                  <a:cubicBezTo>
                    <a:pt x="8588" y="8907"/>
                    <a:pt x="8621" y="8965"/>
                    <a:pt x="8704" y="9158"/>
                  </a:cubicBezTo>
                  <a:cubicBezTo>
                    <a:pt x="8775" y="9361"/>
                    <a:pt x="8835" y="9587"/>
                    <a:pt x="8918" y="9801"/>
                  </a:cubicBezTo>
                  <a:cubicBezTo>
                    <a:pt x="8180" y="9837"/>
                    <a:pt x="7466" y="9884"/>
                    <a:pt x="6739" y="9944"/>
                  </a:cubicBezTo>
                  <a:cubicBezTo>
                    <a:pt x="6751" y="9634"/>
                    <a:pt x="6775" y="9337"/>
                    <a:pt x="6787" y="9039"/>
                  </a:cubicBezTo>
                  <a:cubicBezTo>
                    <a:pt x="6966" y="9003"/>
                    <a:pt x="7132" y="8991"/>
                    <a:pt x="7275" y="8980"/>
                  </a:cubicBezTo>
                  <a:cubicBezTo>
                    <a:pt x="7620" y="8968"/>
                    <a:pt x="7966" y="8944"/>
                    <a:pt x="8299" y="8920"/>
                  </a:cubicBezTo>
                  <a:cubicBezTo>
                    <a:pt x="8361" y="8912"/>
                    <a:pt x="8411" y="8907"/>
                    <a:pt x="8451" y="8907"/>
                  </a:cubicBezTo>
                  <a:close/>
                  <a:moveTo>
                    <a:pt x="11430" y="7075"/>
                  </a:moveTo>
                  <a:cubicBezTo>
                    <a:pt x="11776" y="7217"/>
                    <a:pt x="12109" y="7313"/>
                    <a:pt x="12395" y="7551"/>
                  </a:cubicBezTo>
                  <a:cubicBezTo>
                    <a:pt x="12490" y="7622"/>
                    <a:pt x="12514" y="7718"/>
                    <a:pt x="12514" y="7837"/>
                  </a:cubicBezTo>
                  <a:cubicBezTo>
                    <a:pt x="12502" y="8503"/>
                    <a:pt x="12466" y="9170"/>
                    <a:pt x="12573" y="9825"/>
                  </a:cubicBezTo>
                  <a:cubicBezTo>
                    <a:pt x="12585" y="9932"/>
                    <a:pt x="12621" y="10015"/>
                    <a:pt x="12645" y="10123"/>
                  </a:cubicBezTo>
                  <a:cubicBezTo>
                    <a:pt x="12681" y="10230"/>
                    <a:pt x="12704" y="10313"/>
                    <a:pt x="12728" y="10432"/>
                  </a:cubicBezTo>
                  <a:cubicBezTo>
                    <a:pt x="12681" y="10408"/>
                    <a:pt x="12645" y="10373"/>
                    <a:pt x="12621" y="10349"/>
                  </a:cubicBezTo>
                  <a:cubicBezTo>
                    <a:pt x="12204" y="9944"/>
                    <a:pt x="11752" y="9623"/>
                    <a:pt x="11216" y="9408"/>
                  </a:cubicBezTo>
                  <a:cubicBezTo>
                    <a:pt x="11180" y="9396"/>
                    <a:pt x="11133" y="9337"/>
                    <a:pt x="11133" y="9301"/>
                  </a:cubicBezTo>
                  <a:cubicBezTo>
                    <a:pt x="11180" y="8920"/>
                    <a:pt x="11216" y="8515"/>
                    <a:pt x="11264" y="8134"/>
                  </a:cubicBezTo>
                  <a:cubicBezTo>
                    <a:pt x="11311" y="7813"/>
                    <a:pt x="11335" y="7491"/>
                    <a:pt x="11383" y="7182"/>
                  </a:cubicBezTo>
                  <a:cubicBezTo>
                    <a:pt x="11395" y="7146"/>
                    <a:pt x="11407" y="7122"/>
                    <a:pt x="11430" y="7075"/>
                  </a:cubicBezTo>
                  <a:close/>
                  <a:moveTo>
                    <a:pt x="21360" y="7075"/>
                  </a:moveTo>
                  <a:cubicBezTo>
                    <a:pt x="21515" y="7848"/>
                    <a:pt x="21515" y="8622"/>
                    <a:pt x="21634" y="9396"/>
                  </a:cubicBezTo>
                  <a:cubicBezTo>
                    <a:pt x="21027" y="9623"/>
                    <a:pt x="20527" y="9992"/>
                    <a:pt x="20027" y="10480"/>
                  </a:cubicBezTo>
                  <a:cubicBezTo>
                    <a:pt x="20027" y="10420"/>
                    <a:pt x="20027" y="10408"/>
                    <a:pt x="20051" y="10373"/>
                  </a:cubicBezTo>
                  <a:cubicBezTo>
                    <a:pt x="20301" y="9753"/>
                    <a:pt x="20301" y="9111"/>
                    <a:pt x="20265" y="8456"/>
                  </a:cubicBezTo>
                  <a:cubicBezTo>
                    <a:pt x="20253" y="8229"/>
                    <a:pt x="20265" y="8003"/>
                    <a:pt x="20265" y="7789"/>
                  </a:cubicBezTo>
                  <a:cubicBezTo>
                    <a:pt x="20265" y="7741"/>
                    <a:pt x="20289" y="7670"/>
                    <a:pt x="20324" y="7634"/>
                  </a:cubicBezTo>
                  <a:cubicBezTo>
                    <a:pt x="20443" y="7539"/>
                    <a:pt x="20551" y="7444"/>
                    <a:pt x="20682" y="7372"/>
                  </a:cubicBezTo>
                  <a:cubicBezTo>
                    <a:pt x="20896" y="7265"/>
                    <a:pt x="21122" y="7182"/>
                    <a:pt x="21360" y="7075"/>
                  </a:cubicBezTo>
                  <a:close/>
                  <a:moveTo>
                    <a:pt x="6251" y="9861"/>
                  </a:moveTo>
                  <a:cubicBezTo>
                    <a:pt x="6275" y="10194"/>
                    <a:pt x="6287" y="10515"/>
                    <a:pt x="6323" y="10825"/>
                  </a:cubicBezTo>
                  <a:cubicBezTo>
                    <a:pt x="6037" y="10777"/>
                    <a:pt x="5882" y="10611"/>
                    <a:pt x="5834" y="10361"/>
                  </a:cubicBezTo>
                  <a:cubicBezTo>
                    <a:pt x="5775" y="10051"/>
                    <a:pt x="6037" y="9992"/>
                    <a:pt x="6251" y="9861"/>
                  </a:cubicBezTo>
                  <a:close/>
                  <a:moveTo>
                    <a:pt x="26539" y="9837"/>
                  </a:moveTo>
                  <a:cubicBezTo>
                    <a:pt x="26706" y="9992"/>
                    <a:pt x="26968" y="10015"/>
                    <a:pt x="26944" y="10313"/>
                  </a:cubicBezTo>
                  <a:cubicBezTo>
                    <a:pt x="26932" y="10587"/>
                    <a:pt x="26801" y="10730"/>
                    <a:pt x="26456" y="10837"/>
                  </a:cubicBezTo>
                  <a:cubicBezTo>
                    <a:pt x="26492" y="10515"/>
                    <a:pt x="26504" y="10194"/>
                    <a:pt x="26539" y="9837"/>
                  </a:cubicBezTo>
                  <a:close/>
                  <a:moveTo>
                    <a:pt x="31710" y="9463"/>
                  </a:moveTo>
                  <a:cubicBezTo>
                    <a:pt x="31834" y="9463"/>
                    <a:pt x="31964" y="9480"/>
                    <a:pt x="32100" y="9515"/>
                  </a:cubicBezTo>
                  <a:cubicBezTo>
                    <a:pt x="32254" y="9539"/>
                    <a:pt x="32385" y="9587"/>
                    <a:pt x="32528" y="9634"/>
                  </a:cubicBezTo>
                  <a:cubicBezTo>
                    <a:pt x="32612" y="9658"/>
                    <a:pt x="32624" y="9718"/>
                    <a:pt x="32588" y="9801"/>
                  </a:cubicBezTo>
                  <a:cubicBezTo>
                    <a:pt x="32323" y="10388"/>
                    <a:pt x="31902" y="10886"/>
                    <a:pt x="31154" y="10886"/>
                  </a:cubicBezTo>
                  <a:cubicBezTo>
                    <a:pt x="31128" y="10886"/>
                    <a:pt x="31102" y="10886"/>
                    <a:pt x="31076" y="10885"/>
                  </a:cubicBezTo>
                  <a:cubicBezTo>
                    <a:pt x="31064" y="10885"/>
                    <a:pt x="31064" y="10896"/>
                    <a:pt x="31064" y="10908"/>
                  </a:cubicBezTo>
                  <a:cubicBezTo>
                    <a:pt x="30838" y="10873"/>
                    <a:pt x="30599" y="10813"/>
                    <a:pt x="30385" y="10766"/>
                  </a:cubicBezTo>
                  <a:cubicBezTo>
                    <a:pt x="30254" y="10730"/>
                    <a:pt x="30230" y="10646"/>
                    <a:pt x="30290" y="10527"/>
                  </a:cubicBezTo>
                  <a:cubicBezTo>
                    <a:pt x="30560" y="9936"/>
                    <a:pt x="31050" y="9463"/>
                    <a:pt x="31710" y="9463"/>
                  </a:cubicBezTo>
                  <a:close/>
                  <a:moveTo>
                    <a:pt x="973" y="9465"/>
                  </a:moveTo>
                  <a:cubicBezTo>
                    <a:pt x="1610" y="9465"/>
                    <a:pt x="2218" y="9839"/>
                    <a:pt x="2477" y="10468"/>
                  </a:cubicBezTo>
                  <a:cubicBezTo>
                    <a:pt x="2560" y="10658"/>
                    <a:pt x="2536" y="10718"/>
                    <a:pt x="2346" y="10777"/>
                  </a:cubicBezTo>
                  <a:cubicBezTo>
                    <a:pt x="2144" y="10837"/>
                    <a:pt x="1917" y="10873"/>
                    <a:pt x="1715" y="10908"/>
                  </a:cubicBezTo>
                  <a:cubicBezTo>
                    <a:pt x="1691" y="10909"/>
                    <a:pt x="1668" y="10910"/>
                    <a:pt x="1645" y="10910"/>
                  </a:cubicBezTo>
                  <a:cubicBezTo>
                    <a:pt x="1097" y="10910"/>
                    <a:pt x="690" y="10638"/>
                    <a:pt x="393" y="10158"/>
                  </a:cubicBezTo>
                  <a:cubicBezTo>
                    <a:pt x="322" y="10039"/>
                    <a:pt x="250" y="9920"/>
                    <a:pt x="191" y="9801"/>
                  </a:cubicBezTo>
                  <a:cubicBezTo>
                    <a:pt x="143" y="9718"/>
                    <a:pt x="155" y="9682"/>
                    <a:pt x="250" y="9634"/>
                  </a:cubicBezTo>
                  <a:cubicBezTo>
                    <a:pt x="484" y="9519"/>
                    <a:pt x="731" y="9465"/>
                    <a:pt x="973" y="9465"/>
                  </a:cubicBezTo>
                  <a:close/>
                  <a:moveTo>
                    <a:pt x="23920" y="9992"/>
                  </a:moveTo>
                  <a:cubicBezTo>
                    <a:pt x="24170" y="10004"/>
                    <a:pt x="24408" y="10004"/>
                    <a:pt x="24658" y="10015"/>
                  </a:cubicBezTo>
                  <a:cubicBezTo>
                    <a:pt x="25111" y="10051"/>
                    <a:pt x="25551" y="10099"/>
                    <a:pt x="26039" y="10123"/>
                  </a:cubicBezTo>
                  <a:cubicBezTo>
                    <a:pt x="25968" y="10527"/>
                    <a:pt x="25896" y="10885"/>
                    <a:pt x="25837" y="11218"/>
                  </a:cubicBezTo>
                  <a:cubicBezTo>
                    <a:pt x="25111" y="11147"/>
                    <a:pt x="24420" y="11087"/>
                    <a:pt x="23718" y="11016"/>
                  </a:cubicBezTo>
                  <a:cubicBezTo>
                    <a:pt x="23694" y="11016"/>
                    <a:pt x="23646" y="11004"/>
                    <a:pt x="23599" y="10980"/>
                  </a:cubicBezTo>
                  <a:cubicBezTo>
                    <a:pt x="23515" y="10968"/>
                    <a:pt x="23503" y="10920"/>
                    <a:pt x="23527" y="10837"/>
                  </a:cubicBezTo>
                  <a:lnTo>
                    <a:pt x="23753" y="10123"/>
                  </a:lnTo>
                  <a:cubicBezTo>
                    <a:pt x="23765" y="10027"/>
                    <a:pt x="23825" y="9992"/>
                    <a:pt x="23920" y="9992"/>
                  </a:cubicBezTo>
                  <a:close/>
                  <a:moveTo>
                    <a:pt x="8824" y="10002"/>
                  </a:moveTo>
                  <a:cubicBezTo>
                    <a:pt x="8954" y="10002"/>
                    <a:pt x="9016" y="10063"/>
                    <a:pt x="9049" y="10194"/>
                  </a:cubicBezTo>
                  <a:cubicBezTo>
                    <a:pt x="9109" y="10456"/>
                    <a:pt x="9192" y="10694"/>
                    <a:pt x="9287" y="10968"/>
                  </a:cubicBezTo>
                  <a:cubicBezTo>
                    <a:pt x="9180" y="10992"/>
                    <a:pt x="9109" y="11016"/>
                    <a:pt x="9013" y="11016"/>
                  </a:cubicBezTo>
                  <a:cubicBezTo>
                    <a:pt x="8442" y="11075"/>
                    <a:pt x="7870" y="11135"/>
                    <a:pt x="7287" y="11194"/>
                  </a:cubicBezTo>
                  <a:cubicBezTo>
                    <a:pt x="7204" y="11206"/>
                    <a:pt x="7097" y="11218"/>
                    <a:pt x="6966" y="11254"/>
                  </a:cubicBezTo>
                  <a:cubicBezTo>
                    <a:pt x="6882" y="10885"/>
                    <a:pt x="6811" y="10515"/>
                    <a:pt x="6739" y="10123"/>
                  </a:cubicBezTo>
                  <a:cubicBezTo>
                    <a:pt x="7037" y="10111"/>
                    <a:pt x="7287" y="10075"/>
                    <a:pt x="7537" y="10063"/>
                  </a:cubicBezTo>
                  <a:cubicBezTo>
                    <a:pt x="7954" y="10051"/>
                    <a:pt x="8370" y="10039"/>
                    <a:pt x="8787" y="10004"/>
                  </a:cubicBezTo>
                  <a:cubicBezTo>
                    <a:pt x="8800" y="10003"/>
                    <a:pt x="8812" y="10002"/>
                    <a:pt x="8824" y="10002"/>
                  </a:cubicBezTo>
                  <a:close/>
                  <a:moveTo>
                    <a:pt x="6346" y="10992"/>
                  </a:moveTo>
                  <a:cubicBezTo>
                    <a:pt x="6406" y="11242"/>
                    <a:pt x="6454" y="11504"/>
                    <a:pt x="6513" y="11766"/>
                  </a:cubicBezTo>
                  <a:cubicBezTo>
                    <a:pt x="6487" y="11771"/>
                    <a:pt x="6459" y="11773"/>
                    <a:pt x="6431" y="11773"/>
                  </a:cubicBezTo>
                  <a:cubicBezTo>
                    <a:pt x="6257" y="11773"/>
                    <a:pt x="6064" y="11678"/>
                    <a:pt x="6013" y="11504"/>
                  </a:cubicBezTo>
                  <a:cubicBezTo>
                    <a:pt x="5989" y="11432"/>
                    <a:pt x="6025" y="11325"/>
                    <a:pt x="6073" y="11266"/>
                  </a:cubicBezTo>
                  <a:cubicBezTo>
                    <a:pt x="6144" y="11170"/>
                    <a:pt x="6263" y="11075"/>
                    <a:pt x="6346" y="10992"/>
                  </a:cubicBezTo>
                  <a:close/>
                  <a:moveTo>
                    <a:pt x="26420" y="10944"/>
                  </a:moveTo>
                  <a:cubicBezTo>
                    <a:pt x="26504" y="11027"/>
                    <a:pt x="26563" y="11111"/>
                    <a:pt x="26623" y="11182"/>
                  </a:cubicBezTo>
                  <a:cubicBezTo>
                    <a:pt x="26718" y="11266"/>
                    <a:pt x="26813" y="11373"/>
                    <a:pt x="26754" y="11504"/>
                  </a:cubicBezTo>
                  <a:cubicBezTo>
                    <a:pt x="26694" y="11670"/>
                    <a:pt x="26563" y="11766"/>
                    <a:pt x="26385" y="11789"/>
                  </a:cubicBezTo>
                  <a:cubicBezTo>
                    <a:pt x="26361" y="11789"/>
                    <a:pt x="26313" y="11778"/>
                    <a:pt x="26266" y="11778"/>
                  </a:cubicBezTo>
                  <a:cubicBezTo>
                    <a:pt x="26325" y="11504"/>
                    <a:pt x="26373" y="11254"/>
                    <a:pt x="26420" y="10944"/>
                  </a:cubicBezTo>
                  <a:close/>
                  <a:moveTo>
                    <a:pt x="23102" y="6468"/>
                  </a:moveTo>
                  <a:cubicBezTo>
                    <a:pt x="23472" y="6468"/>
                    <a:pt x="23843" y="6489"/>
                    <a:pt x="24218" y="6527"/>
                  </a:cubicBezTo>
                  <a:cubicBezTo>
                    <a:pt x="24730" y="6586"/>
                    <a:pt x="25242" y="6586"/>
                    <a:pt x="25766" y="6598"/>
                  </a:cubicBezTo>
                  <a:cubicBezTo>
                    <a:pt x="25944" y="6598"/>
                    <a:pt x="26135" y="6539"/>
                    <a:pt x="26325" y="6503"/>
                  </a:cubicBezTo>
                  <a:lnTo>
                    <a:pt x="26325" y="6503"/>
                  </a:lnTo>
                  <a:cubicBezTo>
                    <a:pt x="26075" y="7217"/>
                    <a:pt x="26218" y="7956"/>
                    <a:pt x="26301" y="8682"/>
                  </a:cubicBezTo>
                  <a:cubicBezTo>
                    <a:pt x="26373" y="9361"/>
                    <a:pt x="26373" y="10051"/>
                    <a:pt x="26301" y="10718"/>
                  </a:cubicBezTo>
                  <a:cubicBezTo>
                    <a:pt x="26218" y="11289"/>
                    <a:pt x="26075" y="11837"/>
                    <a:pt x="25777" y="12337"/>
                  </a:cubicBezTo>
                  <a:cubicBezTo>
                    <a:pt x="25715" y="12442"/>
                    <a:pt x="25624" y="12482"/>
                    <a:pt x="25522" y="12482"/>
                  </a:cubicBezTo>
                  <a:cubicBezTo>
                    <a:pt x="25508" y="12482"/>
                    <a:pt x="25494" y="12481"/>
                    <a:pt x="25480" y="12480"/>
                  </a:cubicBezTo>
                  <a:cubicBezTo>
                    <a:pt x="25599" y="12254"/>
                    <a:pt x="25706" y="12016"/>
                    <a:pt x="25801" y="11789"/>
                  </a:cubicBezTo>
                  <a:cubicBezTo>
                    <a:pt x="26194" y="10944"/>
                    <a:pt x="26301" y="10063"/>
                    <a:pt x="26206" y="9146"/>
                  </a:cubicBezTo>
                  <a:cubicBezTo>
                    <a:pt x="26158" y="8730"/>
                    <a:pt x="26099" y="8325"/>
                    <a:pt x="26087" y="7920"/>
                  </a:cubicBezTo>
                  <a:cubicBezTo>
                    <a:pt x="26075" y="7551"/>
                    <a:pt x="26039" y="7182"/>
                    <a:pt x="26147" y="6801"/>
                  </a:cubicBezTo>
                  <a:cubicBezTo>
                    <a:pt x="26176" y="6703"/>
                    <a:pt x="26124" y="6637"/>
                    <a:pt x="26032" y="6637"/>
                  </a:cubicBezTo>
                  <a:cubicBezTo>
                    <a:pt x="26012" y="6637"/>
                    <a:pt x="25991" y="6640"/>
                    <a:pt x="25968" y="6646"/>
                  </a:cubicBezTo>
                  <a:cubicBezTo>
                    <a:pt x="25721" y="6704"/>
                    <a:pt x="25479" y="6722"/>
                    <a:pt x="25235" y="6722"/>
                  </a:cubicBezTo>
                  <a:cubicBezTo>
                    <a:pt x="25080" y="6722"/>
                    <a:pt x="24923" y="6715"/>
                    <a:pt x="24765" y="6705"/>
                  </a:cubicBezTo>
                  <a:cubicBezTo>
                    <a:pt x="24158" y="6670"/>
                    <a:pt x="23539" y="6586"/>
                    <a:pt x="22932" y="6586"/>
                  </a:cubicBezTo>
                  <a:cubicBezTo>
                    <a:pt x="22878" y="6584"/>
                    <a:pt x="22824" y="6583"/>
                    <a:pt x="22770" y="6583"/>
                  </a:cubicBezTo>
                  <a:cubicBezTo>
                    <a:pt x="22231" y="6583"/>
                    <a:pt x="21704" y="6692"/>
                    <a:pt x="21205" y="6920"/>
                  </a:cubicBezTo>
                  <a:lnTo>
                    <a:pt x="20312" y="7325"/>
                  </a:lnTo>
                  <a:cubicBezTo>
                    <a:pt x="20301" y="7217"/>
                    <a:pt x="20324" y="7098"/>
                    <a:pt x="20491" y="7027"/>
                  </a:cubicBezTo>
                  <a:cubicBezTo>
                    <a:pt x="20908" y="6825"/>
                    <a:pt x="21313" y="6646"/>
                    <a:pt x="21789" y="6563"/>
                  </a:cubicBezTo>
                  <a:cubicBezTo>
                    <a:pt x="22223" y="6498"/>
                    <a:pt x="22661" y="6468"/>
                    <a:pt x="23102" y="6468"/>
                  </a:cubicBezTo>
                  <a:close/>
                  <a:moveTo>
                    <a:pt x="9758" y="6454"/>
                  </a:moveTo>
                  <a:cubicBezTo>
                    <a:pt x="10065" y="6454"/>
                    <a:pt x="10373" y="6468"/>
                    <a:pt x="10680" y="6503"/>
                  </a:cubicBezTo>
                  <a:cubicBezTo>
                    <a:pt x="11252" y="6586"/>
                    <a:pt x="11799" y="6729"/>
                    <a:pt x="12288" y="7015"/>
                  </a:cubicBezTo>
                  <a:cubicBezTo>
                    <a:pt x="12419" y="7086"/>
                    <a:pt x="12466" y="7194"/>
                    <a:pt x="12454" y="7360"/>
                  </a:cubicBezTo>
                  <a:cubicBezTo>
                    <a:pt x="12359" y="7313"/>
                    <a:pt x="12300" y="7265"/>
                    <a:pt x="12228" y="7217"/>
                  </a:cubicBezTo>
                  <a:cubicBezTo>
                    <a:pt x="11633" y="6908"/>
                    <a:pt x="11002" y="6670"/>
                    <a:pt x="10311" y="6598"/>
                  </a:cubicBezTo>
                  <a:cubicBezTo>
                    <a:pt x="10137" y="6581"/>
                    <a:pt x="9961" y="6573"/>
                    <a:pt x="9785" y="6573"/>
                  </a:cubicBezTo>
                  <a:cubicBezTo>
                    <a:pt x="9374" y="6573"/>
                    <a:pt x="8961" y="6613"/>
                    <a:pt x="8561" y="6646"/>
                  </a:cubicBezTo>
                  <a:cubicBezTo>
                    <a:pt x="8120" y="6670"/>
                    <a:pt x="7680" y="6705"/>
                    <a:pt x="7251" y="6717"/>
                  </a:cubicBezTo>
                  <a:cubicBezTo>
                    <a:pt x="7108" y="6717"/>
                    <a:pt x="6966" y="6670"/>
                    <a:pt x="6835" y="6646"/>
                  </a:cubicBezTo>
                  <a:cubicBezTo>
                    <a:pt x="6810" y="6640"/>
                    <a:pt x="6787" y="6637"/>
                    <a:pt x="6767" y="6637"/>
                  </a:cubicBezTo>
                  <a:cubicBezTo>
                    <a:pt x="6667" y="6637"/>
                    <a:pt x="6617" y="6706"/>
                    <a:pt x="6656" y="6825"/>
                  </a:cubicBezTo>
                  <a:cubicBezTo>
                    <a:pt x="6751" y="7206"/>
                    <a:pt x="6727" y="7598"/>
                    <a:pt x="6716" y="7968"/>
                  </a:cubicBezTo>
                  <a:cubicBezTo>
                    <a:pt x="6680" y="8444"/>
                    <a:pt x="6608" y="8908"/>
                    <a:pt x="6573" y="9384"/>
                  </a:cubicBezTo>
                  <a:cubicBezTo>
                    <a:pt x="6501" y="10349"/>
                    <a:pt x="6716" y="11254"/>
                    <a:pt x="7144" y="12123"/>
                  </a:cubicBezTo>
                  <a:cubicBezTo>
                    <a:pt x="7204" y="12242"/>
                    <a:pt x="7275" y="12337"/>
                    <a:pt x="7347" y="12480"/>
                  </a:cubicBezTo>
                  <a:cubicBezTo>
                    <a:pt x="7322" y="12482"/>
                    <a:pt x="7299" y="12483"/>
                    <a:pt x="7276" y="12483"/>
                  </a:cubicBezTo>
                  <a:cubicBezTo>
                    <a:pt x="7164" y="12483"/>
                    <a:pt x="7070" y="12452"/>
                    <a:pt x="7001" y="12313"/>
                  </a:cubicBezTo>
                  <a:cubicBezTo>
                    <a:pt x="6799" y="11897"/>
                    <a:pt x="6620" y="11492"/>
                    <a:pt x="6549" y="11016"/>
                  </a:cubicBezTo>
                  <a:cubicBezTo>
                    <a:pt x="6406" y="10218"/>
                    <a:pt x="6406" y="9408"/>
                    <a:pt x="6489" y="8610"/>
                  </a:cubicBezTo>
                  <a:cubicBezTo>
                    <a:pt x="6525" y="8087"/>
                    <a:pt x="6549" y="7575"/>
                    <a:pt x="6561" y="7063"/>
                  </a:cubicBezTo>
                  <a:cubicBezTo>
                    <a:pt x="6561" y="6860"/>
                    <a:pt x="6501" y="6682"/>
                    <a:pt x="6465" y="6479"/>
                  </a:cubicBezTo>
                  <a:lnTo>
                    <a:pt x="6465" y="6479"/>
                  </a:lnTo>
                  <a:cubicBezTo>
                    <a:pt x="6752" y="6577"/>
                    <a:pt x="7039" y="6609"/>
                    <a:pt x="7323" y="6609"/>
                  </a:cubicBezTo>
                  <a:cubicBezTo>
                    <a:pt x="7595" y="6609"/>
                    <a:pt x="7865" y="6580"/>
                    <a:pt x="8132" y="6551"/>
                  </a:cubicBezTo>
                  <a:cubicBezTo>
                    <a:pt x="8678" y="6498"/>
                    <a:pt x="9219" y="6454"/>
                    <a:pt x="9758" y="6454"/>
                  </a:cubicBezTo>
                  <a:close/>
                  <a:moveTo>
                    <a:pt x="6620" y="11956"/>
                  </a:moveTo>
                  <a:lnTo>
                    <a:pt x="6846" y="12444"/>
                  </a:lnTo>
                  <a:cubicBezTo>
                    <a:pt x="6680" y="12516"/>
                    <a:pt x="6501" y="12575"/>
                    <a:pt x="6335" y="12635"/>
                  </a:cubicBezTo>
                  <a:cubicBezTo>
                    <a:pt x="6239" y="12337"/>
                    <a:pt x="6335" y="12099"/>
                    <a:pt x="6620" y="11956"/>
                  </a:cubicBezTo>
                  <a:close/>
                  <a:moveTo>
                    <a:pt x="26158" y="11956"/>
                  </a:moveTo>
                  <a:cubicBezTo>
                    <a:pt x="26432" y="12099"/>
                    <a:pt x="26551" y="12325"/>
                    <a:pt x="26444" y="12659"/>
                  </a:cubicBezTo>
                  <a:cubicBezTo>
                    <a:pt x="26277" y="12599"/>
                    <a:pt x="26123" y="12516"/>
                    <a:pt x="25944" y="12456"/>
                  </a:cubicBezTo>
                  <a:cubicBezTo>
                    <a:pt x="26016" y="12278"/>
                    <a:pt x="26087" y="12123"/>
                    <a:pt x="26158" y="11956"/>
                  </a:cubicBezTo>
                  <a:close/>
                  <a:moveTo>
                    <a:pt x="9323" y="11147"/>
                  </a:moveTo>
                  <a:cubicBezTo>
                    <a:pt x="9478" y="11420"/>
                    <a:pt x="9621" y="11718"/>
                    <a:pt x="9799" y="11980"/>
                  </a:cubicBezTo>
                  <a:cubicBezTo>
                    <a:pt x="9978" y="12254"/>
                    <a:pt x="10204" y="12492"/>
                    <a:pt x="10418" y="12742"/>
                  </a:cubicBezTo>
                  <a:cubicBezTo>
                    <a:pt x="10395" y="12742"/>
                    <a:pt x="10371" y="12742"/>
                    <a:pt x="10335" y="12730"/>
                  </a:cubicBezTo>
                  <a:cubicBezTo>
                    <a:pt x="9860" y="12544"/>
                    <a:pt x="9356" y="12511"/>
                    <a:pt x="8852" y="12511"/>
                  </a:cubicBezTo>
                  <a:cubicBezTo>
                    <a:pt x="8711" y="12511"/>
                    <a:pt x="8570" y="12513"/>
                    <a:pt x="8430" y="12516"/>
                  </a:cubicBezTo>
                  <a:cubicBezTo>
                    <a:pt x="8359" y="12524"/>
                    <a:pt x="8284" y="12526"/>
                    <a:pt x="8209" y="12526"/>
                  </a:cubicBezTo>
                  <a:cubicBezTo>
                    <a:pt x="8058" y="12526"/>
                    <a:pt x="7902" y="12516"/>
                    <a:pt x="7751" y="12516"/>
                  </a:cubicBezTo>
                  <a:cubicBezTo>
                    <a:pt x="7704" y="12516"/>
                    <a:pt x="7644" y="12492"/>
                    <a:pt x="7620" y="12456"/>
                  </a:cubicBezTo>
                  <a:cubicBezTo>
                    <a:pt x="7525" y="12373"/>
                    <a:pt x="7442" y="12278"/>
                    <a:pt x="7382" y="12159"/>
                  </a:cubicBezTo>
                  <a:cubicBezTo>
                    <a:pt x="7263" y="11944"/>
                    <a:pt x="7156" y="11706"/>
                    <a:pt x="7037" y="11420"/>
                  </a:cubicBezTo>
                  <a:cubicBezTo>
                    <a:pt x="7823" y="11325"/>
                    <a:pt x="8585" y="11254"/>
                    <a:pt x="9323" y="11147"/>
                  </a:cubicBezTo>
                  <a:close/>
                  <a:moveTo>
                    <a:pt x="23480" y="11170"/>
                  </a:moveTo>
                  <a:cubicBezTo>
                    <a:pt x="23872" y="11206"/>
                    <a:pt x="24277" y="11254"/>
                    <a:pt x="24658" y="11301"/>
                  </a:cubicBezTo>
                  <a:cubicBezTo>
                    <a:pt x="24968" y="11349"/>
                    <a:pt x="25301" y="11373"/>
                    <a:pt x="25611" y="11420"/>
                  </a:cubicBezTo>
                  <a:cubicBezTo>
                    <a:pt x="25646" y="11420"/>
                    <a:pt x="25670" y="11432"/>
                    <a:pt x="25742" y="11468"/>
                  </a:cubicBezTo>
                  <a:cubicBezTo>
                    <a:pt x="25599" y="11766"/>
                    <a:pt x="25444" y="12039"/>
                    <a:pt x="25301" y="12325"/>
                  </a:cubicBezTo>
                  <a:cubicBezTo>
                    <a:pt x="25206" y="12492"/>
                    <a:pt x="25063" y="12516"/>
                    <a:pt x="24873" y="12516"/>
                  </a:cubicBezTo>
                  <a:cubicBezTo>
                    <a:pt x="24634" y="12511"/>
                    <a:pt x="24395" y="12505"/>
                    <a:pt x="24156" y="12505"/>
                  </a:cubicBezTo>
                  <a:cubicBezTo>
                    <a:pt x="23740" y="12505"/>
                    <a:pt x="23324" y="12523"/>
                    <a:pt x="22908" y="12599"/>
                  </a:cubicBezTo>
                  <a:cubicBezTo>
                    <a:pt x="22706" y="12623"/>
                    <a:pt x="22551" y="12718"/>
                    <a:pt x="22348" y="12742"/>
                  </a:cubicBezTo>
                  <a:lnTo>
                    <a:pt x="22444" y="12659"/>
                  </a:lnTo>
                  <a:cubicBezTo>
                    <a:pt x="22848" y="12242"/>
                    <a:pt x="23170" y="11789"/>
                    <a:pt x="23384" y="11254"/>
                  </a:cubicBezTo>
                  <a:cubicBezTo>
                    <a:pt x="23396" y="11206"/>
                    <a:pt x="23456" y="11170"/>
                    <a:pt x="23480" y="11170"/>
                  </a:cubicBezTo>
                  <a:close/>
                  <a:moveTo>
                    <a:pt x="26849" y="11075"/>
                  </a:moveTo>
                  <a:lnTo>
                    <a:pt x="26849" y="11075"/>
                  </a:lnTo>
                  <a:cubicBezTo>
                    <a:pt x="27028" y="11147"/>
                    <a:pt x="27170" y="11194"/>
                    <a:pt x="27325" y="11254"/>
                  </a:cubicBezTo>
                  <a:cubicBezTo>
                    <a:pt x="27516" y="11349"/>
                    <a:pt x="27730" y="11444"/>
                    <a:pt x="27921" y="11551"/>
                  </a:cubicBezTo>
                  <a:cubicBezTo>
                    <a:pt x="27944" y="11587"/>
                    <a:pt x="27992" y="11647"/>
                    <a:pt x="27980" y="11670"/>
                  </a:cubicBezTo>
                  <a:cubicBezTo>
                    <a:pt x="27849" y="12028"/>
                    <a:pt x="27706" y="12373"/>
                    <a:pt x="27575" y="12718"/>
                  </a:cubicBezTo>
                  <a:cubicBezTo>
                    <a:pt x="27575" y="12730"/>
                    <a:pt x="27563" y="12742"/>
                    <a:pt x="27551" y="12754"/>
                  </a:cubicBezTo>
                  <a:cubicBezTo>
                    <a:pt x="27388" y="12428"/>
                    <a:pt x="27293" y="12318"/>
                    <a:pt x="27083" y="12318"/>
                  </a:cubicBezTo>
                  <a:cubicBezTo>
                    <a:pt x="27002" y="12318"/>
                    <a:pt x="26904" y="12334"/>
                    <a:pt x="26778" y="12361"/>
                  </a:cubicBezTo>
                  <a:cubicBezTo>
                    <a:pt x="26718" y="12218"/>
                    <a:pt x="26658" y="12087"/>
                    <a:pt x="26611" y="11968"/>
                  </a:cubicBezTo>
                  <a:cubicBezTo>
                    <a:pt x="26718" y="11837"/>
                    <a:pt x="26861" y="11718"/>
                    <a:pt x="26956" y="11587"/>
                  </a:cubicBezTo>
                  <a:cubicBezTo>
                    <a:pt x="27051" y="11420"/>
                    <a:pt x="26956" y="11254"/>
                    <a:pt x="26849" y="11075"/>
                  </a:cubicBezTo>
                  <a:close/>
                  <a:moveTo>
                    <a:pt x="5942" y="11111"/>
                  </a:moveTo>
                  <a:cubicBezTo>
                    <a:pt x="5727" y="11504"/>
                    <a:pt x="5775" y="11647"/>
                    <a:pt x="6204" y="11956"/>
                  </a:cubicBezTo>
                  <a:cubicBezTo>
                    <a:pt x="6156" y="12087"/>
                    <a:pt x="6096" y="12218"/>
                    <a:pt x="6037" y="12361"/>
                  </a:cubicBezTo>
                  <a:cubicBezTo>
                    <a:pt x="5926" y="12361"/>
                    <a:pt x="5809" y="12345"/>
                    <a:pt x="5698" y="12345"/>
                  </a:cubicBezTo>
                  <a:cubicBezTo>
                    <a:pt x="5643" y="12345"/>
                    <a:pt x="5588" y="12349"/>
                    <a:pt x="5537" y="12361"/>
                  </a:cubicBezTo>
                  <a:cubicBezTo>
                    <a:pt x="5322" y="12385"/>
                    <a:pt x="5299" y="12575"/>
                    <a:pt x="5239" y="12790"/>
                  </a:cubicBezTo>
                  <a:cubicBezTo>
                    <a:pt x="5156" y="12611"/>
                    <a:pt x="5084" y="12480"/>
                    <a:pt x="5025" y="12337"/>
                  </a:cubicBezTo>
                  <a:lnTo>
                    <a:pt x="4799" y="11670"/>
                  </a:lnTo>
                  <a:cubicBezTo>
                    <a:pt x="4787" y="11647"/>
                    <a:pt x="4799" y="11587"/>
                    <a:pt x="4822" y="11563"/>
                  </a:cubicBezTo>
                  <a:cubicBezTo>
                    <a:pt x="4941" y="11468"/>
                    <a:pt x="5727" y="11135"/>
                    <a:pt x="5942" y="11111"/>
                  </a:cubicBezTo>
                  <a:close/>
                  <a:moveTo>
                    <a:pt x="27038" y="12514"/>
                  </a:moveTo>
                  <a:cubicBezTo>
                    <a:pt x="27092" y="12514"/>
                    <a:pt x="27145" y="12525"/>
                    <a:pt x="27194" y="12551"/>
                  </a:cubicBezTo>
                  <a:cubicBezTo>
                    <a:pt x="27254" y="12575"/>
                    <a:pt x="27313" y="12671"/>
                    <a:pt x="27325" y="12742"/>
                  </a:cubicBezTo>
                  <a:cubicBezTo>
                    <a:pt x="27337" y="12861"/>
                    <a:pt x="27325" y="12992"/>
                    <a:pt x="27325" y="13147"/>
                  </a:cubicBezTo>
                  <a:cubicBezTo>
                    <a:pt x="27087" y="12992"/>
                    <a:pt x="26873" y="12849"/>
                    <a:pt x="26670" y="12718"/>
                  </a:cubicBezTo>
                  <a:cubicBezTo>
                    <a:pt x="26748" y="12597"/>
                    <a:pt x="26895" y="12514"/>
                    <a:pt x="27038" y="12514"/>
                  </a:cubicBezTo>
                  <a:close/>
                  <a:moveTo>
                    <a:pt x="5766" y="12519"/>
                  </a:moveTo>
                  <a:cubicBezTo>
                    <a:pt x="5919" y="12519"/>
                    <a:pt x="6050" y="12591"/>
                    <a:pt x="6132" y="12718"/>
                  </a:cubicBezTo>
                  <a:cubicBezTo>
                    <a:pt x="5906" y="12849"/>
                    <a:pt x="5692" y="12992"/>
                    <a:pt x="5442" y="13159"/>
                  </a:cubicBezTo>
                  <a:lnTo>
                    <a:pt x="5442" y="12909"/>
                  </a:lnTo>
                  <a:cubicBezTo>
                    <a:pt x="5442" y="12671"/>
                    <a:pt x="5489" y="12563"/>
                    <a:pt x="5620" y="12540"/>
                  </a:cubicBezTo>
                  <a:cubicBezTo>
                    <a:pt x="5670" y="12526"/>
                    <a:pt x="5719" y="12519"/>
                    <a:pt x="5766" y="12519"/>
                  </a:cubicBezTo>
                  <a:close/>
                  <a:moveTo>
                    <a:pt x="27039" y="9956"/>
                  </a:moveTo>
                  <a:cubicBezTo>
                    <a:pt x="27373" y="10051"/>
                    <a:pt x="27635" y="10170"/>
                    <a:pt x="27849" y="10361"/>
                  </a:cubicBezTo>
                  <a:cubicBezTo>
                    <a:pt x="28218" y="10670"/>
                    <a:pt x="28599" y="10944"/>
                    <a:pt x="29064" y="11111"/>
                  </a:cubicBezTo>
                  <a:cubicBezTo>
                    <a:pt x="29075" y="11111"/>
                    <a:pt x="29099" y="11123"/>
                    <a:pt x="29111" y="11135"/>
                  </a:cubicBezTo>
                  <a:cubicBezTo>
                    <a:pt x="28873" y="11623"/>
                    <a:pt x="28814" y="12147"/>
                    <a:pt x="28742" y="12682"/>
                  </a:cubicBezTo>
                  <a:cubicBezTo>
                    <a:pt x="28706" y="12932"/>
                    <a:pt x="28587" y="13171"/>
                    <a:pt x="28480" y="13433"/>
                  </a:cubicBezTo>
                  <a:cubicBezTo>
                    <a:pt x="28349" y="13040"/>
                    <a:pt x="28063" y="12909"/>
                    <a:pt x="27706" y="12909"/>
                  </a:cubicBezTo>
                  <a:cubicBezTo>
                    <a:pt x="27873" y="12480"/>
                    <a:pt x="28040" y="12063"/>
                    <a:pt x="28206" y="11623"/>
                  </a:cubicBezTo>
                  <a:cubicBezTo>
                    <a:pt x="28230" y="11551"/>
                    <a:pt x="28242" y="11492"/>
                    <a:pt x="28159" y="11444"/>
                  </a:cubicBezTo>
                  <a:cubicBezTo>
                    <a:pt x="27801" y="11289"/>
                    <a:pt x="27444" y="11123"/>
                    <a:pt x="27087" y="10968"/>
                  </a:cubicBezTo>
                  <a:cubicBezTo>
                    <a:pt x="27016" y="10944"/>
                    <a:pt x="26932" y="10932"/>
                    <a:pt x="26849" y="10896"/>
                  </a:cubicBezTo>
                  <a:cubicBezTo>
                    <a:pt x="27135" y="10635"/>
                    <a:pt x="27230" y="10337"/>
                    <a:pt x="27039" y="9956"/>
                  </a:cubicBezTo>
                  <a:close/>
                  <a:moveTo>
                    <a:pt x="5668" y="9944"/>
                  </a:moveTo>
                  <a:cubicBezTo>
                    <a:pt x="5668" y="10134"/>
                    <a:pt x="5620" y="10313"/>
                    <a:pt x="5656" y="10468"/>
                  </a:cubicBezTo>
                  <a:cubicBezTo>
                    <a:pt x="5680" y="10611"/>
                    <a:pt x="5787" y="10742"/>
                    <a:pt x="5882" y="10908"/>
                  </a:cubicBezTo>
                  <a:cubicBezTo>
                    <a:pt x="5890" y="10904"/>
                    <a:pt x="5894" y="10903"/>
                    <a:pt x="5895" y="10903"/>
                  </a:cubicBezTo>
                  <a:cubicBezTo>
                    <a:pt x="5898" y="10903"/>
                    <a:pt x="5890" y="10908"/>
                    <a:pt x="5882" y="10908"/>
                  </a:cubicBezTo>
                  <a:cubicBezTo>
                    <a:pt x="5501" y="11075"/>
                    <a:pt x="5132" y="11218"/>
                    <a:pt x="4775" y="11385"/>
                  </a:cubicBezTo>
                  <a:cubicBezTo>
                    <a:pt x="4525" y="11492"/>
                    <a:pt x="4525" y="11504"/>
                    <a:pt x="4608" y="11766"/>
                  </a:cubicBezTo>
                  <a:cubicBezTo>
                    <a:pt x="4763" y="12135"/>
                    <a:pt x="4894" y="12516"/>
                    <a:pt x="5049" y="12909"/>
                  </a:cubicBezTo>
                  <a:cubicBezTo>
                    <a:pt x="4691" y="12909"/>
                    <a:pt x="4406" y="13040"/>
                    <a:pt x="4287" y="13444"/>
                  </a:cubicBezTo>
                  <a:cubicBezTo>
                    <a:pt x="4120" y="13159"/>
                    <a:pt x="4013" y="12861"/>
                    <a:pt x="3989" y="12551"/>
                  </a:cubicBezTo>
                  <a:cubicBezTo>
                    <a:pt x="3941" y="12063"/>
                    <a:pt x="3858" y="11587"/>
                    <a:pt x="3632" y="11123"/>
                  </a:cubicBezTo>
                  <a:cubicBezTo>
                    <a:pt x="4168" y="10944"/>
                    <a:pt x="4584" y="10599"/>
                    <a:pt x="5001" y="10289"/>
                  </a:cubicBezTo>
                  <a:cubicBezTo>
                    <a:pt x="5203" y="10134"/>
                    <a:pt x="5465" y="10051"/>
                    <a:pt x="5668" y="9944"/>
                  </a:cubicBezTo>
                  <a:close/>
                  <a:moveTo>
                    <a:pt x="4943" y="13110"/>
                  </a:moveTo>
                  <a:cubicBezTo>
                    <a:pt x="5057" y="13110"/>
                    <a:pt x="5182" y="13149"/>
                    <a:pt x="5322" y="13230"/>
                  </a:cubicBezTo>
                  <a:cubicBezTo>
                    <a:pt x="5084" y="13444"/>
                    <a:pt x="4846" y="13647"/>
                    <a:pt x="4596" y="13861"/>
                  </a:cubicBezTo>
                  <a:cubicBezTo>
                    <a:pt x="4465" y="13635"/>
                    <a:pt x="4465" y="13397"/>
                    <a:pt x="4584" y="13278"/>
                  </a:cubicBezTo>
                  <a:cubicBezTo>
                    <a:pt x="4688" y="13167"/>
                    <a:pt x="4807" y="13110"/>
                    <a:pt x="4943" y="13110"/>
                  </a:cubicBezTo>
                  <a:close/>
                  <a:moveTo>
                    <a:pt x="27811" y="13103"/>
                  </a:moveTo>
                  <a:cubicBezTo>
                    <a:pt x="27934" y="13103"/>
                    <a:pt x="28046" y="13154"/>
                    <a:pt x="28159" y="13254"/>
                  </a:cubicBezTo>
                  <a:cubicBezTo>
                    <a:pt x="28302" y="13385"/>
                    <a:pt x="28302" y="13563"/>
                    <a:pt x="28171" y="13861"/>
                  </a:cubicBezTo>
                  <a:cubicBezTo>
                    <a:pt x="27932" y="13647"/>
                    <a:pt x="27694" y="13444"/>
                    <a:pt x="27444" y="13230"/>
                  </a:cubicBezTo>
                  <a:cubicBezTo>
                    <a:pt x="27580" y="13145"/>
                    <a:pt x="27700" y="13103"/>
                    <a:pt x="27811" y="13103"/>
                  </a:cubicBezTo>
                  <a:close/>
                  <a:moveTo>
                    <a:pt x="5954" y="8694"/>
                  </a:moveTo>
                  <a:lnTo>
                    <a:pt x="5954" y="8694"/>
                  </a:lnTo>
                  <a:cubicBezTo>
                    <a:pt x="5656" y="9027"/>
                    <a:pt x="5644" y="9337"/>
                    <a:pt x="5882" y="9682"/>
                  </a:cubicBezTo>
                  <a:cubicBezTo>
                    <a:pt x="5727" y="9742"/>
                    <a:pt x="5561" y="9777"/>
                    <a:pt x="5418" y="9861"/>
                  </a:cubicBezTo>
                  <a:cubicBezTo>
                    <a:pt x="5192" y="9956"/>
                    <a:pt x="4965" y="10063"/>
                    <a:pt x="4775" y="10218"/>
                  </a:cubicBezTo>
                  <a:cubicBezTo>
                    <a:pt x="4394" y="10515"/>
                    <a:pt x="4001" y="10789"/>
                    <a:pt x="3537" y="10944"/>
                  </a:cubicBezTo>
                  <a:cubicBezTo>
                    <a:pt x="3417" y="10968"/>
                    <a:pt x="3382" y="11075"/>
                    <a:pt x="3441" y="11182"/>
                  </a:cubicBezTo>
                  <a:cubicBezTo>
                    <a:pt x="3656" y="11623"/>
                    <a:pt x="3751" y="12087"/>
                    <a:pt x="3798" y="12575"/>
                  </a:cubicBezTo>
                  <a:cubicBezTo>
                    <a:pt x="3822" y="12968"/>
                    <a:pt x="4001" y="13313"/>
                    <a:pt x="4168" y="13647"/>
                  </a:cubicBezTo>
                  <a:cubicBezTo>
                    <a:pt x="4179" y="13683"/>
                    <a:pt x="4191" y="13694"/>
                    <a:pt x="4203" y="13730"/>
                  </a:cubicBezTo>
                  <a:cubicBezTo>
                    <a:pt x="3715" y="13909"/>
                    <a:pt x="3632" y="13992"/>
                    <a:pt x="3572" y="14468"/>
                  </a:cubicBezTo>
                  <a:cubicBezTo>
                    <a:pt x="3370" y="14266"/>
                    <a:pt x="3239" y="14028"/>
                    <a:pt x="3215" y="13754"/>
                  </a:cubicBezTo>
                  <a:cubicBezTo>
                    <a:pt x="3132" y="13135"/>
                    <a:pt x="3096" y="12516"/>
                    <a:pt x="3048" y="11897"/>
                  </a:cubicBezTo>
                  <a:cubicBezTo>
                    <a:pt x="3036" y="11528"/>
                    <a:pt x="3013" y="11147"/>
                    <a:pt x="2858" y="10825"/>
                  </a:cubicBezTo>
                  <a:cubicBezTo>
                    <a:pt x="3096" y="10658"/>
                    <a:pt x="3334" y="10527"/>
                    <a:pt x="3537" y="10361"/>
                  </a:cubicBezTo>
                  <a:cubicBezTo>
                    <a:pt x="3810" y="10134"/>
                    <a:pt x="4049" y="9884"/>
                    <a:pt x="4310" y="9658"/>
                  </a:cubicBezTo>
                  <a:cubicBezTo>
                    <a:pt x="4596" y="9420"/>
                    <a:pt x="4882" y="9182"/>
                    <a:pt x="5180" y="8956"/>
                  </a:cubicBezTo>
                  <a:cubicBezTo>
                    <a:pt x="5382" y="8801"/>
                    <a:pt x="5644" y="8706"/>
                    <a:pt x="5954" y="8694"/>
                  </a:cubicBezTo>
                  <a:close/>
                  <a:moveTo>
                    <a:pt x="26849" y="8706"/>
                  </a:moveTo>
                  <a:lnTo>
                    <a:pt x="26849" y="8706"/>
                  </a:lnTo>
                  <a:cubicBezTo>
                    <a:pt x="26956" y="8741"/>
                    <a:pt x="27039" y="8741"/>
                    <a:pt x="27147" y="8765"/>
                  </a:cubicBezTo>
                  <a:cubicBezTo>
                    <a:pt x="27456" y="8849"/>
                    <a:pt x="27706" y="9039"/>
                    <a:pt x="27944" y="9230"/>
                  </a:cubicBezTo>
                  <a:cubicBezTo>
                    <a:pt x="28278" y="9503"/>
                    <a:pt x="28599" y="9801"/>
                    <a:pt x="28921" y="10075"/>
                  </a:cubicBezTo>
                  <a:cubicBezTo>
                    <a:pt x="29230" y="10361"/>
                    <a:pt x="29528" y="10646"/>
                    <a:pt x="29945" y="10789"/>
                  </a:cubicBezTo>
                  <a:cubicBezTo>
                    <a:pt x="29695" y="11349"/>
                    <a:pt x="29754" y="11920"/>
                    <a:pt x="29706" y="12480"/>
                  </a:cubicBezTo>
                  <a:cubicBezTo>
                    <a:pt x="29659" y="12909"/>
                    <a:pt x="29635" y="13337"/>
                    <a:pt x="29576" y="13766"/>
                  </a:cubicBezTo>
                  <a:cubicBezTo>
                    <a:pt x="29540" y="14040"/>
                    <a:pt x="29409" y="14266"/>
                    <a:pt x="29218" y="14480"/>
                  </a:cubicBezTo>
                  <a:cubicBezTo>
                    <a:pt x="29218" y="14040"/>
                    <a:pt x="28980" y="13814"/>
                    <a:pt x="28599" y="13742"/>
                  </a:cubicBezTo>
                  <a:cubicBezTo>
                    <a:pt x="28718" y="13409"/>
                    <a:pt x="28837" y="13099"/>
                    <a:pt x="28944" y="12778"/>
                  </a:cubicBezTo>
                  <a:cubicBezTo>
                    <a:pt x="28992" y="12611"/>
                    <a:pt x="28980" y="12420"/>
                    <a:pt x="29016" y="12242"/>
                  </a:cubicBezTo>
                  <a:cubicBezTo>
                    <a:pt x="29111" y="11897"/>
                    <a:pt x="29218" y="11563"/>
                    <a:pt x="29314" y="11230"/>
                  </a:cubicBezTo>
                  <a:cubicBezTo>
                    <a:pt x="29361" y="11087"/>
                    <a:pt x="29349" y="11004"/>
                    <a:pt x="29218" y="10956"/>
                  </a:cubicBezTo>
                  <a:cubicBezTo>
                    <a:pt x="28802" y="10813"/>
                    <a:pt x="28444" y="10599"/>
                    <a:pt x="28111" y="10313"/>
                  </a:cubicBezTo>
                  <a:cubicBezTo>
                    <a:pt x="27790" y="10015"/>
                    <a:pt x="27385" y="9861"/>
                    <a:pt x="26968" y="9718"/>
                  </a:cubicBezTo>
                  <a:cubicBezTo>
                    <a:pt x="26932" y="9706"/>
                    <a:pt x="26920" y="9706"/>
                    <a:pt x="26897" y="9694"/>
                  </a:cubicBezTo>
                  <a:cubicBezTo>
                    <a:pt x="27099" y="9361"/>
                    <a:pt x="27135" y="9039"/>
                    <a:pt x="26849" y="8706"/>
                  </a:cubicBezTo>
                  <a:close/>
                  <a:moveTo>
                    <a:pt x="28554" y="13945"/>
                  </a:moveTo>
                  <a:cubicBezTo>
                    <a:pt x="28682" y="13945"/>
                    <a:pt x="28799" y="13994"/>
                    <a:pt x="28897" y="14099"/>
                  </a:cubicBezTo>
                  <a:cubicBezTo>
                    <a:pt x="29052" y="14278"/>
                    <a:pt x="29004" y="14480"/>
                    <a:pt x="28956" y="14706"/>
                  </a:cubicBezTo>
                  <a:cubicBezTo>
                    <a:pt x="28730" y="14468"/>
                    <a:pt x="28540" y="14230"/>
                    <a:pt x="28325" y="13992"/>
                  </a:cubicBezTo>
                  <a:cubicBezTo>
                    <a:pt x="28404" y="13962"/>
                    <a:pt x="28481" y="13945"/>
                    <a:pt x="28554" y="13945"/>
                  </a:cubicBezTo>
                  <a:close/>
                  <a:moveTo>
                    <a:pt x="4229" y="13950"/>
                  </a:moveTo>
                  <a:cubicBezTo>
                    <a:pt x="4301" y="13950"/>
                    <a:pt x="4379" y="13965"/>
                    <a:pt x="4465" y="13992"/>
                  </a:cubicBezTo>
                  <a:cubicBezTo>
                    <a:pt x="4251" y="14230"/>
                    <a:pt x="4049" y="14456"/>
                    <a:pt x="3810" y="14718"/>
                  </a:cubicBezTo>
                  <a:cubicBezTo>
                    <a:pt x="3763" y="14504"/>
                    <a:pt x="3715" y="14325"/>
                    <a:pt x="3858" y="14147"/>
                  </a:cubicBezTo>
                  <a:cubicBezTo>
                    <a:pt x="3962" y="14011"/>
                    <a:pt x="4082" y="13950"/>
                    <a:pt x="4229" y="13950"/>
                  </a:cubicBezTo>
                  <a:close/>
                  <a:moveTo>
                    <a:pt x="25385" y="12980"/>
                  </a:moveTo>
                  <a:cubicBezTo>
                    <a:pt x="25587" y="13016"/>
                    <a:pt x="25777" y="13040"/>
                    <a:pt x="25968" y="13099"/>
                  </a:cubicBezTo>
                  <a:cubicBezTo>
                    <a:pt x="26147" y="13159"/>
                    <a:pt x="26313" y="13230"/>
                    <a:pt x="26516" y="13325"/>
                  </a:cubicBezTo>
                  <a:cubicBezTo>
                    <a:pt x="26266" y="13647"/>
                    <a:pt x="26027" y="13944"/>
                    <a:pt x="25777" y="14242"/>
                  </a:cubicBezTo>
                  <a:cubicBezTo>
                    <a:pt x="25539" y="14528"/>
                    <a:pt x="25301" y="14826"/>
                    <a:pt x="25051" y="15135"/>
                  </a:cubicBezTo>
                  <a:cubicBezTo>
                    <a:pt x="24480" y="14873"/>
                    <a:pt x="23837" y="14766"/>
                    <a:pt x="23182" y="14754"/>
                  </a:cubicBezTo>
                  <a:cubicBezTo>
                    <a:pt x="23241" y="14718"/>
                    <a:pt x="23289" y="14683"/>
                    <a:pt x="23349" y="14659"/>
                  </a:cubicBezTo>
                  <a:cubicBezTo>
                    <a:pt x="23658" y="14564"/>
                    <a:pt x="23884" y="14325"/>
                    <a:pt x="24134" y="14123"/>
                  </a:cubicBezTo>
                  <a:cubicBezTo>
                    <a:pt x="24361" y="13968"/>
                    <a:pt x="24539" y="13742"/>
                    <a:pt x="24730" y="13552"/>
                  </a:cubicBezTo>
                  <a:cubicBezTo>
                    <a:pt x="24908" y="13373"/>
                    <a:pt x="25075" y="13194"/>
                    <a:pt x="25254" y="13028"/>
                  </a:cubicBezTo>
                  <a:cubicBezTo>
                    <a:pt x="25289" y="12992"/>
                    <a:pt x="25349" y="12980"/>
                    <a:pt x="25385" y="12980"/>
                  </a:cubicBezTo>
                  <a:close/>
                  <a:moveTo>
                    <a:pt x="7299" y="12983"/>
                  </a:moveTo>
                  <a:cubicBezTo>
                    <a:pt x="7428" y="12983"/>
                    <a:pt x="7536" y="13050"/>
                    <a:pt x="7644" y="13159"/>
                  </a:cubicBezTo>
                  <a:cubicBezTo>
                    <a:pt x="8109" y="13647"/>
                    <a:pt x="8561" y="14123"/>
                    <a:pt x="9097" y="14516"/>
                  </a:cubicBezTo>
                  <a:cubicBezTo>
                    <a:pt x="9240" y="14623"/>
                    <a:pt x="9418" y="14683"/>
                    <a:pt x="9585" y="14766"/>
                  </a:cubicBezTo>
                  <a:cubicBezTo>
                    <a:pt x="8930" y="14802"/>
                    <a:pt x="8299" y="14885"/>
                    <a:pt x="7739" y="15147"/>
                  </a:cubicBezTo>
                  <a:cubicBezTo>
                    <a:pt x="7239" y="14540"/>
                    <a:pt x="6751" y="13933"/>
                    <a:pt x="6275" y="13337"/>
                  </a:cubicBezTo>
                  <a:cubicBezTo>
                    <a:pt x="6275" y="13325"/>
                    <a:pt x="6287" y="13290"/>
                    <a:pt x="6287" y="13278"/>
                  </a:cubicBezTo>
                  <a:cubicBezTo>
                    <a:pt x="6608" y="13182"/>
                    <a:pt x="6906" y="13087"/>
                    <a:pt x="7216" y="12992"/>
                  </a:cubicBezTo>
                  <a:cubicBezTo>
                    <a:pt x="7244" y="12986"/>
                    <a:pt x="7272" y="12983"/>
                    <a:pt x="7299" y="12983"/>
                  </a:cubicBezTo>
                  <a:close/>
                  <a:moveTo>
                    <a:pt x="26694" y="13373"/>
                  </a:moveTo>
                  <a:cubicBezTo>
                    <a:pt x="27016" y="13587"/>
                    <a:pt x="27325" y="13802"/>
                    <a:pt x="27671" y="14028"/>
                  </a:cubicBezTo>
                  <a:cubicBezTo>
                    <a:pt x="27266" y="14480"/>
                    <a:pt x="26897" y="14921"/>
                    <a:pt x="26516" y="15338"/>
                  </a:cubicBezTo>
                  <a:cubicBezTo>
                    <a:pt x="26408" y="15433"/>
                    <a:pt x="26313" y="15540"/>
                    <a:pt x="26206" y="15635"/>
                  </a:cubicBezTo>
                  <a:cubicBezTo>
                    <a:pt x="26189" y="15653"/>
                    <a:pt x="26152" y="15664"/>
                    <a:pt x="26120" y="15664"/>
                  </a:cubicBezTo>
                  <a:cubicBezTo>
                    <a:pt x="26108" y="15664"/>
                    <a:pt x="26097" y="15662"/>
                    <a:pt x="26087" y="15659"/>
                  </a:cubicBezTo>
                  <a:cubicBezTo>
                    <a:pt x="25825" y="15528"/>
                    <a:pt x="25551" y="15373"/>
                    <a:pt x="25265" y="15230"/>
                  </a:cubicBezTo>
                  <a:cubicBezTo>
                    <a:pt x="25313" y="15159"/>
                    <a:pt x="25361" y="15076"/>
                    <a:pt x="25408" y="14992"/>
                  </a:cubicBezTo>
                  <a:cubicBezTo>
                    <a:pt x="25777" y="14540"/>
                    <a:pt x="26147" y="14099"/>
                    <a:pt x="26504" y="13647"/>
                  </a:cubicBezTo>
                  <a:cubicBezTo>
                    <a:pt x="26563" y="13575"/>
                    <a:pt x="26623" y="13492"/>
                    <a:pt x="26694" y="13373"/>
                  </a:cubicBezTo>
                  <a:close/>
                  <a:moveTo>
                    <a:pt x="6061" y="13397"/>
                  </a:moveTo>
                  <a:cubicBezTo>
                    <a:pt x="6561" y="14028"/>
                    <a:pt x="7037" y="14623"/>
                    <a:pt x="7525" y="15230"/>
                  </a:cubicBezTo>
                  <a:cubicBezTo>
                    <a:pt x="7216" y="15397"/>
                    <a:pt x="6954" y="15528"/>
                    <a:pt x="6680" y="15671"/>
                  </a:cubicBezTo>
                  <a:cubicBezTo>
                    <a:pt x="6677" y="15674"/>
                    <a:pt x="6670" y="15676"/>
                    <a:pt x="6661" y="15676"/>
                  </a:cubicBezTo>
                  <a:cubicBezTo>
                    <a:pt x="6638" y="15676"/>
                    <a:pt x="6599" y="15665"/>
                    <a:pt x="6573" y="15647"/>
                  </a:cubicBezTo>
                  <a:cubicBezTo>
                    <a:pt x="6454" y="15552"/>
                    <a:pt x="6358" y="15457"/>
                    <a:pt x="6263" y="15349"/>
                  </a:cubicBezTo>
                  <a:cubicBezTo>
                    <a:pt x="5894" y="14921"/>
                    <a:pt x="5525" y="14504"/>
                    <a:pt x="5120" y="14040"/>
                  </a:cubicBezTo>
                  <a:cubicBezTo>
                    <a:pt x="5442" y="13814"/>
                    <a:pt x="5763" y="13611"/>
                    <a:pt x="6061" y="13397"/>
                  </a:cubicBezTo>
                  <a:close/>
                  <a:moveTo>
                    <a:pt x="29415" y="14965"/>
                  </a:moveTo>
                  <a:cubicBezTo>
                    <a:pt x="29556" y="14965"/>
                    <a:pt x="29677" y="15003"/>
                    <a:pt x="29778" y="15111"/>
                  </a:cubicBezTo>
                  <a:cubicBezTo>
                    <a:pt x="29921" y="15290"/>
                    <a:pt x="29945" y="15528"/>
                    <a:pt x="29885" y="15754"/>
                  </a:cubicBezTo>
                  <a:cubicBezTo>
                    <a:pt x="29873" y="15754"/>
                    <a:pt x="29849" y="15766"/>
                    <a:pt x="29837" y="15766"/>
                  </a:cubicBezTo>
                  <a:cubicBezTo>
                    <a:pt x="29611" y="15516"/>
                    <a:pt x="29409" y="15254"/>
                    <a:pt x="29171" y="14992"/>
                  </a:cubicBezTo>
                  <a:cubicBezTo>
                    <a:pt x="29258" y="14976"/>
                    <a:pt x="29339" y="14965"/>
                    <a:pt x="29415" y="14965"/>
                  </a:cubicBezTo>
                  <a:close/>
                  <a:moveTo>
                    <a:pt x="3385" y="14971"/>
                  </a:moveTo>
                  <a:cubicBezTo>
                    <a:pt x="3456" y="14971"/>
                    <a:pt x="3529" y="14982"/>
                    <a:pt x="3596" y="15004"/>
                  </a:cubicBezTo>
                  <a:cubicBezTo>
                    <a:pt x="3382" y="15254"/>
                    <a:pt x="3156" y="15516"/>
                    <a:pt x="2929" y="15778"/>
                  </a:cubicBezTo>
                  <a:cubicBezTo>
                    <a:pt x="2846" y="15576"/>
                    <a:pt x="2882" y="15230"/>
                    <a:pt x="3001" y="15111"/>
                  </a:cubicBezTo>
                  <a:cubicBezTo>
                    <a:pt x="3082" y="15022"/>
                    <a:pt x="3231" y="14971"/>
                    <a:pt x="3385" y="14971"/>
                  </a:cubicBezTo>
                  <a:close/>
                  <a:moveTo>
                    <a:pt x="27801" y="14159"/>
                  </a:moveTo>
                  <a:cubicBezTo>
                    <a:pt x="28004" y="14397"/>
                    <a:pt x="28218" y="14623"/>
                    <a:pt x="28409" y="14837"/>
                  </a:cubicBezTo>
                  <a:cubicBezTo>
                    <a:pt x="28052" y="15254"/>
                    <a:pt x="27694" y="15659"/>
                    <a:pt x="27349" y="16064"/>
                  </a:cubicBezTo>
                  <a:cubicBezTo>
                    <a:pt x="27300" y="16121"/>
                    <a:pt x="27233" y="16162"/>
                    <a:pt x="27158" y="16162"/>
                  </a:cubicBezTo>
                  <a:cubicBezTo>
                    <a:pt x="27124" y="16162"/>
                    <a:pt x="27088" y="16154"/>
                    <a:pt x="27051" y="16135"/>
                  </a:cubicBezTo>
                  <a:cubicBezTo>
                    <a:pt x="26813" y="16016"/>
                    <a:pt x="26599" y="15909"/>
                    <a:pt x="26349" y="15790"/>
                  </a:cubicBezTo>
                  <a:cubicBezTo>
                    <a:pt x="26837" y="15242"/>
                    <a:pt x="27313" y="14706"/>
                    <a:pt x="27801" y="14159"/>
                  </a:cubicBezTo>
                  <a:close/>
                  <a:moveTo>
                    <a:pt x="4989" y="14159"/>
                  </a:moveTo>
                  <a:cubicBezTo>
                    <a:pt x="5465" y="14718"/>
                    <a:pt x="5942" y="15242"/>
                    <a:pt x="6454" y="15814"/>
                  </a:cubicBezTo>
                  <a:cubicBezTo>
                    <a:pt x="6192" y="15933"/>
                    <a:pt x="5906" y="16064"/>
                    <a:pt x="5644" y="16171"/>
                  </a:cubicBezTo>
                  <a:cubicBezTo>
                    <a:pt x="5640" y="16172"/>
                    <a:pt x="5635" y="16172"/>
                    <a:pt x="5631" y="16172"/>
                  </a:cubicBezTo>
                  <a:cubicBezTo>
                    <a:pt x="5582" y="16172"/>
                    <a:pt x="5510" y="16119"/>
                    <a:pt x="5477" y="16076"/>
                  </a:cubicBezTo>
                  <a:cubicBezTo>
                    <a:pt x="5370" y="15969"/>
                    <a:pt x="5287" y="15849"/>
                    <a:pt x="5180" y="15754"/>
                  </a:cubicBezTo>
                  <a:cubicBezTo>
                    <a:pt x="4906" y="15457"/>
                    <a:pt x="4644" y="15159"/>
                    <a:pt x="4370" y="14837"/>
                  </a:cubicBezTo>
                  <a:cubicBezTo>
                    <a:pt x="4584" y="14599"/>
                    <a:pt x="4775" y="14397"/>
                    <a:pt x="4989" y="14159"/>
                  </a:cubicBezTo>
                  <a:close/>
                  <a:moveTo>
                    <a:pt x="3584" y="15719"/>
                  </a:moveTo>
                  <a:cubicBezTo>
                    <a:pt x="3822" y="15933"/>
                    <a:pt x="4001" y="16076"/>
                    <a:pt x="4191" y="16242"/>
                  </a:cubicBezTo>
                  <a:lnTo>
                    <a:pt x="4191" y="16266"/>
                  </a:lnTo>
                  <a:lnTo>
                    <a:pt x="3120" y="16266"/>
                  </a:lnTo>
                  <a:cubicBezTo>
                    <a:pt x="3275" y="16111"/>
                    <a:pt x="3417" y="15909"/>
                    <a:pt x="3584" y="15719"/>
                  </a:cubicBezTo>
                  <a:close/>
                  <a:moveTo>
                    <a:pt x="4251" y="14992"/>
                  </a:moveTo>
                  <a:cubicBezTo>
                    <a:pt x="4632" y="15409"/>
                    <a:pt x="4989" y="15814"/>
                    <a:pt x="5346" y="16230"/>
                  </a:cubicBezTo>
                  <a:cubicBezTo>
                    <a:pt x="5322" y="16242"/>
                    <a:pt x="5322" y="16254"/>
                    <a:pt x="5311" y="16266"/>
                  </a:cubicBezTo>
                  <a:cubicBezTo>
                    <a:pt x="5174" y="16266"/>
                    <a:pt x="5038" y="16274"/>
                    <a:pt x="4909" y="16274"/>
                  </a:cubicBezTo>
                  <a:cubicBezTo>
                    <a:pt x="4812" y="16274"/>
                    <a:pt x="4719" y="16270"/>
                    <a:pt x="4632" y="16254"/>
                  </a:cubicBezTo>
                  <a:cubicBezTo>
                    <a:pt x="4525" y="16242"/>
                    <a:pt x="4418" y="16135"/>
                    <a:pt x="4334" y="16064"/>
                  </a:cubicBezTo>
                  <a:cubicBezTo>
                    <a:pt x="4132" y="15933"/>
                    <a:pt x="3953" y="15766"/>
                    <a:pt x="3763" y="15599"/>
                  </a:cubicBezTo>
                  <a:cubicBezTo>
                    <a:pt x="3929" y="15397"/>
                    <a:pt x="4072" y="15195"/>
                    <a:pt x="4251" y="14992"/>
                  </a:cubicBezTo>
                  <a:close/>
                  <a:moveTo>
                    <a:pt x="2226" y="15796"/>
                  </a:moveTo>
                  <a:cubicBezTo>
                    <a:pt x="2409" y="15796"/>
                    <a:pt x="2591" y="15841"/>
                    <a:pt x="2786" y="15885"/>
                  </a:cubicBezTo>
                  <a:cubicBezTo>
                    <a:pt x="2608" y="16111"/>
                    <a:pt x="2382" y="16195"/>
                    <a:pt x="2155" y="16266"/>
                  </a:cubicBezTo>
                  <a:cubicBezTo>
                    <a:pt x="2132" y="16274"/>
                    <a:pt x="2107" y="16278"/>
                    <a:pt x="2083" y="16278"/>
                  </a:cubicBezTo>
                  <a:cubicBezTo>
                    <a:pt x="1961" y="16278"/>
                    <a:pt x="1840" y="16185"/>
                    <a:pt x="1810" y="16076"/>
                  </a:cubicBezTo>
                  <a:cubicBezTo>
                    <a:pt x="1798" y="15945"/>
                    <a:pt x="1870" y="15838"/>
                    <a:pt x="2036" y="15814"/>
                  </a:cubicBezTo>
                  <a:cubicBezTo>
                    <a:pt x="2100" y="15802"/>
                    <a:pt x="2163" y="15796"/>
                    <a:pt x="2226" y="15796"/>
                  </a:cubicBezTo>
                  <a:close/>
                  <a:moveTo>
                    <a:pt x="28540" y="14992"/>
                  </a:moveTo>
                  <a:cubicBezTo>
                    <a:pt x="28706" y="15195"/>
                    <a:pt x="28873" y="15397"/>
                    <a:pt x="29052" y="15611"/>
                  </a:cubicBezTo>
                  <a:cubicBezTo>
                    <a:pt x="28814" y="15790"/>
                    <a:pt x="28575" y="15969"/>
                    <a:pt x="28361" y="16147"/>
                  </a:cubicBezTo>
                  <a:cubicBezTo>
                    <a:pt x="28245" y="16252"/>
                    <a:pt x="28116" y="16276"/>
                    <a:pt x="27983" y="16276"/>
                  </a:cubicBezTo>
                  <a:cubicBezTo>
                    <a:pt x="27874" y="16276"/>
                    <a:pt x="27762" y="16260"/>
                    <a:pt x="27655" y="16260"/>
                  </a:cubicBezTo>
                  <a:cubicBezTo>
                    <a:pt x="27599" y="16260"/>
                    <a:pt x="27544" y="16264"/>
                    <a:pt x="27492" y="16278"/>
                  </a:cubicBezTo>
                  <a:cubicBezTo>
                    <a:pt x="27468" y="16254"/>
                    <a:pt x="27468" y="16242"/>
                    <a:pt x="27456" y="16230"/>
                  </a:cubicBezTo>
                  <a:cubicBezTo>
                    <a:pt x="27813" y="15826"/>
                    <a:pt x="28171" y="15409"/>
                    <a:pt x="28540" y="14992"/>
                  </a:cubicBezTo>
                  <a:close/>
                  <a:moveTo>
                    <a:pt x="29183" y="15719"/>
                  </a:moveTo>
                  <a:cubicBezTo>
                    <a:pt x="29349" y="15909"/>
                    <a:pt x="29516" y="16100"/>
                    <a:pt x="29659" y="16278"/>
                  </a:cubicBezTo>
                  <a:lnTo>
                    <a:pt x="28599" y="16278"/>
                  </a:lnTo>
                  <a:cubicBezTo>
                    <a:pt x="28599" y="16266"/>
                    <a:pt x="28587" y="16254"/>
                    <a:pt x="28587" y="16242"/>
                  </a:cubicBezTo>
                  <a:cubicBezTo>
                    <a:pt x="28766" y="16076"/>
                    <a:pt x="28956" y="15909"/>
                    <a:pt x="29183" y="15719"/>
                  </a:cubicBezTo>
                  <a:close/>
                  <a:moveTo>
                    <a:pt x="30511" y="15801"/>
                  </a:moveTo>
                  <a:cubicBezTo>
                    <a:pt x="30580" y="15801"/>
                    <a:pt x="30649" y="15808"/>
                    <a:pt x="30719" y="15826"/>
                  </a:cubicBezTo>
                  <a:cubicBezTo>
                    <a:pt x="30897" y="15849"/>
                    <a:pt x="31004" y="15969"/>
                    <a:pt x="30957" y="16111"/>
                  </a:cubicBezTo>
                  <a:cubicBezTo>
                    <a:pt x="30929" y="16213"/>
                    <a:pt x="30808" y="16286"/>
                    <a:pt x="30689" y="16286"/>
                  </a:cubicBezTo>
                  <a:cubicBezTo>
                    <a:pt x="30654" y="16286"/>
                    <a:pt x="30620" y="16280"/>
                    <a:pt x="30588" y="16266"/>
                  </a:cubicBezTo>
                  <a:cubicBezTo>
                    <a:pt x="30373" y="16183"/>
                    <a:pt x="30171" y="16088"/>
                    <a:pt x="30004" y="15885"/>
                  </a:cubicBezTo>
                  <a:cubicBezTo>
                    <a:pt x="30181" y="15843"/>
                    <a:pt x="30346" y="15801"/>
                    <a:pt x="30511" y="15801"/>
                  </a:cubicBezTo>
                  <a:close/>
                  <a:moveTo>
                    <a:pt x="2092" y="16541"/>
                  </a:moveTo>
                  <a:cubicBezTo>
                    <a:pt x="2114" y="16541"/>
                    <a:pt x="2135" y="16545"/>
                    <a:pt x="2155" y="16552"/>
                  </a:cubicBezTo>
                  <a:cubicBezTo>
                    <a:pt x="2394" y="16623"/>
                    <a:pt x="2608" y="16719"/>
                    <a:pt x="2786" y="16945"/>
                  </a:cubicBezTo>
                  <a:cubicBezTo>
                    <a:pt x="2582" y="16989"/>
                    <a:pt x="2398" y="17034"/>
                    <a:pt x="2219" y="17034"/>
                  </a:cubicBezTo>
                  <a:cubicBezTo>
                    <a:pt x="2158" y="17034"/>
                    <a:pt x="2097" y="17028"/>
                    <a:pt x="2036" y="17016"/>
                  </a:cubicBezTo>
                  <a:cubicBezTo>
                    <a:pt x="1870" y="16969"/>
                    <a:pt x="1786" y="16862"/>
                    <a:pt x="1810" y="16742"/>
                  </a:cubicBezTo>
                  <a:cubicBezTo>
                    <a:pt x="1840" y="16642"/>
                    <a:pt x="1973" y="16541"/>
                    <a:pt x="2092" y="16541"/>
                  </a:cubicBezTo>
                  <a:close/>
                  <a:moveTo>
                    <a:pt x="30679" y="16549"/>
                  </a:moveTo>
                  <a:cubicBezTo>
                    <a:pt x="30796" y="16549"/>
                    <a:pt x="30946" y="16658"/>
                    <a:pt x="30957" y="16766"/>
                  </a:cubicBezTo>
                  <a:cubicBezTo>
                    <a:pt x="30980" y="16885"/>
                    <a:pt x="30897" y="16969"/>
                    <a:pt x="30742" y="17016"/>
                  </a:cubicBezTo>
                  <a:cubicBezTo>
                    <a:pt x="30694" y="17029"/>
                    <a:pt x="30633" y="17035"/>
                    <a:pt x="30565" y="17035"/>
                  </a:cubicBezTo>
                  <a:cubicBezTo>
                    <a:pt x="30380" y="17035"/>
                    <a:pt x="30147" y="16991"/>
                    <a:pt x="30016" y="16921"/>
                  </a:cubicBezTo>
                  <a:cubicBezTo>
                    <a:pt x="30183" y="16719"/>
                    <a:pt x="30409" y="16611"/>
                    <a:pt x="30647" y="16552"/>
                  </a:cubicBezTo>
                  <a:cubicBezTo>
                    <a:pt x="30657" y="16550"/>
                    <a:pt x="30668" y="16549"/>
                    <a:pt x="30679" y="16549"/>
                  </a:cubicBezTo>
                  <a:close/>
                  <a:moveTo>
                    <a:pt x="4191" y="16540"/>
                  </a:moveTo>
                  <a:cubicBezTo>
                    <a:pt x="4191" y="16552"/>
                    <a:pt x="4215" y="16564"/>
                    <a:pt x="4215" y="16576"/>
                  </a:cubicBezTo>
                  <a:cubicBezTo>
                    <a:pt x="4013" y="16742"/>
                    <a:pt x="3834" y="16909"/>
                    <a:pt x="3596" y="17100"/>
                  </a:cubicBezTo>
                  <a:cubicBezTo>
                    <a:pt x="3441" y="16897"/>
                    <a:pt x="3275" y="16719"/>
                    <a:pt x="3120" y="16540"/>
                  </a:cubicBezTo>
                  <a:close/>
                  <a:moveTo>
                    <a:pt x="28587" y="16540"/>
                  </a:moveTo>
                  <a:cubicBezTo>
                    <a:pt x="28956" y="16540"/>
                    <a:pt x="29314" y="16540"/>
                    <a:pt x="29671" y="16552"/>
                  </a:cubicBezTo>
                  <a:cubicBezTo>
                    <a:pt x="29516" y="16719"/>
                    <a:pt x="29361" y="16909"/>
                    <a:pt x="29183" y="17100"/>
                  </a:cubicBezTo>
                  <a:cubicBezTo>
                    <a:pt x="28944" y="16909"/>
                    <a:pt x="28766" y="16742"/>
                    <a:pt x="28575" y="16576"/>
                  </a:cubicBezTo>
                  <a:cubicBezTo>
                    <a:pt x="28587" y="16564"/>
                    <a:pt x="28587" y="16552"/>
                    <a:pt x="28587" y="16540"/>
                  </a:cubicBezTo>
                  <a:close/>
                  <a:moveTo>
                    <a:pt x="4809" y="16540"/>
                  </a:moveTo>
                  <a:cubicBezTo>
                    <a:pt x="4919" y="16540"/>
                    <a:pt x="5031" y="16554"/>
                    <a:pt x="5139" y="16554"/>
                  </a:cubicBezTo>
                  <a:cubicBezTo>
                    <a:pt x="5193" y="16554"/>
                    <a:pt x="5247" y="16550"/>
                    <a:pt x="5299" y="16540"/>
                  </a:cubicBezTo>
                  <a:cubicBezTo>
                    <a:pt x="5311" y="16552"/>
                    <a:pt x="5311" y="16564"/>
                    <a:pt x="5322" y="16588"/>
                  </a:cubicBezTo>
                  <a:cubicBezTo>
                    <a:pt x="4965" y="16981"/>
                    <a:pt x="4608" y="17397"/>
                    <a:pt x="4239" y="17814"/>
                  </a:cubicBezTo>
                  <a:cubicBezTo>
                    <a:pt x="4060" y="17624"/>
                    <a:pt x="3918" y="17421"/>
                    <a:pt x="3739" y="17207"/>
                  </a:cubicBezTo>
                  <a:cubicBezTo>
                    <a:pt x="3977" y="17028"/>
                    <a:pt x="4191" y="16862"/>
                    <a:pt x="4382" y="16683"/>
                  </a:cubicBezTo>
                  <a:cubicBezTo>
                    <a:pt x="4517" y="16565"/>
                    <a:pt x="4662" y="16540"/>
                    <a:pt x="4809" y="16540"/>
                  </a:cubicBezTo>
                  <a:close/>
                  <a:moveTo>
                    <a:pt x="27959" y="16537"/>
                  </a:moveTo>
                  <a:cubicBezTo>
                    <a:pt x="28229" y="16537"/>
                    <a:pt x="28432" y="16699"/>
                    <a:pt x="28635" y="16862"/>
                  </a:cubicBezTo>
                  <a:cubicBezTo>
                    <a:pt x="28766" y="16981"/>
                    <a:pt x="28885" y="17088"/>
                    <a:pt x="29028" y="17219"/>
                  </a:cubicBezTo>
                  <a:cubicBezTo>
                    <a:pt x="28873" y="17421"/>
                    <a:pt x="28718" y="17624"/>
                    <a:pt x="28540" y="17838"/>
                  </a:cubicBezTo>
                  <a:cubicBezTo>
                    <a:pt x="28171" y="17421"/>
                    <a:pt x="27813" y="17004"/>
                    <a:pt x="27444" y="16564"/>
                  </a:cubicBezTo>
                  <a:cubicBezTo>
                    <a:pt x="27528" y="16564"/>
                    <a:pt x="27575" y="16552"/>
                    <a:pt x="27635" y="16552"/>
                  </a:cubicBezTo>
                  <a:cubicBezTo>
                    <a:pt x="27674" y="16552"/>
                    <a:pt x="27714" y="16557"/>
                    <a:pt x="27754" y="16557"/>
                  </a:cubicBezTo>
                  <a:cubicBezTo>
                    <a:pt x="27774" y="16557"/>
                    <a:pt x="27794" y="16556"/>
                    <a:pt x="27813" y="16552"/>
                  </a:cubicBezTo>
                  <a:cubicBezTo>
                    <a:pt x="27864" y="16541"/>
                    <a:pt x="27913" y="16537"/>
                    <a:pt x="27959" y="16537"/>
                  </a:cubicBezTo>
                  <a:close/>
                  <a:moveTo>
                    <a:pt x="2941" y="17064"/>
                  </a:moveTo>
                  <a:cubicBezTo>
                    <a:pt x="3167" y="17314"/>
                    <a:pt x="3382" y="17564"/>
                    <a:pt x="3596" y="17826"/>
                  </a:cubicBezTo>
                  <a:cubicBezTo>
                    <a:pt x="3511" y="17843"/>
                    <a:pt x="3431" y="17854"/>
                    <a:pt x="3355" y="17854"/>
                  </a:cubicBezTo>
                  <a:cubicBezTo>
                    <a:pt x="3220" y="17854"/>
                    <a:pt x="3100" y="17818"/>
                    <a:pt x="3001" y="17719"/>
                  </a:cubicBezTo>
                  <a:cubicBezTo>
                    <a:pt x="2858" y="17540"/>
                    <a:pt x="2846" y="17302"/>
                    <a:pt x="2906" y="17076"/>
                  </a:cubicBezTo>
                  <a:cubicBezTo>
                    <a:pt x="2917" y="17076"/>
                    <a:pt x="2929" y="17064"/>
                    <a:pt x="2941" y="17064"/>
                  </a:cubicBezTo>
                  <a:close/>
                  <a:moveTo>
                    <a:pt x="29849" y="17040"/>
                  </a:moveTo>
                  <a:lnTo>
                    <a:pt x="29849" y="17040"/>
                  </a:lnTo>
                  <a:cubicBezTo>
                    <a:pt x="29945" y="17302"/>
                    <a:pt x="29909" y="17516"/>
                    <a:pt x="29790" y="17695"/>
                  </a:cubicBezTo>
                  <a:cubicBezTo>
                    <a:pt x="29701" y="17832"/>
                    <a:pt x="29569" y="17865"/>
                    <a:pt x="29412" y="17865"/>
                  </a:cubicBezTo>
                  <a:cubicBezTo>
                    <a:pt x="29337" y="17865"/>
                    <a:pt x="29256" y="17857"/>
                    <a:pt x="29171" y="17850"/>
                  </a:cubicBezTo>
                  <a:cubicBezTo>
                    <a:pt x="29409" y="17564"/>
                    <a:pt x="29611" y="17314"/>
                    <a:pt x="29849" y="17040"/>
                  </a:cubicBezTo>
                  <a:close/>
                  <a:moveTo>
                    <a:pt x="5621" y="16644"/>
                  </a:moveTo>
                  <a:cubicBezTo>
                    <a:pt x="5655" y="16644"/>
                    <a:pt x="5690" y="16653"/>
                    <a:pt x="5727" y="16671"/>
                  </a:cubicBezTo>
                  <a:cubicBezTo>
                    <a:pt x="5965" y="16790"/>
                    <a:pt x="6192" y="16897"/>
                    <a:pt x="6430" y="17016"/>
                  </a:cubicBezTo>
                  <a:cubicBezTo>
                    <a:pt x="5954" y="17564"/>
                    <a:pt x="5477" y="18100"/>
                    <a:pt x="4989" y="18647"/>
                  </a:cubicBezTo>
                  <a:cubicBezTo>
                    <a:pt x="4775" y="18433"/>
                    <a:pt x="4572" y="18207"/>
                    <a:pt x="4370" y="17969"/>
                  </a:cubicBezTo>
                  <a:cubicBezTo>
                    <a:pt x="4727" y="17552"/>
                    <a:pt x="5084" y="17147"/>
                    <a:pt x="5430" y="16742"/>
                  </a:cubicBezTo>
                  <a:cubicBezTo>
                    <a:pt x="5479" y="16685"/>
                    <a:pt x="5545" y="16644"/>
                    <a:pt x="5621" y="16644"/>
                  </a:cubicBezTo>
                  <a:close/>
                  <a:moveTo>
                    <a:pt x="27170" y="16658"/>
                  </a:moveTo>
                  <a:cubicBezTo>
                    <a:pt x="27218" y="16658"/>
                    <a:pt x="27293" y="16722"/>
                    <a:pt x="27337" y="16766"/>
                  </a:cubicBezTo>
                  <a:cubicBezTo>
                    <a:pt x="27456" y="16885"/>
                    <a:pt x="27563" y="17016"/>
                    <a:pt x="27682" y="17147"/>
                  </a:cubicBezTo>
                  <a:cubicBezTo>
                    <a:pt x="27921" y="17421"/>
                    <a:pt x="28159" y="17695"/>
                    <a:pt x="28409" y="17981"/>
                  </a:cubicBezTo>
                  <a:cubicBezTo>
                    <a:pt x="28218" y="18207"/>
                    <a:pt x="28004" y="18433"/>
                    <a:pt x="27801" y="18647"/>
                  </a:cubicBezTo>
                  <a:cubicBezTo>
                    <a:pt x="27313" y="18100"/>
                    <a:pt x="26837" y="17576"/>
                    <a:pt x="26361" y="17028"/>
                  </a:cubicBezTo>
                  <a:cubicBezTo>
                    <a:pt x="26611" y="16897"/>
                    <a:pt x="26861" y="16719"/>
                    <a:pt x="27159" y="16659"/>
                  </a:cubicBezTo>
                  <a:cubicBezTo>
                    <a:pt x="27162" y="16658"/>
                    <a:pt x="27166" y="16658"/>
                    <a:pt x="27170" y="16658"/>
                  </a:cubicBezTo>
                  <a:close/>
                  <a:moveTo>
                    <a:pt x="28944" y="18135"/>
                  </a:moveTo>
                  <a:cubicBezTo>
                    <a:pt x="29052" y="18278"/>
                    <a:pt x="29040" y="18528"/>
                    <a:pt x="28944" y="18671"/>
                  </a:cubicBezTo>
                  <a:cubicBezTo>
                    <a:pt x="28849" y="18807"/>
                    <a:pt x="28742" y="18873"/>
                    <a:pt x="28589" y="18873"/>
                  </a:cubicBezTo>
                  <a:cubicBezTo>
                    <a:pt x="28513" y="18873"/>
                    <a:pt x="28427" y="18857"/>
                    <a:pt x="28325" y="18826"/>
                  </a:cubicBezTo>
                  <a:cubicBezTo>
                    <a:pt x="28528" y="18588"/>
                    <a:pt x="28742" y="18350"/>
                    <a:pt x="28944" y="18135"/>
                  </a:cubicBezTo>
                  <a:close/>
                  <a:moveTo>
                    <a:pt x="3822" y="18112"/>
                  </a:moveTo>
                  <a:lnTo>
                    <a:pt x="3822" y="18112"/>
                  </a:lnTo>
                  <a:cubicBezTo>
                    <a:pt x="4049" y="18350"/>
                    <a:pt x="4251" y="18588"/>
                    <a:pt x="4453" y="18814"/>
                  </a:cubicBezTo>
                  <a:cubicBezTo>
                    <a:pt x="4366" y="18856"/>
                    <a:pt x="4287" y="18876"/>
                    <a:pt x="4214" y="18876"/>
                  </a:cubicBezTo>
                  <a:cubicBezTo>
                    <a:pt x="4098" y="18876"/>
                    <a:pt x="3996" y="18826"/>
                    <a:pt x="3894" y="18731"/>
                  </a:cubicBezTo>
                  <a:cubicBezTo>
                    <a:pt x="3751" y="18576"/>
                    <a:pt x="3715" y="18350"/>
                    <a:pt x="3822" y="18112"/>
                  </a:cubicBezTo>
                  <a:close/>
                  <a:moveTo>
                    <a:pt x="26116" y="17143"/>
                  </a:moveTo>
                  <a:cubicBezTo>
                    <a:pt x="26139" y="17143"/>
                    <a:pt x="26179" y="17156"/>
                    <a:pt x="26206" y="17183"/>
                  </a:cubicBezTo>
                  <a:cubicBezTo>
                    <a:pt x="26325" y="17266"/>
                    <a:pt x="26432" y="17373"/>
                    <a:pt x="26516" y="17481"/>
                  </a:cubicBezTo>
                  <a:cubicBezTo>
                    <a:pt x="26897" y="17909"/>
                    <a:pt x="27266" y="18326"/>
                    <a:pt x="27671" y="18790"/>
                  </a:cubicBezTo>
                  <a:cubicBezTo>
                    <a:pt x="27337" y="19005"/>
                    <a:pt x="27028" y="19219"/>
                    <a:pt x="26730" y="19421"/>
                  </a:cubicBezTo>
                  <a:cubicBezTo>
                    <a:pt x="26277" y="18874"/>
                    <a:pt x="25849" y="18350"/>
                    <a:pt x="25432" y="17838"/>
                  </a:cubicBezTo>
                  <a:cubicBezTo>
                    <a:pt x="25373" y="17743"/>
                    <a:pt x="25325" y="17671"/>
                    <a:pt x="25265" y="17576"/>
                  </a:cubicBezTo>
                  <a:cubicBezTo>
                    <a:pt x="25563" y="17433"/>
                    <a:pt x="25837" y="17278"/>
                    <a:pt x="26099" y="17147"/>
                  </a:cubicBezTo>
                  <a:cubicBezTo>
                    <a:pt x="26102" y="17144"/>
                    <a:pt x="26108" y="17143"/>
                    <a:pt x="26116" y="17143"/>
                  </a:cubicBezTo>
                  <a:close/>
                  <a:moveTo>
                    <a:pt x="6661" y="17165"/>
                  </a:moveTo>
                  <a:cubicBezTo>
                    <a:pt x="6700" y="17165"/>
                    <a:pt x="6744" y="17180"/>
                    <a:pt x="6799" y="17207"/>
                  </a:cubicBezTo>
                  <a:cubicBezTo>
                    <a:pt x="7013" y="17326"/>
                    <a:pt x="7227" y="17433"/>
                    <a:pt x="7442" y="17528"/>
                  </a:cubicBezTo>
                  <a:cubicBezTo>
                    <a:pt x="7513" y="17564"/>
                    <a:pt x="7525" y="17612"/>
                    <a:pt x="7478" y="17683"/>
                  </a:cubicBezTo>
                  <a:cubicBezTo>
                    <a:pt x="7442" y="17743"/>
                    <a:pt x="7406" y="17802"/>
                    <a:pt x="7370" y="17850"/>
                  </a:cubicBezTo>
                  <a:cubicBezTo>
                    <a:pt x="6989" y="18290"/>
                    <a:pt x="6620" y="18743"/>
                    <a:pt x="6263" y="19183"/>
                  </a:cubicBezTo>
                  <a:cubicBezTo>
                    <a:pt x="6204" y="19255"/>
                    <a:pt x="6156" y="19338"/>
                    <a:pt x="6084" y="19445"/>
                  </a:cubicBezTo>
                  <a:cubicBezTo>
                    <a:pt x="5775" y="19231"/>
                    <a:pt x="5465" y="19005"/>
                    <a:pt x="5144" y="18814"/>
                  </a:cubicBezTo>
                  <a:cubicBezTo>
                    <a:pt x="5239" y="18695"/>
                    <a:pt x="5299" y="18612"/>
                    <a:pt x="5370" y="18528"/>
                  </a:cubicBezTo>
                  <a:lnTo>
                    <a:pt x="6537" y="17231"/>
                  </a:lnTo>
                  <a:cubicBezTo>
                    <a:pt x="6576" y="17185"/>
                    <a:pt x="6614" y="17165"/>
                    <a:pt x="6661" y="17165"/>
                  </a:cubicBezTo>
                  <a:close/>
                  <a:moveTo>
                    <a:pt x="28171" y="18957"/>
                  </a:moveTo>
                  <a:cubicBezTo>
                    <a:pt x="28302" y="19219"/>
                    <a:pt x="28302" y="19421"/>
                    <a:pt x="28171" y="19552"/>
                  </a:cubicBezTo>
                  <a:cubicBezTo>
                    <a:pt x="28063" y="19660"/>
                    <a:pt x="27949" y="19714"/>
                    <a:pt x="27821" y="19714"/>
                  </a:cubicBezTo>
                  <a:cubicBezTo>
                    <a:pt x="27708" y="19714"/>
                    <a:pt x="27584" y="19672"/>
                    <a:pt x="27444" y="19588"/>
                  </a:cubicBezTo>
                  <a:cubicBezTo>
                    <a:pt x="27694" y="19386"/>
                    <a:pt x="27932" y="19171"/>
                    <a:pt x="28171" y="18957"/>
                  </a:cubicBezTo>
                  <a:close/>
                  <a:moveTo>
                    <a:pt x="4596" y="18969"/>
                  </a:moveTo>
                  <a:lnTo>
                    <a:pt x="4596" y="18969"/>
                  </a:lnTo>
                  <a:cubicBezTo>
                    <a:pt x="4846" y="19171"/>
                    <a:pt x="5084" y="19386"/>
                    <a:pt x="5322" y="19588"/>
                  </a:cubicBezTo>
                  <a:cubicBezTo>
                    <a:pt x="5201" y="19679"/>
                    <a:pt x="5080" y="19724"/>
                    <a:pt x="4964" y="19724"/>
                  </a:cubicBezTo>
                  <a:cubicBezTo>
                    <a:pt x="4851" y="19724"/>
                    <a:pt x="4743" y="19682"/>
                    <a:pt x="4644" y="19600"/>
                  </a:cubicBezTo>
                  <a:cubicBezTo>
                    <a:pt x="4465" y="19469"/>
                    <a:pt x="4453" y="19326"/>
                    <a:pt x="4596" y="18969"/>
                  </a:cubicBezTo>
                  <a:close/>
                  <a:moveTo>
                    <a:pt x="25051" y="17659"/>
                  </a:moveTo>
                  <a:cubicBezTo>
                    <a:pt x="25539" y="18266"/>
                    <a:pt x="26027" y="18874"/>
                    <a:pt x="26504" y="19469"/>
                  </a:cubicBezTo>
                  <a:cubicBezTo>
                    <a:pt x="26504" y="19481"/>
                    <a:pt x="26492" y="19517"/>
                    <a:pt x="26492" y="19528"/>
                  </a:cubicBezTo>
                  <a:cubicBezTo>
                    <a:pt x="26182" y="19636"/>
                    <a:pt x="25849" y="19743"/>
                    <a:pt x="25504" y="19814"/>
                  </a:cubicBezTo>
                  <a:cubicBezTo>
                    <a:pt x="25483" y="19818"/>
                    <a:pt x="25462" y="19819"/>
                    <a:pt x="25443" y="19819"/>
                  </a:cubicBezTo>
                  <a:cubicBezTo>
                    <a:pt x="25326" y="19819"/>
                    <a:pt x="25226" y="19761"/>
                    <a:pt x="25134" y="19659"/>
                  </a:cubicBezTo>
                  <a:cubicBezTo>
                    <a:pt x="24694" y="19183"/>
                    <a:pt x="24242" y="18695"/>
                    <a:pt x="23694" y="18314"/>
                  </a:cubicBezTo>
                  <a:cubicBezTo>
                    <a:pt x="23527" y="18207"/>
                    <a:pt x="23349" y="18135"/>
                    <a:pt x="23182" y="18028"/>
                  </a:cubicBezTo>
                  <a:cubicBezTo>
                    <a:pt x="23837" y="18016"/>
                    <a:pt x="24468" y="17921"/>
                    <a:pt x="25051" y="17659"/>
                  </a:cubicBezTo>
                  <a:close/>
                  <a:moveTo>
                    <a:pt x="7692" y="17683"/>
                  </a:moveTo>
                  <a:cubicBezTo>
                    <a:pt x="8001" y="17778"/>
                    <a:pt x="8323" y="17874"/>
                    <a:pt x="8632" y="17933"/>
                  </a:cubicBezTo>
                  <a:cubicBezTo>
                    <a:pt x="8942" y="17993"/>
                    <a:pt x="9252" y="18016"/>
                    <a:pt x="9597" y="18040"/>
                  </a:cubicBezTo>
                  <a:cubicBezTo>
                    <a:pt x="9525" y="18076"/>
                    <a:pt x="9478" y="18112"/>
                    <a:pt x="9418" y="18135"/>
                  </a:cubicBezTo>
                  <a:cubicBezTo>
                    <a:pt x="9109" y="18255"/>
                    <a:pt x="8871" y="18493"/>
                    <a:pt x="8621" y="18683"/>
                  </a:cubicBezTo>
                  <a:cubicBezTo>
                    <a:pt x="8442" y="18826"/>
                    <a:pt x="8275" y="19005"/>
                    <a:pt x="8109" y="19171"/>
                  </a:cubicBezTo>
                  <a:cubicBezTo>
                    <a:pt x="7918" y="19362"/>
                    <a:pt x="7728" y="19576"/>
                    <a:pt x="7525" y="19767"/>
                  </a:cubicBezTo>
                  <a:cubicBezTo>
                    <a:pt x="7501" y="19814"/>
                    <a:pt x="7430" y="19826"/>
                    <a:pt x="7382" y="19826"/>
                  </a:cubicBezTo>
                  <a:cubicBezTo>
                    <a:pt x="7192" y="19802"/>
                    <a:pt x="6989" y="19767"/>
                    <a:pt x="6799" y="19707"/>
                  </a:cubicBezTo>
                  <a:cubicBezTo>
                    <a:pt x="6632" y="19659"/>
                    <a:pt x="6477" y="19576"/>
                    <a:pt x="6275" y="19505"/>
                  </a:cubicBezTo>
                  <a:cubicBezTo>
                    <a:pt x="6323" y="19421"/>
                    <a:pt x="6370" y="19350"/>
                    <a:pt x="6418" y="19290"/>
                  </a:cubicBezTo>
                  <a:cubicBezTo>
                    <a:pt x="6739" y="18874"/>
                    <a:pt x="7073" y="18469"/>
                    <a:pt x="7394" y="18076"/>
                  </a:cubicBezTo>
                  <a:cubicBezTo>
                    <a:pt x="7501" y="17957"/>
                    <a:pt x="7585" y="17814"/>
                    <a:pt x="7692" y="17683"/>
                  </a:cubicBezTo>
                  <a:close/>
                  <a:moveTo>
                    <a:pt x="25794" y="12636"/>
                  </a:moveTo>
                  <a:cubicBezTo>
                    <a:pt x="25815" y="12636"/>
                    <a:pt x="25837" y="12640"/>
                    <a:pt x="25861" y="12647"/>
                  </a:cubicBezTo>
                  <a:cubicBezTo>
                    <a:pt x="26313" y="12801"/>
                    <a:pt x="26730" y="12968"/>
                    <a:pt x="27111" y="13242"/>
                  </a:cubicBezTo>
                  <a:cubicBezTo>
                    <a:pt x="27790" y="13742"/>
                    <a:pt x="28361" y="14302"/>
                    <a:pt x="28885" y="14945"/>
                  </a:cubicBezTo>
                  <a:cubicBezTo>
                    <a:pt x="29218" y="15349"/>
                    <a:pt x="29587" y="15719"/>
                    <a:pt x="29945" y="16088"/>
                  </a:cubicBezTo>
                  <a:cubicBezTo>
                    <a:pt x="30076" y="16207"/>
                    <a:pt x="30242" y="16302"/>
                    <a:pt x="30373" y="16385"/>
                  </a:cubicBezTo>
                  <a:cubicBezTo>
                    <a:pt x="30207" y="16528"/>
                    <a:pt x="30016" y="16635"/>
                    <a:pt x="29849" y="16790"/>
                  </a:cubicBezTo>
                  <a:cubicBezTo>
                    <a:pt x="29635" y="16992"/>
                    <a:pt x="29421" y="17219"/>
                    <a:pt x="29230" y="17445"/>
                  </a:cubicBezTo>
                  <a:cubicBezTo>
                    <a:pt x="28825" y="17909"/>
                    <a:pt x="28433" y="18386"/>
                    <a:pt x="28004" y="18814"/>
                  </a:cubicBezTo>
                  <a:cubicBezTo>
                    <a:pt x="27671" y="19159"/>
                    <a:pt x="27266" y="19469"/>
                    <a:pt x="26849" y="19743"/>
                  </a:cubicBezTo>
                  <a:cubicBezTo>
                    <a:pt x="26551" y="19933"/>
                    <a:pt x="26194" y="20040"/>
                    <a:pt x="25849" y="20148"/>
                  </a:cubicBezTo>
                  <a:cubicBezTo>
                    <a:pt x="25823" y="20159"/>
                    <a:pt x="25798" y="20164"/>
                    <a:pt x="25774" y="20164"/>
                  </a:cubicBezTo>
                  <a:cubicBezTo>
                    <a:pt x="25698" y="20164"/>
                    <a:pt x="25632" y="20113"/>
                    <a:pt x="25587" y="20040"/>
                  </a:cubicBezTo>
                  <a:cubicBezTo>
                    <a:pt x="25837" y="19933"/>
                    <a:pt x="26087" y="19838"/>
                    <a:pt x="26337" y="19755"/>
                  </a:cubicBezTo>
                  <a:cubicBezTo>
                    <a:pt x="27170" y="19445"/>
                    <a:pt x="27861" y="18909"/>
                    <a:pt x="28421" y="18219"/>
                  </a:cubicBezTo>
                  <a:cubicBezTo>
                    <a:pt x="28694" y="17897"/>
                    <a:pt x="28944" y="17552"/>
                    <a:pt x="29230" y="17254"/>
                  </a:cubicBezTo>
                  <a:cubicBezTo>
                    <a:pt x="29492" y="16981"/>
                    <a:pt x="29730" y="16683"/>
                    <a:pt x="30076" y="16504"/>
                  </a:cubicBezTo>
                  <a:cubicBezTo>
                    <a:pt x="30171" y="16469"/>
                    <a:pt x="30171" y="16326"/>
                    <a:pt x="30076" y="16290"/>
                  </a:cubicBezTo>
                  <a:cubicBezTo>
                    <a:pt x="29695" y="16064"/>
                    <a:pt x="29397" y="15730"/>
                    <a:pt x="29111" y="15397"/>
                  </a:cubicBezTo>
                  <a:cubicBezTo>
                    <a:pt x="28742" y="14957"/>
                    <a:pt x="28397" y="14516"/>
                    <a:pt x="27992" y="14111"/>
                  </a:cubicBezTo>
                  <a:cubicBezTo>
                    <a:pt x="27563" y="13671"/>
                    <a:pt x="27051" y="13325"/>
                    <a:pt x="26480" y="13099"/>
                  </a:cubicBezTo>
                  <a:cubicBezTo>
                    <a:pt x="26182" y="12992"/>
                    <a:pt x="25885" y="12897"/>
                    <a:pt x="25587" y="12778"/>
                  </a:cubicBezTo>
                  <a:cubicBezTo>
                    <a:pt x="25644" y="12692"/>
                    <a:pt x="25709" y="12636"/>
                    <a:pt x="25794" y="12636"/>
                  </a:cubicBezTo>
                  <a:close/>
                  <a:moveTo>
                    <a:pt x="6971" y="12645"/>
                  </a:moveTo>
                  <a:cubicBezTo>
                    <a:pt x="7061" y="12645"/>
                    <a:pt x="7120" y="12688"/>
                    <a:pt x="7192" y="12778"/>
                  </a:cubicBezTo>
                  <a:cubicBezTo>
                    <a:pt x="6930" y="12873"/>
                    <a:pt x="6680" y="12968"/>
                    <a:pt x="6430" y="13052"/>
                  </a:cubicBezTo>
                  <a:cubicBezTo>
                    <a:pt x="5596" y="13361"/>
                    <a:pt x="4906" y="13897"/>
                    <a:pt x="4346" y="14587"/>
                  </a:cubicBezTo>
                  <a:cubicBezTo>
                    <a:pt x="4072" y="14921"/>
                    <a:pt x="3822" y="15254"/>
                    <a:pt x="3537" y="15552"/>
                  </a:cubicBezTo>
                  <a:cubicBezTo>
                    <a:pt x="3275" y="15826"/>
                    <a:pt x="3036" y="16123"/>
                    <a:pt x="2691" y="16302"/>
                  </a:cubicBezTo>
                  <a:cubicBezTo>
                    <a:pt x="2620" y="16338"/>
                    <a:pt x="2608" y="16481"/>
                    <a:pt x="2679" y="16528"/>
                  </a:cubicBezTo>
                  <a:cubicBezTo>
                    <a:pt x="3203" y="16826"/>
                    <a:pt x="3560" y="17302"/>
                    <a:pt x="3929" y="17743"/>
                  </a:cubicBezTo>
                  <a:cubicBezTo>
                    <a:pt x="4322" y="18231"/>
                    <a:pt x="4727" y="18743"/>
                    <a:pt x="5251" y="19112"/>
                  </a:cubicBezTo>
                  <a:cubicBezTo>
                    <a:pt x="5549" y="19326"/>
                    <a:pt x="5882" y="19517"/>
                    <a:pt x="6215" y="19683"/>
                  </a:cubicBezTo>
                  <a:cubicBezTo>
                    <a:pt x="6537" y="19826"/>
                    <a:pt x="6870" y="19933"/>
                    <a:pt x="7204" y="20052"/>
                  </a:cubicBezTo>
                  <a:cubicBezTo>
                    <a:pt x="7147" y="20119"/>
                    <a:pt x="7067" y="20170"/>
                    <a:pt x="6971" y="20170"/>
                  </a:cubicBezTo>
                  <a:cubicBezTo>
                    <a:pt x="6946" y="20170"/>
                    <a:pt x="6921" y="20167"/>
                    <a:pt x="6894" y="20160"/>
                  </a:cubicBezTo>
                  <a:cubicBezTo>
                    <a:pt x="6442" y="20005"/>
                    <a:pt x="6025" y="19838"/>
                    <a:pt x="5644" y="19564"/>
                  </a:cubicBezTo>
                  <a:cubicBezTo>
                    <a:pt x="4953" y="19064"/>
                    <a:pt x="4370" y="18493"/>
                    <a:pt x="3858" y="17850"/>
                  </a:cubicBezTo>
                  <a:cubicBezTo>
                    <a:pt x="3525" y="17445"/>
                    <a:pt x="3167" y="17076"/>
                    <a:pt x="2810" y="16707"/>
                  </a:cubicBezTo>
                  <a:cubicBezTo>
                    <a:pt x="2679" y="16588"/>
                    <a:pt x="2513" y="16492"/>
                    <a:pt x="2370" y="16385"/>
                  </a:cubicBezTo>
                  <a:cubicBezTo>
                    <a:pt x="2370" y="16385"/>
                    <a:pt x="2370" y="16373"/>
                    <a:pt x="2382" y="16373"/>
                  </a:cubicBezTo>
                  <a:cubicBezTo>
                    <a:pt x="2882" y="16147"/>
                    <a:pt x="3227" y="15730"/>
                    <a:pt x="3560" y="15314"/>
                  </a:cubicBezTo>
                  <a:cubicBezTo>
                    <a:pt x="4108" y="14647"/>
                    <a:pt x="4656" y="13992"/>
                    <a:pt x="5346" y="13456"/>
                  </a:cubicBezTo>
                  <a:cubicBezTo>
                    <a:pt x="5799" y="13099"/>
                    <a:pt x="6299" y="12801"/>
                    <a:pt x="6870" y="12659"/>
                  </a:cubicBezTo>
                  <a:cubicBezTo>
                    <a:pt x="6908" y="12650"/>
                    <a:pt x="6941" y="12645"/>
                    <a:pt x="6971" y="12645"/>
                  </a:cubicBezTo>
                  <a:close/>
                  <a:moveTo>
                    <a:pt x="27337" y="19659"/>
                  </a:moveTo>
                  <a:lnTo>
                    <a:pt x="27337" y="19659"/>
                  </a:lnTo>
                  <a:cubicBezTo>
                    <a:pt x="27325" y="19826"/>
                    <a:pt x="27325" y="19957"/>
                    <a:pt x="27313" y="20112"/>
                  </a:cubicBezTo>
                  <a:cubicBezTo>
                    <a:pt x="27313" y="20231"/>
                    <a:pt x="27218" y="20302"/>
                    <a:pt x="27099" y="20302"/>
                  </a:cubicBezTo>
                  <a:cubicBezTo>
                    <a:pt x="26920" y="20302"/>
                    <a:pt x="26754" y="20279"/>
                    <a:pt x="26658" y="20112"/>
                  </a:cubicBezTo>
                  <a:cubicBezTo>
                    <a:pt x="26873" y="19957"/>
                    <a:pt x="27087" y="19826"/>
                    <a:pt x="27337" y="19659"/>
                  </a:cubicBezTo>
                  <a:close/>
                  <a:moveTo>
                    <a:pt x="5442" y="19659"/>
                  </a:moveTo>
                  <a:lnTo>
                    <a:pt x="5442" y="19659"/>
                  </a:lnTo>
                  <a:cubicBezTo>
                    <a:pt x="5680" y="19826"/>
                    <a:pt x="5906" y="19957"/>
                    <a:pt x="6132" y="20112"/>
                  </a:cubicBezTo>
                  <a:cubicBezTo>
                    <a:pt x="6042" y="20238"/>
                    <a:pt x="5891" y="20316"/>
                    <a:pt x="5746" y="20316"/>
                  </a:cubicBezTo>
                  <a:cubicBezTo>
                    <a:pt x="5698" y="20316"/>
                    <a:pt x="5652" y="20308"/>
                    <a:pt x="5608" y="20290"/>
                  </a:cubicBezTo>
                  <a:cubicBezTo>
                    <a:pt x="5549" y="20279"/>
                    <a:pt x="5489" y="20195"/>
                    <a:pt x="5477" y="20136"/>
                  </a:cubicBezTo>
                  <a:cubicBezTo>
                    <a:pt x="5465" y="19993"/>
                    <a:pt x="5465" y="19838"/>
                    <a:pt x="5442" y="19659"/>
                  </a:cubicBezTo>
                  <a:close/>
                  <a:moveTo>
                    <a:pt x="26432" y="20148"/>
                  </a:moveTo>
                  <a:lnTo>
                    <a:pt x="26432" y="20148"/>
                  </a:lnTo>
                  <a:cubicBezTo>
                    <a:pt x="26539" y="20469"/>
                    <a:pt x="26432" y="20707"/>
                    <a:pt x="26147" y="20850"/>
                  </a:cubicBezTo>
                  <a:cubicBezTo>
                    <a:pt x="26075" y="20695"/>
                    <a:pt x="26016" y="20529"/>
                    <a:pt x="25920" y="20350"/>
                  </a:cubicBezTo>
                  <a:cubicBezTo>
                    <a:pt x="26087" y="20290"/>
                    <a:pt x="26266" y="20207"/>
                    <a:pt x="26432" y="20148"/>
                  </a:cubicBezTo>
                  <a:close/>
                  <a:moveTo>
                    <a:pt x="6335" y="20171"/>
                  </a:moveTo>
                  <a:lnTo>
                    <a:pt x="6335" y="20171"/>
                  </a:lnTo>
                  <a:cubicBezTo>
                    <a:pt x="6513" y="20231"/>
                    <a:pt x="6680" y="20290"/>
                    <a:pt x="6846" y="20362"/>
                  </a:cubicBezTo>
                  <a:cubicBezTo>
                    <a:pt x="6775" y="20541"/>
                    <a:pt x="6692" y="20707"/>
                    <a:pt x="6620" y="20874"/>
                  </a:cubicBezTo>
                  <a:cubicBezTo>
                    <a:pt x="6335" y="20719"/>
                    <a:pt x="6239" y="20493"/>
                    <a:pt x="6335" y="20171"/>
                  </a:cubicBezTo>
                  <a:close/>
                  <a:moveTo>
                    <a:pt x="22348" y="20052"/>
                  </a:moveTo>
                  <a:cubicBezTo>
                    <a:pt x="22396" y="20064"/>
                    <a:pt x="22432" y="20064"/>
                    <a:pt x="22467" y="20064"/>
                  </a:cubicBezTo>
                  <a:cubicBezTo>
                    <a:pt x="22902" y="20238"/>
                    <a:pt x="23355" y="20279"/>
                    <a:pt x="23809" y="20279"/>
                  </a:cubicBezTo>
                  <a:cubicBezTo>
                    <a:pt x="23978" y="20279"/>
                    <a:pt x="24146" y="20273"/>
                    <a:pt x="24313" y="20267"/>
                  </a:cubicBezTo>
                  <a:lnTo>
                    <a:pt x="25027" y="20267"/>
                  </a:lnTo>
                  <a:cubicBezTo>
                    <a:pt x="25075" y="20267"/>
                    <a:pt x="25134" y="20302"/>
                    <a:pt x="25170" y="20326"/>
                  </a:cubicBezTo>
                  <a:cubicBezTo>
                    <a:pt x="25242" y="20410"/>
                    <a:pt x="25325" y="20481"/>
                    <a:pt x="25373" y="20564"/>
                  </a:cubicBezTo>
                  <a:cubicBezTo>
                    <a:pt x="25492" y="20802"/>
                    <a:pt x="25611" y="21076"/>
                    <a:pt x="25742" y="21338"/>
                  </a:cubicBezTo>
                  <a:cubicBezTo>
                    <a:pt x="25623" y="21374"/>
                    <a:pt x="25551" y="21386"/>
                    <a:pt x="25480" y="21398"/>
                  </a:cubicBezTo>
                  <a:lnTo>
                    <a:pt x="23777" y="21576"/>
                  </a:lnTo>
                  <a:cubicBezTo>
                    <a:pt x="23741" y="21600"/>
                    <a:pt x="23682" y="21600"/>
                    <a:pt x="23622" y="21612"/>
                  </a:cubicBezTo>
                  <a:cubicBezTo>
                    <a:pt x="23552" y="21628"/>
                    <a:pt x="23507" y="21638"/>
                    <a:pt x="23474" y="21638"/>
                  </a:cubicBezTo>
                  <a:cubicBezTo>
                    <a:pt x="23406" y="21638"/>
                    <a:pt x="23393" y="21594"/>
                    <a:pt x="23337" y="21457"/>
                  </a:cubicBezTo>
                  <a:cubicBezTo>
                    <a:pt x="23122" y="21005"/>
                    <a:pt x="22848" y="20600"/>
                    <a:pt x="22491" y="20231"/>
                  </a:cubicBezTo>
                  <a:cubicBezTo>
                    <a:pt x="22444" y="20183"/>
                    <a:pt x="22384" y="20136"/>
                    <a:pt x="22325" y="20100"/>
                  </a:cubicBezTo>
                  <a:cubicBezTo>
                    <a:pt x="22337" y="20076"/>
                    <a:pt x="22337" y="20064"/>
                    <a:pt x="22348" y="20052"/>
                  </a:cubicBezTo>
                  <a:close/>
                  <a:moveTo>
                    <a:pt x="10418" y="20052"/>
                  </a:moveTo>
                  <a:cubicBezTo>
                    <a:pt x="9966" y="20529"/>
                    <a:pt x="9597" y="21052"/>
                    <a:pt x="9371" y="21648"/>
                  </a:cubicBezTo>
                  <a:cubicBezTo>
                    <a:pt x="8585" y="21553"/>
                    <a:pt x="7823" y="21481"/>
                    <a:pt x="7037" y="21386"/>
                  </a:cubicBezTo>
                  <a:cubicBezTo>
                    <a:pt x="7204" y="21017"/>
                    <a:pt x="7287" y="20660"/>
                    <a:pt x="7561" y="20398"/>
                  </a:cubicBezTo>
                  <a:cubicBezTo>
                    <a:pt x="7620" y="20338"/>
                    <a:pt x="7728" y="20290"/>
                    <a:pt x="7811" y="20290"/>
                  </a:cubicBezTo>
                  <a:cubicBezTo>
                    <a:pt x="8128" y="20290"/>
                    <a:pt x="8441" y="20301"/>
                    <a:pt x="8755" y="20301"/>
                  </a:cubicBezTo>
                  <a:cubicBezTo>
                    <a:pt x="8912" y="20301"/>
                    <a:pt x="9069" y="20298"/>
                    <a:pt x="9228" y="20290"/>
                  </a:cubicBezTo>
                  <a:cubicBezTo>
                    <a:pt x="9549" y="20279"/>
                    <a:pt x="9894" y="20255"/>
                    <a:pt x="10204" y="20112"/>
                  </a:cubicBezTo>
                  <a:cubicBezTo>
                    <a:pt x="10287" y="20076"/>
                    <a:pt x="10347" y="20064"/>
                    <a:pt x="10418" y="20052"/>
                  </a:cubicBezTo>
                  <a:close/>
                  <a:moveTo>
                    <a:pt x="27551" y="20040"/>
                  </a:moveTo>
                  <a:cubicBezTo>
                    <a:pt x="27623" y="20195"/>
                    <a:pt x="27694" y="20338"/>
                    <a:pt x="27754" y="20469"/>
                  </a:cubicBezTo>
                  <a:lnTo>
                    <a:pt x="27980" y="21136"/>
                  </a:lnTo>
                  <a:cubicBezTo>
                    <a:pt x="27992" y="21172"/>
                    <a:pt x="27980" y="21231"/>
                    <a:pt x="27968" y="21243"/>
                  </a:cubicBezTo>
                  <a:cubicBezTo>
                    <a:pt x="27849" y="21350"/>
                    <a:pt x="27051" y="21672"/>
                    <a:pt x="26849" y="21707"/>
                  </a:cubicBezTo>
                  <a:cubicBezTo>
                    <a:pt x="26920" y="21541"/>
                    <a:pt x="27039" y="21374"/>
                    <a:pt x="26920" y="21207"/>
                  </a:cubicBezTo>
                  <a:cubicBezTo>
                    <a:pt x="26837" y="21076"/>
                    <a:pt x="26694" y="20957"/>
                    <a:pt x="26575" y="20838"/>
                  </a:cubicBezTo>
                  <a:cubicBezTo>
                    <a:pt x="26623" y="20731"/>
                    <a:pt x="26682" y="20600"/>
                    <a:pt x="26742" y="20469"/>
                  </a:cubicBezTo>
                  <a:cubicBezTo>
                    <a:pt x="26853" y="20469"/>
                    <a:pt x="26969" y="20480"/>
                    <a:pt x="27084" y="20480"/>
                  </a:cubicBezTo>
                  <a:cubicBezTo>
                    <a:pt x="27141" y="20480"/>
                    <a:pt x="27198" y="20477"/>
                    <a:pt x="27254" y="20469"/>
                  </a:cubicBezTo>
                  <a:cubicBezTo>
                    <a:pt x="27456" y="20433"/>
                    <a:pt x="27492" y="20243"/>
                    <a:pt x="27551" y="20040"/>
                  </a:cubicBezTo>
                  <a:close/>
                  <a:moveTo>
                    <a:pt x="5239" y="20052"/>
                  </a:moveTo>
                  <a:cubicBezTo>
                    <a:pt x="5299" y="20231"/>
                    <a:pt x="5322" y="20433"/>
                    <a:pt x="5537" y="20469"/>
                  </a:cubicBezTo>
                  <a:cubicBezTo>
                    <a:pt x="5592" y="20473"/>
                    <a:pt x="5649" y="20474"/>
                    <a:pt x="5706" y="20474"/>
                  </a:cubicBezTo>
                  <a:cubicBezTo>
                    <a:pt x="5820" y="20474"/>
                    <a:pt x="5934" y="20469"/>
                    <a:pt x="6037" y="20469"/>
                  </a:cubicBezTo>
                  <a:cubicBezTo>
                    <a:pt x="6096" y="20588"/>
                    <a:pt x="6144" y="20719"/>
                    <a:pt x="6180" y="20874"/>
                  </a:cubicBezTo>
                  <a:cubicBezTo>
                    <a:pt x="6073" y="20993"/>
                    <a:pt x="5918" y="21112"/>
                    <a:pt x="5834" y="21243"/>
                  </a:cubicBezTo>
                  <a:cubicBezTo>
                    <a:pt x="5715" y="21410"/>
                    <a:pt x="5834" y="21564"/>
                    <a:pt x="5942" y="21743"/>
                  </a:cubicBezTo>
                  <a:cubicBezTo>
                    <a:pt x="5763" y="21684"/>
                    <a:pt x="5608" y="21648"/>
                    <a:pt x="5477" y="21588"/>
                  </a:cubicBezTo>
                  <a:cubicBezTo>
                    <a:pt x="5263" y="21493"/>
                    <a:pt x="5061" y="21374"/>
                    <a:pt x="4846" y="21267"/>
                  </a:cubicBezTo>
                  <a:cubicBezTo>
                    <a:pt x="4822" y="21255"/>
                    <a:pt x="4787" y="21207"/>
                    <a:pt x="4787" y="21183"/>
                  </a:cubicBezTo>
                  <a:cubicBezTo>
                    <a:pt x="4894" y="20791"/>
                    <a:pt x="5013" y="20421"/>
                    <a:pt x="5239" y="20052"/>
                  </a:cubicBezTo>
                  <a:close/>
                  <a:moveTo>
                    <a:pt x="26366" y="21050"/>
                  </a:moveTo>
                  <a:cubicBezTo>
                    <a:pt x="26541" y="21050"/>
                    <a:pt x="26738" y="21167"/>
                    <a:pt x="26778" y="21326"/>
                  </a:cubicBezTo>
                  <a:cubicBezTo>
                    <a:pt x="26789" y="21386"/>
                    <a:pt x="26778" y="21481"/>
                    <a:pt x="26730" y="21529"/>
                  </a:cubicBezTo>
                  <a:cubicBezTo>
                    <a:pt x="26635" y="21624"/>
                    <a:pt x="26539" y="21731"/>
                    <a:pt x="26432" y="21838"/>
                  </a:cubicBezTo>
                  <a:cubicBezTo>
                    <a:pt x="26373" y="21564"/>
                    <a:pt x="26325" y="21314"/>
                    <a:pt x="26266" y="21064"/>
                  </a:cubicBezTo>
                  <a:cubicBezTo>
                    <a:pt x="26297" y="21055"/>
                    <a:pt x="26331" y="21050"/>
                    <a:pt x="26366" y="21050"/>
                  </a:cubicBezTo>
                  <a:close/>
                  <a:moveTo>
                    <a:pt x="6433" y="21042"/>
                  </a:moveTo>
                  <a:cubicBezTo>
                    <a:pt x="6460" y="21042"/>
                    <a:pt x="6489" y="21052"/>
                    <a:pt x="6513" y="21052"/>
                  </a:cubicBezTo>
                  <a:cubicBezTo>
                    <a:pt x="6454" y="21314"/>
                    <a:pt x="6418" y="21564"/>
                    <a:pt x="6370" y="21898"/>
                  </a:cubicBezTo>
                  <a:cubicBezTo>
                    <a:pt x="6275" y="21803"/>
                    <a:pt x="6215" y="21731"/>
                    <a:pt x="6156" y="21660"/>
                  </a:cubicBezTo>
                  <a:cubicBezTo>
                    <a:pt x="6073" y="21564"/>
                    <a:pt x="5965" y="21469"/>
                    <a:pt x="6025" y="21326"/>
                  </a:cubicBezTo>
                  <a:cubicBezTo>
                    <a:pt x="6084" y="21172"/>
                    <a:pt x="6215" y="21076"/>
                    <a:pt x="6394" y="21052"/>
                  </a:cubicBezTo>
                  <a:cubicBezTo>
                    <a:pt x="6406" y="21045"/>
                    <a:pt x="6419" y="21042"/>
                    <a:pt x="6433" y="21042"/>
                  </a:cubicBezTo>
                  <a:close/>
                  <a:moveTo>
                    <a:pt x="6966" y="21553"/>
                  </a:moveTo>
                  <a:cubicBezTo>
                    <a:pt x="7680" y="21624"/>
                    <a:pt x="8347" y="21684"/>
                    <a:pt x="9037" y="21767"/>
                  </a:cubicBezTo>
                  <a:cubicBezTo>
                    <a:pt x="9061" y="21779"/>
                    <a:pt x="9073" y="21779"/>
                    <a:pt x="9109" y="21779"/>
                  </a:cubicBezTo>
                  <a:cubicBezTo>
                    <a:pt x="9299" y="21803"/>
                    <a:pt x="9299" y="21826"/>
                    <a:pt x="9240" y="22017"/>
                  </a:cubicBezTo>
                  <a:cubicBezTo>
                    <a:pt x="9180" y="22219"/>
                    <a:pt x="9109" y="22422"/>
                    <a:pt x="9061" y="22612"/>
                  </a:cubicBezTo>
                  <a:cubicBezTo>
                    <a:pt x="9017" y="22743"/>
                    <a:pt x="8954" y="22804"/>
                    <a:pt x="8842" y="22804"/>
                  </a:cubicBezTo>
                  <a:cubicBezTo>
                    <a:pt x="8832" y="22804"/>
                    <a:pt x="8822" y="22804"/>
                    <a:pt x="8811" y="22803"/>
                  </a:cubicBezTo>
                  <a:cubicBezTo>
                    <a:pt x="8406" y="22791"/>
                    <a:pt x="8001" y="22779"/>
                    <a:pt x="7597" y="22743"/>
                  </a:cubicBezTo>
                  <a:cubicBezTo>
                    <a:pt x="7335" y="22731"/>
                    <a:pt x="7049" y="22719"/>
                    <a:pt x="6739" y="22684"/>
                  </a:cubicBezTo>
                  <a:cubicBezTo>
                    <a:pt x="6811" y="22303"/>
                    <a:pt x="6882" y="21922"/>
                    <a:pt x="6966" y="21553"/>
                  </a:cubicBezTo>
                  <a:close/>
                  <a:moveTo>
                    <a:pt x="25825" y="21588"/>
                  </a:moveTo>
                  <a:cubicBezTo>
                    <a:pt x="25896" y="21922"/>
                    <a:pt x="25968" y="22303"/>
                    <a:pt x="26039" y="22696"/>
                  </a:cubicBezTo>
                  <a:cubicBezTo>
                    <a:pt x="25325" y="22743"/>
                    <a:pt x="24646" y="22779"/>
                    <a:pt x="23980" y="22815"/>
                  </a:cubicBezTo>
                  <a:cubicBezTo>
                    <a:pt x="23837" y="22815"/>
                    <a:pt x="23765" y="22779"/>
                    <a:pt x="23741" y="22624"/>
                  </a:cubicBezTo>
                  <a:cubicBezTo>
                    <a:pt x="23682" y="22398"/>
                    <a:pt x="23599" y="22195"/>
                    <a:pt x="23527" y="21981"/>
                  </a:cubicBezTo>
                  <a:cubicBezTo>
                    <a:pt x="23480" y="21886"/>
                    <a:pt x="23515" y="21838"/>
                    <a:pt x="23622" y="21826"/>
                  </a:cubicBezTo>
                  <a:cubicBezTo>
                    <a:pt x="23694" y="21803"/>
                    <a:pt x="23765" y="21803"/>
                    <a:pt x="23837" y="21791"/>
                  </a:cubicBezTo>
                  <a:cubicBezTo>
                    <a:pt x="24480" y="21719"/>
                    <a:pt x="25134" y="21660"/>
                    <a:pt x="25825" y="21588"/>
                  </a:cubicBezTo>
                  <a:close/>
                  <a:moveTo>
                    <a:pt x="4299" y="19386"/>
                  </a:moveTo>
                  <a:cubicBezTo>
                    <a:pt x="4418" y="19767"/>
                    <a:pt x="4703" y="19898"/>
                    <a:pt x="5072" y="19898"/>
                  </a:cubicBezTo>
                  <a:lnTo>
                    <a:pt x="4763" y="20660"/>
                  </a:lnTo>
                  <a:cubicBezTo>
                    <a:pt x="4703" y="20838"/>
                    <a:pt x="4644" y="21029"/>
                    <a:pt x="4572" y="21207"/>
                  </a:cubicBezTo>
                  <a:cubicBezTo>
                    <a:pt x="4537" y="21291"/>
                    <a:pt x="4549" y="21350"/>
                    <a:pt x="4632" y="21374"/>
                  </a:cubicBezTo>
                  <a:cubicBezTo>
                    <a:pt x="5049" y="21564"/>
                    <a:pt x="5477" y="21767"/>
                    <a:pt x="5882" y="21945"/>
                  </a:cubicBezTo>
                  <a:cubicBezTo>
                    <a:pt x="5799" y="22065"/>
                    <a:pt x="5715" y="22207"/>
                    <a:pt x="5656" y="22362"/>
                  </a:cubicBezTo>
                  <a:cubicBezTo>
                    <a:pt x="5596" y="22517"/>
                    <a:pt x="5620" y="22684"/>
                    <a:pt x="5715" y="22862"/>
                  </a:cubicBezTo>
                  <a:cubicBezTo>
                    <a:pt x="5549" y="22803"/>
                    <a:pt x="5370" y="22743"/>
                    <a:pt x="5203" y="22660"/>
                  </a:cubicBezTo>
                  <a:cubicBezTo>
                    <a:pt x="5061" y="22576"/>
                    <a:pt x="4918" y="22481"/>
                    <a:pt x="4799" y="22374"/>
                  </a:cubicBezTo>
                  <a:cubicBezTo>
                    <a:pt x="4453" y="22088"/>
                    <a:pt x="4072" y="21850"/>
                    <a:pt x="3632" y="21684"/>
                  </a:cubicBezTo>
                  <a:cubicBezTo>
                    <a:pt x="3858" y="21231"/>
                    <a:pt x="3941" y="20731"/>
                    <a:pt x="4001" y="20243"/>
                  </a:cubicBezTo>
                  <a:cubicBezTo>
                    <a:pt x="4037" y="19921"/>
                    <a:pt x="4132" y="19648"/>
                    <a:pt x="4299" y="19386"/>
                  </a:cubicBezTo>
                  <a:close/>
                  <a:moveTo>
                    <a:pt x="28480" y="19386"/>
                  </a:moveTo>
                  <a:cubicBezTo>
                    <a:pt x="28659" y="19695"/>
                    <a:pt x="28766" y="20005"/>
                    <a:pt x="28814" y="20350"/>
                  </a:cubicBezTo>
                  <a:cubicBezTo>
                    <a:pt x="28837" y="20802"/>
                    <a:pt x="28944" y="21267"/>
                    <a:pt x="29147" y="21695"/>
                  </a:cubicBezTo>
                  <a:cubicBezTo>
                    <a:pt x="28611" y="21886"/>
                    <a:pt x="28194" y="22219"/>
                    <a:pt x="27754" y="22553"/>
                  </a:cubicBezTo>
                  <a:cubicBezTo>
                    <a:pt x="27540" y="22696"/>
                    <a:pt x="27301" y="22779"/>
                    <a:pt x="27063" y="22874"/>
                  </a:cubicBezTo>
                  <a:cubicBezTo>
                    <a:pt x="27230" y="22505"/>
                    <a:pt x="27147" y="22207"/>
                    <a:pt x="26861" y="21945"/>
                  </a:cubicBezTo>
                  <a:cubicBezTo>
                    <a:pt x="26873" y="21922"/>
                    <a:pt x="26885" y="21910"/>
                    <a:pt x="26909" y="21910"/>
                  </a:cubicBezTo>
                  <a:cubicBezTo>
                    <a:pt x="27266" y="21767"/>
                    <a:pt x="27599" y="21612"/>
                    <a:pt x="27956" y="21469"/>
                  </a:cubicBezTo>
                  <a:cubicBezTo>
                    <a:pt x="28052" y="21422"/>
                    <a:pt x="28182" y="21386"/>
                    <a:pt x="28218" y="21314"/>
                  </a:cubicBezTo>
                  <a:cubicBezTo>
                    <a:pt x="28242" y="21255"/>
                    <a:pt x="28171" y="21124"/>
                    <a:pt x="28135" y="21029"/>
                  </a:cubicBezTo>
                  <a:cubicBezTo>
                    <a:pt x="28004" y="20660"/>
                    <a:pt x="27861" y="20290"/>
                    <a:pt x="27730" y="19921"/>
                  </a:cubicBezTo>
                  <a:cubicBezTo>
                    <a:pt x="28087" y="19921"/>
                    <a:pt x="28361" y="19779"/>
                    <a:pt x="28480" y="19386"/>
                  </a:cubicBezTo>
                  <a:close/>
                  <a:moveTo>
                    <a:pt x="6323" y="21969"/>
                  </a:moveTo>
                  <a:lnTo>
                    <a:pt x="6323" y="21969"/>
                  </a:lnTo>
                  <a:cubicBezTo>
                    <a:pt x="6287" y="22303"/>
                    <a:pt x="6275" y="22624"/>
                    <a:pt x="6251" y="22969"/>
                  </a:cubicBezTo>
                  <a:cubicBezTo>
                    <a:pt x="6073" y="22815"/>
                    <a:pt x="5799" y="22791"/>
                    <a:pt x="5834" y="22493"/>
                  </a:cubicBezTo>
                  <a:cubicBezTo>
                    <a:pt x="5846" y="22219"/>
                    <a:pt x="5977" y="22076"/>
                    <a:pt x="6323" y="21969"/>
                  </a:cubicBezTo>
                  <a:close/>
                  <a:moveTo>
                    <a:pt x="26456" y="21981"/>
                  </a:moveTo>
                  <a:lnTo>
                    <a:pt x="26456" y="21981"/>
                  </a:lnTo>
                  <a:cubicBezTo>
                    <a:pt x="26754" y="22041"/>
                    <a:pt x="26909" y="22195"/>
                    <a:pt x="26944" y="22457"/>
                  </a:cubicBezTo>
                  <a:cubicBezTo>
                    <a:pt x="26992" y="22779"/>
                    <a:pt x="26730" y="22838"/>
                    <a:pt x="26539" y="22969"/>
                  </a:cubicBezTo>
                  <a:cubicBezTo>
                    <a:pt x="26504" y="22624"/>
                    <a:pt x="26492" y="22303"/>
                    <a:pt x="26456" y="21981"/>
                  </a:cubicBezTo>
                  <a:close/>
                  <a:moveTo>
                    <a:pt x="31102" y="21909"/>
                  </a:moveTo>
                  <a:cubicBezTo>
                    <a:pt x="31678" y="21909"/>
                    <a:pt x="32094" y="22170"/>
                    <a:pt x="32373" y="22636"/>
                  </a:cubicBezTo>
                  <a:cubicBezTo>
                    <a:pt x="32445" y="22755"/>
                    <a:pt x="32516" y="22898"/>
                    <a:pt x="32576" y="23017"/>
                  </a:cubicBezTo>
                  <a:cubicBezTo>
                    <a:pt x="32624" y="23100"/>
                    <a:pt x="32588" y="23148"/>
                    <a:pt x="32516" y="23172"/>
                  </a:cubicBezTo>
                  <a:cubicBezTo>
                    <a:pt x="32284" y="23287"/>
                    <a:pt x="32035" y="23341"/>
                    <a:pt x="31791" y="23341"/>
                  </a:cubicBezTo>
                  <a:cubicBezTo>
                    <a:pt x="31148" y="23341"/>
                    <a:pt x="30531" y="22965"/>
                    <a:pt x="30290" y="22326"/>
                  </a:cubicBezTo>
                  <a:cubicBezTo>
                    <a:pt x="30207" y="22160"/>
                    <a:pt x="30230" y="22100"/>
                    <a:pt x="30409" y="22041"/>
                  </a:cubicBezTo>
                  <a:cubicBezTo>
                    <a:pt x="30611" y="21981"/>
                    <a:pt x="30838" y="21957"/>
                    <a:pt x="31064" y="21910"/>
                  </a:cubicBezTo>
                  <a:cubicBezTo>
                    <a:pt x="31077" y="21909"/>
                    <a:pt x="31090" y="21909"/>
                    <a:pt x="31102" y="21909"/>
                  </a:cubicBezTo>
                  <a:close/>
                  <a:moveTo>
                    <a:pt x="1727" y="21898"/>
                  </a:moveTo>
                  <a:cubicBezTo>
                    <a:pt x="1965" y="21957"/>
                    <a:pt x="2191" y="22005"/>
                    <a:pt x="2405" y="22076"/>
                  </a:cubicBezTo>
                  <a:cubicBezTo>
                    <a:pt x="2525" y="22100"/>
                    <a:pt x="2536" y="22195"/>
                    <a:pt x="2501" y="22303"/>
                  </a:cubicBezTo>
                  <a:cubicBezTo>
                    <a:pt x="2217" y="22880"/>
                    <a:pt x="1736" y="23362"/>
                    <a:pt x="1057" y="23362"/>
                  </a:cubicBezTo>
                  <a:cubicBezTo>
                    <a:pt x="937" y="23362"/>
                    <a:pt x="811" y="23347"/>
                    <a:pt x="679" y="23315"/>
                  </a:cubicBezTo>
                  <a:cubicBezTo>
                    <a:pt x="536" y="23267"/>
                    <a:pt x="393" y="23231"/>
                    <a:pt x="262" y="23196"/>
                  </a:cubicBezTo>
                  <a:cubicBezTo>
                    <a:pt x="179" y="23160"/>
                    <a:pt x="143" y="23100"/>
                    <a:pt x="191" y="23017"/>
                  </a:cubicBezTo>
                  <a:cubicBezTo>
                    <a:pt x="369" y="22624"/>
                    <a:pt x="596" y="22303"/>
                    <a:pt x="965" y="22076"/>
                  </a:cubicBezTo>
                  <a:cubicBezTo>
                    <a:pt x="1191" y="21934"/>
                    <a:pt x="1453" y="21922"/>
                    <a:pt x="1727" y="21898"/>
                  </a:cubicBezTo>
                  <a:close/>
                  <a:moveTo>
                    <a:pt x="6751" y="22874"/>
                  </a:moveTo>
                  <a:lnTo>
                    <a:pt x="6751" y="22874"/>
                  </a:lnTo>
                  <a:cubicBezTo>
                    <a:pt x="7478" y="22922"/>
                    <a:pt x="8180" y="22969"/>
                    <a:pt x="8918" y="23017"/>
                  </a:cubicBezTo>
                  <a:cubicBezTo>
                    <a:pt x="8835" y="23291"/>
                    <a:pt x="8775" y="23589"/>
                    <a:pt x="8621" y="23850"/>
                  </a:cubicBezTo>
                  <a:cubicBezTo>
                    <a:pt x="8585" y="23886"/>
                    <a:pt x="8513" y="23910"/>
                    <a:pt x="8454" y="23910"/>
                  </a:cubicBezTo>
                  <a:cubicBezTo>
                    <a:pt x="8275" y="23910"/>
                    <a:pt x="8109" y="23886"/>
                    <a:pt x="7942" y="23874"/>
                  </a:cubicBezTo>
                  <a:cubicBezTo>
                    <a:pt x="7561" y="23862"/>
                    <a:pt x="7192" y="23827"/>
                    <a:pt x="6787" y="23803"/>
                  </a:cubicBezTo>
                  <a:cubicBezTo>
                    <a:pt x="6775" y="23505"/>
                    <a:pt x="6751" y="23208"/>
                    <a:pt x="6751" y="22874"/>
                  </a:cubicBezTo>
                  <a:close/>
                  <a:moveTo>
                    <a:pt x="26039" y="22874"/>
                  </a:moveTo>
                  <a:lnTo>
                    <a:pt x="26039" y="22874"/>
                  </a:lnTo>
                  <a:cubicBezTo>
                    <a:pt x="26027" y="23196"/>
                    <a:pt x="26016" y="23493"/>
                    <a:pt x="26004" y="23791"/>
                  </a:cubicBezTo>
                  <a:cubicBezTo>
                    <a:pt x="25825" y="23815"/>
                    <a:pt x="25658" y="23827"/>
                    <a:pt x="25504" y="23850"/>
                  </a:cubicBezTo>
                  <a:cubicBezTo>
                    <a:pt x="25170" y="23862"/>
                    <a:pt x="24813" y="23874"/>
                    <a:pt x="24468" y="23910"/>
                  </a:cubicBezTo>
                  <a:cubicBezTo>
                    <a:pt x="24415" y="23915"/>
                    <a:pt x="24371" y="23919"/>
                    <a:pt x="24333" y="23919"/>
                  </a:cubicBezTo>
                  <a:cubicBezTo>
                    <a:pt x="24195" y="23919"/>
                    <a:pt x="24150" y="23871"/>
                    <a:pt x="24075" y="23684"/>
                  </a:cubicBezTo>
                  <a:cubicBezTo>
                    <a:pt x="24003" y="23469"/>
                    <a:pt x="23944" y="23255"/>
                    <a:pt x="23872" y="23029"/>
                  </a:cubicBezTo>
                  <a:cubicBezTo>
                    <a:pt x="24599" y="22981"/>
                    <a:pt x="25313" y="22934"/>
                    <a:pt x="26039" y="22874"/>
                  </a:cubicBezTo>
                  <a:close/>
                  <a:moveTo>
                    <a:pt x="26539" y="23148"/>
                  </a:moveTo>
                  <a:cubicBezTo>
                    <a:pt x="26742" y="23208"/>
                    <a:pt x="26861" y="23350"/>
                    <a:pt x="26861" y="23577"/>
                  </a:cubicBezTo>
                  <a:cubicBezTo>
                    <a:pt x="26873" y="23803"/>
                    <a:pt x="26730" y="23993"/>
                    <a:pt x="26492" y="24065"/>
                  </a:cubicBezTo>
                  <a:cubicBezTo>
                    <a:pt x="26504" y="23755"/>
                    <a:pt x="26516" y="23458"/>
                    <a:pt x="26539" y="23148"/>
                  </a:cubicBezTo>
                  <a:close/>
                  <a:moveTo>
                    <a:pt x="6239" y="23136"/>
                  </a:moveTo>
                  <a:cubicBezTo>
                    <a:pt x="6263" y="23446"/>
                    <a:pt x="6275" y="23755"/>
                    <a:pt x="6287" y="24100"/>
                  </a:cubicBezTo>
                  <a:cubicBezTo>
                    <a:pt x="6096" y="23970"/>
                    <a:pt x="5918" y="23862"/>
                    <a:pt x="5906" y="23624"/>
                  </a:cubicBezTo>
                  <a:cubicBezTo>
                    <a:pt x="5894" y="23386"/>
                    <a:pt x="6013" y="23231"/>
                    <a:pt x="6239" y="23136"/>
                  </a:cubicBezTo>
                  <a:close/>
                  <a:moveTo>
                    <a:pt x="29218" y="18338"/>
                  </a:moveTo>
                  <a:cubicBezTo>
                    <a:pt x="29433" y="18588"/>
                    <a:pt x="29576" y="18874"/>
                    <a:pt x="29587" y="19183"/>
                  </a:cubicBezTo>
                  <a:cubicBezTo>
                    <a:pt x="29623" y="19648"/>
                    <a:pt x="29671" y="20124"/>
                    <a:pt x="29706" y="20588"/>
                  </a:cubicBezTo>
                  <a:cubicBezTo>
                    <a:pt x="29730" y="21076"/>
                    <a:pt x="29706" y="21564"/>
                    <a:pt x="29921" y="22029"/>
                  </a:cubicBezTo>
                  <a:cubicBezTo>
                    <a:pt x="29349" y="22231"/>
                    <a:pt x="28992" y="22696"/>
                    <a:pt x="28540" y="23077"/>
                  </a:cubicBezTo>
                  <a:cubicBezTo>
                    <a:pt x="28230" y="23327"/>
                    <a:pt x="27921" y="23589"/>
                    <a:pt x="27587" y="23850"/>
                  </a:cubicBezTo>
                  <a:cubicBezTo>
                    <a:pt x="27385" y="24005"/>
                    <a:pt x="27135" y="24089"/>
                    <a:pt x="26873" y="24100"/>
                  </a:cubicBezTo>
                  <a:cubicBezTo>
                    <a:pt x="26932" y="23946"/>
                    <a:pt x="27028" y="23791"/>
                    <a:pt x="27039" y="23624"/>
                  </a:cubicBezTo>
                  <a:cubicBezTo>
                    <a:pt x="27051" y="23458"/>
                    <a:pt x="26980" y="23291"/>
                    <a:pt x="26932" y="23112"/>
                  </a:cubicBezTo>
                  <a:cubicBezTo>
                    <a:pt x="26968" y="23100"/>
                    <a:pt x="27028" y="23077"/>
                    <a:pt x="27099" y="23053"/>
                  </a:cubicBezTo>
                  <a:cubicBezTo>
                    <a:pt x="27528" y="22922"/>
                    <a:pt x="27885" y="22696"/>
                    <a:pt x="28230" y="22422"/>
                  </a:cubicBezTo>
                  <a:cubicBezTo>
                    <a:pt x="28516" y="22160"/>
                    <a:pt x="28861" y="21981"/>
                    <a:pt x="29218" y="21862"/>
                  </a:cubicBezTo>
                  <a:cubicBezTo>
                    <a:pt x="29337" y="21826"/>
                    <a:pt x="29373" y="21731"/>
                    <a:pt x="29314" y="21612"/>
                  </a:cubicBezTo>
                  <a:cubicBezTo>
                    <a:pt x="29159" y="21255"/>
                    <a:pt x="29052" y="20886"/>
                    <a:pt x="29004" y="20493"/>
                  </a:cubicBezTo>
                  <a:cubicBezTo>
                    <a:pt x="28980" y="20255"/>
                    <a:pt x="28944" y="20005"/>
                    <a:pt x="28873" y="19767"/>
                  </a:cubicBezTo>
                  <a:cubicBezTo>
                    <a:pt x="28802" y="19528"/>
                    <a:pt x="28683" y="19302"/>
                    <a:pt x="28575" y="19088"/>
                  </a:cubicBezTo>
                  <a:cubicBezTo>
                    <a:pt x="29064" y="18909"/>
                    <a:pt x="29159" y="18814"/>
                    <a:pt x="29218" y="18338"/>
                  </a:cubicBezTo>
                  <a:close/>
                  <a:moveTo>
                    <a:pt x="3572" y="18326"/>
                  </a:moveTo>
                  <a:cubicBezTo>
                    <a:pt x="3572" y="18790"/>
                    <a:pt x="3822" y="19005"/>
                    <a:pt x="4191" y="19100"/>
                  </a:cubicBezTo>
                  <a:cubicBezTo>
                    <a:pt x="4072" y="19421"/>
                    <a:pt x="3953" y="19743"/>
                    <a:pt x="3858" y="20064"/>
                  </a:cubicBezTo>
                  <a:cubicBezTo>
                    <a:pt x="3810" y="20231"/>
                    <a:pt x="3822" y="20421"/>
                    <a:pt x="3775" y="20600"/>
                  </a:cubicBezTo>
                  <a:cubicBezTo>
                    <a:pt x="3691" y="20945"/>
                    <a:pt x="3584" y="21267"/>
                    <a:pt x="3477" y="21612"/>
                  </a:cubicBezTo>
                  <a:cubicBezTo>
                    <a:pt x="3441" y="21743"/>
                    <a:pt x="3453" y="21838"/>
                    <a:pt x="3584" y="21886"/>
                  </a:cubicBezTo>
                  <a:cubicBezTo>
                    <a:pt x="4001" y="22029"/>
                    <a:pt x="4358" y="22231"/>
                    <a:pt x="4691" y="22517"/>
                  </a:cubicBezTo>
                  <a:cubicBezTo>
                    <a:pt x="5013" y="22815"/>
                    <a:pt x="5418" y="22981"/>
                    <a:pt x="5834" y="23112"/>
                  </a:cubicBezTo>
                  <a:cubicBezTo>
                    <a:pt x="5858" y="23124"/>
                    <a:pt x="5882" y="23124"/>
                    <a:pt x="5906" y="23148"/>
                  </a:cubicBezTo>
                  <a:cubicBezTo>
                    <a:pt x="5680" y="23469"/>
                    <a:pt x="5668" y="23803"/>
                    <a:pt x="5954" y="24100"/>
                  </a:cubicBezTo>
                  <a:cubicBezTo>
                    <a:pt x="5924" y="24106"/>
                    <a:pt x="5892" y="24109"/>
                    <a:pt x="5858" y="24109"/>
                  </a:cubicBezTo>
                  <a:cubicBezTo>
                    <a:pt x="5667" y="24109"/>
                    <a:pt x="5405" y="24026"/>
                    <a:pt x="5203" y="23874"/>
                  </a:cubicBezTo>
                  <a:cubicBezTo>
                    <a:pt x="4930" y="23672"/>
                    <a:pt x="4656" y="23458"/>
                    <a:pt x="4406" y="23231"/>
                  </a:cubicBezTo>
                  <a:cubicBezTo>
                    <a:pt x="4156" y="23029"/>
                    <a:pt x="3918" y="22803"/>
                    <a:pt x="3679" y="22576"/>
                  </a:cubicBezTo>
                  <a:cubicBezTo>
                    <a:pt x="3417" y="22338"/>
                    <a:pt x="3167" y="22148"/>
                    <a:pt x="2846" y="22029"/>
                  </a:cubicBezTo>
                  <a:cubicBezTo>
                    <a:pt x="3120" y="21398"/>
                    <a:pt x="3036" y="20731"/>
                    <a:pt x="3096" y="20100"/>
                  </a:cubicBezTo>
                  <a:cubicBezTo>
                    <a:pt x="3120" y="19743"/>
                    <a:pt x="3156" y="19374"/>
                    <a:pt x="3215" y="19040"/>
                  </a:cubicBezTo>
                  <a:cubicBezTo>
                    <a:pt x="3239" y="18767"/>
                    <a:pt x="3382" y="18552"/>
                    <a:pt x="3572" y="18326"/>
                  </a:cubicBezTo>
                  <a:close/>
                  <a:moveTo>
                    <a:pt x="6799" y="24005"/>
                  </a:moveTo>
                  <a:cubicBezTo>
                    <a:pt x="7085" y="24005"/>
                    <a:pt x="7347" y="24029"/>
                    <a:pt x="7632" y="24029"/>
                  </a:cubicBezTo>
                  <a:cubicBezTo>
                    <a:pt x="7906" y="24053"/>
                    <a:pt x="8168" y="24065"/>
                    <a:pt x="8466" y="24100"/>
                  </a:cubicBezTo>
                  <a:cubicBezTo>
                    <a:pt x="8418" y="24160"/>
                    <a:pt x="8394" y="24208"/>
                    <a:pt x="8359" y="24243"/>
                  </a:cubicBezTo>
                  <a:cubicBezTo>
                    <a:pt x="8323" y="24291"/>
                    <a:pt x="8263" y="24339"/>
                    <a:pt x="8228" y="24386"/>
                  </a:cubicBezTo>
                  <a:cubicBezTo>
                    <a:pt x="8025" y="24684"/>
                    <a:pt x="7728" y="24708"/>
                    <a:pt x="7406" y="24743"/>
                  </a:cubicBezTo>
                  <a:cubicBezTo>
                    <a:pt x="7275" y="24755"/>
                    <a:pt x="7132" y="24767"/>
                    <a:pt x="6989" y="24767"/>
                  </a:cubicBezTo>
                  <a:cubicBezTo>
                    <a:pt x="6954" y="24767"/>
                    <a:pt x="6870" y="24720"/>
                    <a:pt x="6870" y="24696"/>
                  </a:cubicBezTo>
                  <a:cubicBezTo>
                    <a:pt x="6846" y="24470"/>
                    <a:pt x="6835" y="24243"/>
                    <a:pt x="6799" y="24005"/>
                  </a:cubicBezTo>
                  <a:close/>
                  <a:moveTo>
                    <a:pt x="25980" y="23993"/>
                  </a:moveTo>
                  <a:cubicBezTo>
                    <a:pt x="25956" y="24231"/>
                    <a:pt x="25944" y="24458"/>
                    <a:pt x="25944" y="24672"/>
                  </a:cubicBezTo>
                  <a:cubicBezTo>
                    <a:pt x="25926" y="24754"/>
                    <a:pt x="25900" y="24788"/>
                    <a:pt x="25846" y="24788"/>
                  </a:cubicBezTo>
                  <a:cubicBezTo>
                    <a:pt x="25830" y="24788"/>
                    <a:pt x="25811" y="24785"/>
                    <a:pt x="25789" y="24779"/>
                  </a:cubicBezTo>
                  <a:cubicBezTo>
                    <a:pt x="25492" y="24743"/>
                    <a:pt x="25194" y="24708"/>
                    <a:pt x="24896" y="24660"/>
                  </a:cubicBezTo>
                  <a:cubicBezTo>
                    <a:pt x="24873" y="24660"/>
                    <a:pt x="24849" y="24660"/>
                    <a:pt x="24837" y="24648"/>
                  </a:cubicBezTo>
                  <a:lnTo>
                    <a:pt x="24337" y="24148"/>
                  </a:lnTo>
                  <a:cubicBezTo>
                    <a:pt x="24337" y="24124"/>
                    <a:pt x="24349" y="24112"/>
                    <a:pt x="24349" y="24100"/>
                  </a:cubicBezTo>
                  <a:cubicBezTo>
                    <a:pt x="24884" y="24065"/>
                    <a:pt x="25432" y="24029"/>
                    <a:pt x="25980" y="23993"/>
                  </a:cubicBezTo>
                  <a:close/>
                  <a:moveTo>
                    <a:pt x="6335" y="24422"/>
                  </a:moveTo>
                  <a:cubicBezTo>
                    <a:pt x="6370" y="24779"/>
                    <a:pt x="6394" y="25124"/>
                    <a:pt x="6430" y="25458"/>
                  </a:cubicBezTo>
                  <a:cubicBezTo>
                    <a:pt x="6418" y="25458"/>
                    <a:pt x="6394" y="25470"/>
                    <a:pt x="6382" y="25470"/>
                  </a:cubicBezTo>
                  <a:cubicBezTo>
                    <a:pt x="6180" y="25363"/>
                    <a:pt x="6037" y="25184"/>
                    <a:pt x="5989" y="24958"/>
                  </a:cubicBezTo>
                  <a:cubicBezTo>
                    <a:pt x="5977" y="24743"/>
                    <a:pt x="6132" y="24589"/>
                    <a:pt x="6335" y="24422"/>
                  </a:cubicBezTo>
                  <a:close/>
                  <a:moveTo>
                    <a:pt x="26432" y="24422"/>
                  </a:moveTo>
                  <a:cubicBezTo>
                    <a:pt x="26635" y="24577"/>
                    <a:pt x="26789" y="24720"/>
                    <a:pt x="26778" y="24946"/>
                  </a:cubicBezTo>
                  <a:cubicBezTo>
                    <a:pt x="26754" y="25184"/>
                    <a:pt x="26599" y="25351"/>
                    <a:pt x="26397" y="25482"/>
                  </a:cubicBezTo>
                  <a:cubicBezTo>
                    <a:pt x="26385" y="25470"/>
                    <a:pt x="26373" y="25470"/>
                    <a:pt x="26361" y="25470"/>
                  </a:cubicBezTo>
                  <a:cubicBezTo>
                    <a:pt x="26373" y="25124"/>
                    <a:pt x="26397" y="24803"/>
                    <a:pt x="26432" y="24422"/>
                  </a:cubicBezTo>
                  <a:close/>
                  <a:moveTo>
                    <a:pt x="7680" y="24898"/>
                  </a:moveTo>
                  <a:lnTo>
                    <a:pt x="7680" y="24898"/>
                  </a:lnTo>
                  <a:cubicBezTo>
                    <a:pt x="7406" y="25196"/>
                    <a:pt x="7156" y="25470"/>
                    <a:pt x="6882" y="25755"/>
                  </a:cubicBezTo>
                  <a:cubicBezTo>
                    <a:pt x="6882" y="25494"/>
                    <a:pt x="6906" y="25291"/>
                    <a:pt x="6882" y="25077"/>
                  </a:cubicBezTo>
                  <a:cubicBezTo>
                    <a:pt x="6882" y="25005"/>
                    <a:pt x="6918" y="24958"/>
                    <a:pt x="7001" y="24958"/>
                  </a:cubicBezTo>
                  <a:cubicBezTo>
                    <a:pt x="7216" y="24946"/>
                    <a:pt x="7418" y="24922"/>
                    <a:pt x="7680" y="24898"/>
                  </a:cubicBezTo>
                  <a:close/>
                  <a:moveTo>
                    <a:pt x="12716" y="22326"/>
                  </a:moveTo>
                  <a:cubicBezTo>
                    <a:pt x="12716" y="22338"/>
                    <a:pt x="12740" y="22338"/>
                    <a:pt x="12752" y="22362"/>
                  </a:cubicBezTo>
                  <a:cubicBezTo>
                    <a:pt x="12740" y="22386"/>
                    <a:pt x="12752" y="22422"/>
                    <a:pt x="12740" y="22434"/>
                  </a:cubicBezTo>
                  <a:cubicBezTo>
                    <a:pt x="12478" y="23053"/>
                    <a:pt x="12478" y="23708"/>
                    <a:pt x="12514" y="24362"/>
                  </a:cubicBezTo>
                  <a:cubicBezTo>
                    <a:pt x="12526" y="24577"/>
                    <a:pt x="12514" y="24803"/>
                    <a:pt x="12514" y="25017"/>
                  </a:cubicBezTo>
                  <a:cubicBezTo>
                    <a:pt x="12514" y="25065"/>
                    <a:pt x="12490" y="25136"/>
                    <a:pt x="12454" y="25172"/>
                  </a:cubicBezTo>
                  <a:cubicBezTo>
                    <a:pt x="12371" y="25255"/>
                    <a:pt x="12288" y="25351"/>
                    <a:pt x="12192" y="25398"/>
                  </a:cubicBezTo>
                  <a:cubicBezTo>
                    <a:pt x="11942" y="25517"/>
                    <a:pt x="11692" y="25636"/>
                    <a:pt x="11430" y="25755"/>
                  </a:cubicBezTo>
                  <a:cubicBezTo>
                    <a:pt x="11395" y="25648"/>
                    <a:pt x="11383" y="25577"/>
                    <a:pt x="11395" y="25482"/>
                  </a:cubicBezTo>
                  <a:lnTo>
                    <a:pt x="11216" y="23791"/>
                  </a:lnTo>
                  <a:cubicBezTo>
                    <a:pt x="11216" y="23731"/>
                    <a:pt x="11216" y="23672"/>
                    <a:pt x="11204" y="23624"/>
                  </a:cubicBezTo>
                  <a:cubicBezTo>
                    <a:pt x="11157" y="23410"/>
                    <a:pt x="11157" y="23410"/>
                    <a:pt x="11371" y="23327"/>
                  </a:cubicBezTo>
                  <a:cubicBezTo>
                    <a:pt x="11823" y="23136"/>
                    <a:pt x="12228" y="22838"/>
                    <a:pt x="12585" y="22493"/>
                  </a:cubicBezTo>
                  <a:cubicBezTo>
                    <a:pt x="12633" y="22446"/>
                    <a:pt x="12681" y="22386"/>
                    <a:pt x="12716" y="22326"/>
                  </a:cubicBezTo>
                  <a:close/>
                  <a:moveTo>
                    <a:pt x="20051" y="22374"/>
                  </a:moveTo>
                  <a:lnTo>
                    <a:pt x="20051" y="22374"/>
                  </a:lnTo>
                  <a:cubicBezTo>
                    <a:pt x="20527" y="22815"/>
                    <a:pt x="21039" y="23208"/>
                    <a:pt x="21634" y="23434"/>
                  </a:cubicBezTo>
                  <a:cubicBezTo>
                    <a:pt x="21551" y="24208"/>
                    <a:pt x="21455" y="24958"/>
                    <a:pt x="21384" y="25755"/>
                  </a:cubicBezTo>
                  <a:cubicBezTo>
                    <a:pt x="21015" y="25601"/>
                    <a:pt x="20658" y="25494"/>
                    <a:pt x="20384" y="25243"/>
                  </a:cubicBezTo>
                  <a:cubicBezTo>
                    <a:pt x="20301" y="25160"/>
                    <a:pt x="20265" y="25077"/>
                    <a:pt x="20265" y="24958"/>
                  </a:cubicBezTo>
                  <a:cubicBezTo>
                    <a:pt x="20265" y="24481"/>
                    <a:pt x="20301" y="24005"/>
                    <a:pt x="20265" y="23529"/>
                  </a:cubicBezTo>
                  <a:cubicBezTo>
                    <a:pt x="20253" y="23208"/>
                    <a:pt x="20241" y="22874"/>
                    <a:pt x="20086" y="22565"/>
                  </a:cubicBezTo>
                  <a:cubicBezTo>
                    <a:pt x="20062" y="22505"/>
                    <a:pt x="20062" y="22446"/>
                    <a:pt x="20051" y="22374"/>
                  </a:cubicBezTo>
                  <a:close/>
                  <a:moveTo>
                    <a:pt x="25087" y="24898"/>
                  </a:moveTo>
                  <a:lnTo>
                    <a:pt x="25087" y="24898"/>
                  </a:lnTo>
                  <a:cubicBezTo>
                    <a:pt x="25349" y="24922"/>
                    <a:pt x="25563" y="24934"/>
                    <a:pt x="25789" y="24958"/>
                  </a:cubicBezTo>
                  <a:cubicBezTo>
                    <a:pt x="25837" y="24982"/>
                    <a:pt x="25885" y="25041"/>
                    <a:pt x="25885" y="25077"/>
                  </a:cubicBezTo>
                  <a:lnTo>
                    <a:pt x="25885" y="25755"/>
                  </a:lnTo>
                  <a:cubicBezTo>
                    <a:pt x="25611" y="25458"/>
                    <a:pt x="25373" y="25196"/>
                    <a:pt x="25087" y="24898"/>
                  </a:cubicBezTo>
                  <a:close/>
                  <a:moveTo>
                    <a:pt x="7906" y="25113"/>
                  </a:moveTo>
                  <a:lnTo>
                    <a:pt x="7906" y="25113"/>
                  </a:lnTo>
                  <a:cubicBezTo>
                    <a:pt x="7870" y="25363"/>
                    <a:pt x="7859" y="25577"/>
                    <a:pt x="7859" y="25779"/>
                  </a:cubicBezTo>
                  <a:cubicBezTo>
                    <a:pt x="7835" y="25863"/>
                    <a:pt x="7799" y="25898"/>
                    <a:pt x="7728" y="25898"/>
                  </a:cubicBezTo>
                  <a:lnTo>
                    <a:pt x="7049" y="25898"/>
                  </a:lnTo>
                  <a:cubicBezTo>
                    <a:pt x="7335" y="25636"/>
                    <a:pt x="7608" y="25398"/>
                    <a:pt x="7906" y="25113"/>
                  </a:cubicBezTo>
                  <a:close/>
                  <a:moveTo>
                    <a:pt x="24884" y="25113"/>
                  </a:moveTo>
                  <a:lnTo>
                    <a:pt x="24884" y="25113"/>
                  </a:lnTo>
                  <a:cubicBezTo>
                    <a:pt x="25170" y="25374"/>
                    <a:pt x="25432" y="25636"/>
                    <a:pt x="25730" y="25898"/>
                  </a:cubicBezTo>
                  <a:cubicBezTo>
                    <a:pt x="25480" y="25898"/>
                    <a:pt x="25265" y="25898"/>
                    <a:pt x="25063" y="25886"/>
                  </a:cubicBezTo>
                  <a:cubicBezTo>
                    <a:pt x="24968" y="25886"/>
                    <a:pt x="24944" y="25851"/>
                    <a:pt x="24944" y="25779"/>
                  </a:cubicBezTo>
                  <a:cubicBezTo>
                    <a:pt x="24920" y="25577"/>
                    <a:pt x="24896" y="25363"/>
                    <a:pt x="24884" y="25113"/>
                  </a:cubicBezTo>
                  <a:close/>
                  <a:moveTo>
                    <a:pt x="8704" y="24327"/>
                  </a:moveTo>
                  <a:cubicBezTo>
                    <a:pt x="8740" y="24898"/>
                    <a:pt x="8775" y="25458"/>
                    <a:pt x="8811" y="26005"/>
                  </a:cubicBezTo>
                  <a:cubicBezTo>
                    <a:pt x="8561" y="25970"/>
                    <a:pt x="8335" y="25958"/>
                    <a:pt x="8120" y="25946"/>
                  </a:cubicBezTo>
                  <a:cubicBezTo>
                    <a:pt x="8097" y="25946"/>
                    <a:pt x="8037" y="25875"/>
                    <a:pt x="8037" y="25839"/>
                  </a:cubicBezTo>
                  <a:cubicBezTo>
                    <a:pt x="8073" y="25529"/>
                    <a:pt x="8109" y="25220"/>
                    <a:pt x="8156" y="24898"/>
                  </a:cubicBezTo>
                  <a:cubicBezTo>
                    <a:pt x="8156" y="24886"/>
                    <a:pt x="8156" y="24874"/>
                    <a:pt x="8168" y="24862"/>
                  </a:cubicBezTo>
                  <a:lnTo>
                    <a:pt x="8704" y="24327"/>
                  </a:lnTo>
                  <a:close/>
                  <a:moveTo>
                    <a:pt x="24075" y="24327"/>
                  </a:moveTo>
                  <a:cubicBezTo>
                    <a:pt x="24134" y="24386"/>
                    <a:pt x="24182" y="24410"/>
                    <a:pt x="24230" y="24446"/>
                  </a:cubicBezTo>
                  <a:cubicBezTo>
                    <a:pt x="24277" y="24481"/>
                    <a:pt x="24313" y="24541"/>
                    <a:pt x="24361" y="24577"/>
                  </a:cubicBezTo>
                  <a:cubicBezTo>
                    <a:pt x="24658" y="24779"/>
                    <a:pt x="24694" y="25077"/>
                    <a:pt x="24718" y="25398"/>
                  </a:cubicBezTo>
                  <a:cubicBezTo>
                    <a:pt x="24718" y="25529"/>
                    <a:pt x="24730" y="25672"/>
                    <a:pt x="24753" y="25815"/>
                  </a:cubicBezTo>
                  <a:cubicBezTo>
                    <a:pt x="24765" y="25898"/>
                    <a:pt x="24730" y="25946"/>
                    <a:pt x="24646" y="25946"/>
                  </a:cubicBezTo>
                  <a:cubicBezTo>
                    <a:pt x="24432" y="25958"/>
                    <a:pt x="24218" y="25970"/>
                    <a:pt x="23980" y="26005"/>
                  </a:cubicBezTo>
                  <a:cubicBezTo>
                    <a:pt x="24015" y="25434"/>
                    <a:pt x="24051" y="24898"/>
                    <a:pt x="24075" y="24327"/>
                  </a:cubicBezTo>
                  <a:close/>
                  <a:moveTo>
                    <a:pt x="10942" y="23517"/>
                  </a:moveTo>
                  <a:cubicBezTo>
                    <a:pt x="10954" y="23589"/>
                    <a:pt x="10978" y="23684"/>
                    <a:pt x="11002" y="23755"/>
                  </a:cubicBezTo>
                  <a:lnTo>
                    <a:pt x="11180" y="25494"/>
                  </a:lnTo>
                  <a:cubicBezTo>
                    <a:pt x="11192" y="25601"/>
                    <a:pt x="11204" y="25708"/>
                    <a:pt x="11240" y="25839"/>
                  </a:cubicBezTo>
                  <a:cubicBezTo>
                    <a:pt x="10859" y="25910"/>
                    <a:pt x="10490" y="25994"/>
                    <a:pt x="10109" y="26065"/>
                  </a:cubicBezTo>
                  <a:cubicBezTo>
                    <a:pt x="10085" y="25755"/>
                    <a:pt x="10061" y="25482"/>
                    <a:pt x="10037" y="25232"/>
                  </a:cubicBezTo>
                  <a:cubicBezTo>
                    <a:pt x="10025" y="24815"/>
                    <a:pt x="10002" y="24410"/>
                    <a:pt x="9978" y="23993"/>
                  </a:cubicBezTo>
                  <a:cubicBezTo>
                    <a:pt x="9966" y="23862"/>
                    <a:pt x="10025" y="23791"/>
                    <a:pt x="10156" y="23755"/>
                  </a:cubicBezTo>
                  <a:cubicBezTo>
                    <a:pt x="10418" y="23696"/>
                    <a:pt x="10668" y="23612"/>
                    <a:pt x="10942" y="23517"/>
                  </a:cubicBezTo>
                  <a:close/>
                  <a:moveTo>
                    <a:pt x="21902" y="23542"/>
                  </a:moveTo>
                  <a:cubicBezTo>
                    <a:pt x="21932" y="23542"/>
                    <a:pt x="21975" y="23555"/>
                    <a:pt x="22039" y="23577"/>
                  </a:cubicBezTo>
                  <a:cubicBezTo>
                    <a:pt x="22253" y="23636"/>
                    <a:pt x="22456" y="23708"/>
                    <a:pt x="22682" y="23767"/>
                  </a:cubicBezTo>
                  <a:cubicBezTo>
                    <a:pt x="22765" y="23803"/>
                    <a:pt x="22813" y="23839"/>
                    <a:pt x="22813" y="23946"/>
                  </a:cubicBezTo>
                  <a:cubicBezTo>
                    <a:pt x="22801" y="24208"/>
                    <a:pt x="22801" y="24434"/>
                    <a:pt x="22789" y="24696"/>
                  </a:cubicBezTo>
                  <a:cubicBezTo>
                    <a:pt x="22753" y="25136"/>
                    <a:pt x="22706" y="25577"/>
                    <a:pt x="22682" y="26065"/>
                  </a:cubicBezTo>
                  <a:cubicBezTo>
                    <a:pt x="22277" y="25994"/>
                    <a:pt x="21920" y="25910"/>
                    <a:pt x="21598" y="25863"/>
                  </a:cubicBezTo>
                  <a:cubicBezTo>
                    <a:pt x="21610" y="25660"/>
                    <a:pt x="21634" y="25470"/>
                    <a:pt x="21658" y="25291"/>
                  </a:cubicBezTo>
                  <a:cubicBezTo>
                    <a:pt x="21694" y="24803"/>
                    <a:pt x="21753" y="24303"/>
                    <a:pt x="21801" y="23815"/>
                  </a:cubicBezTo>
                  <a:cubicBezTo>
                    <a:pt x="21813" y="23767"/>
                    <a:pt x="21813" y="23743"/>
                    <a:pt x="21813" y="23708"/>
                  </a:cubicBezTo>
                  <a:cubicBezTo>
                    <a:pt x="21836" y="23585"/>
                    <a:pt x="21849" y="23542"/>
                    <a:pt x="21902" y="23542"/>
                  </a:cubicBezTo>
                  <a:close/>
                  <a:moveTo>
                    <a:pt x="22991" y="23874"/>
                  </a:moveTo>
                  <a:cubicBezTo>
                    <a:pt x="23241" y="23981"/>
                    <a:pt x="23515" y="24065"/>
                    <a:pt x="23765" y="24172"/>
                  </a:cubicBezTo>
                  <a:cubicBezTo>
                    <a:pt x="23825" y="24184"/>
                    <a:pt x="23872" y="24279"/>
                    <a:pt x="23872" y="24339"/>
                  </a:cubicBezTo>
                  <a:cubicBezTo>
                    <a:pt x="23884" y="24470"/>
                    <a:pt x="23872" y="24589"/>
                    <a:pt x="23861" y="24720"/>
                  </a:cubicBezTo>
                  <a:cubicBezTo>
                    <a:pt x="23837" y="25136"/>
                    <a:pt x="23813" y="25577"/>
                    <a:pt x="23777" y="26017"/>
                  </a:cubicBezTo>
                  <a:cubicBezTo>
                    <a:pt x="23480" y="26029"/>
                    <a:pt x="23182" y="26053"/>
                    <a:pt x="22860" y="26065"/>
                  </a:cubicBezTo>
                  <a:cubicBezTo>
                    <a:pt x="22896" y="25327"/>
                    <a:pt x="22944" y="24612"/>
                    <a:pt x="22991" y="23874"/>
                  </a:cubicBezTo>
                  <a:close/>
                  <a:moveTo>
                    <a:pt x="9775" y="23874"/>
                  </a:moveTo>
                  <a:cubicBezTo>
                    <a:pt x="9823" y="24624"/>
                    <a:pt x="9859" y="25339"/>
                    <a:pt x="9906" y="26077"/>
                  </a:cubicBezTo>
                  <a:cubicBezTo>
                    <a:pt x="9609" y="26065"/>
                    <a:pt x="9311" y="26053"/>
                    <a:pt x="9002" y="26029"/>
                  </a:cubicBezTo>
                  <a:cubicBezTo>
                    <a:pt x="8978" y="25613"/>
                    <a:pt x="8954" y="25220"/>
                    <a:pt x="8930" y="24827"/>
                  </a:cubicBezTo>
                  <a:cubicBezTo>
                    <a:pt x="8918" y="24660"/>
                    <a:pt x="8918" y="24517"/>
                    <a:pt x="8894" y="24362"/>
                  </a:cubicBezTo>
                  <a:cubicBezTo>
                    <a:pt x="8882" y="24267"/>
                    <a:pt x="8930" y="24184"/>
                    <a:pt x="9013" y="24160"/>
                  </a:cubicBezTo>
                  <a:cubicBezTo>
                    <a:pt x="9275" y="24065"/>
                    <a:pt x="9513" y="23970"/>
                    <a:pt x="9775" y="23874"/>
                  </a:cubicBezTo>
                  <a:close/>
                  <a:moveTo>
                    <a:pt x="7257" y="20331"/>
                  </a:moveTo>
                  <a:cubicBezTo>
                    <a:pt x="7278" y="20331"/>
                    <a:pt x="7300" y="20334"/>
                    <a:pt x="7323" y="20338"/>
                  </a:cubicBezTo>
                  <a:cubicBezTo>
                    <a:pt x="7204" y="20588"/>
                    <a:pt x="7085" y="20826"/>
                    <a:pt x="6977" y="21076"/>
                  </a:cubicBezTo>
                  <a:cubicBezTo>
                    <a:pt x="6608" y="21850"/>
                    <a:pt x="6501" y="22684"/>
                    <a:pt x="6573" y="23541"/>
                  </a:cubicBezTo>
                  <a:cubicBezTo>
                    <a:pt x="6608" y="23993"/>
                    <a:pt x="6680" y="24422"/>
                    <a:pt x="6692" y="24874"/>
                  </a:cubicBezTo>
                  <a:cubicBezTo>
                    <a:pt x="6716" y="25243"/>
                    <a:pt x="6739" y="25613"/>
                    <a:pt x="6632" y="25982"/>
                  </a:cubicBezTo>
                  <a:cubicBezTo>
                    <a:pt x="6603" y="26100"/>
                    <a:pt x="6647" y="26169"/>
                    <a:pt x="6737" y="26169"/>
                  </a:cubicBezTo>
                  <a:cubicBezTo>
                    <a:pt x="6756" y="26169"/>
                    <a:pt x="6776" y="26166"/>
                    <a:pt x="6799" y="26160"/>
                  </a:cubicBezTo>
                  <a:cubicBezTo>
                    <a:pt x="7017" y="26110"/>
                    <a:pt x="7235" y="26093"/>
                    <a:pt x="7453" y="26093"/>
                  </a:cubicBezTo>
                  <a:cubicBezTo>
                    <a:pt x="7652" y="26093"/>
                    <a:pt x="7850" y="26108"/>
                    <a:pt x="8049" y="26125"/>
                  </a:cubicBezTo>
                  <a:cubicBezTo>
                    <a:pt x="8611" y="26168"/>
                    <a:pt x="9167" y="26249"/>
                    <a:pt x="9726" y="26249"/>
                  </a:cubicBezTo>
                  <a:cubicBezTo>
                    <a:pt x="9936" y="26249"/>
                    <a:pt x="10147" y="26237"/>
                    <a:pt x="10359" y="26208"/>
                  </a:cubicBezTo>
                  <a:cubicBezTo>
                    <a:pt x="10752" y="26148"/>
                    <a:pt x="11145" y="26077"/>
                    <a:pt x="11514" y="25910"/>
                  </a:cubicBezTo>
                  <a:cubicBezTo>
                    <a:pt x="11823" y="25779"/>
                    <a:pt x="12145" y="25636"/>
                    <a:pt x="12454" y="25494"/>
                  </a:cubicBezTo>
                  <a:lnTo>
                    <a:pt x="12454" y="25494"/>
                  </a:lnTo>
                  <a:cubicBezTo>
                    <a:pt x="12502" y="25613"/>
                    <a:pt x="12454" y="25720"/>
                    <a:pt x="12335" y="25779"/>
                  </a:cubicBezTo>
                  <a:cubicBezTo>
                    <a:pt x="11919" y="25994"/>
                    <a:pt x="11502" y="26172"/>
                    <a:pt x="11026" y="26244"/>
                  </a:cubicBezTo>
                  <a:cubicBezTo>
                    <a:pt x="10576" y="26311"/>
                    <a:pt x="10127" y="26340"/>
                    <a:pt x="9677" y="26340"/>
                  </a:cubicBezTo>
                  <a:cubicBezTo>
                    <a:pt x="9329" y="26340"/>
                    <a:pt x="8981" y="26322"/>
                    <a:pt x="8632" y="26291"/>
                  </a:cubicBezTo>
                  <a:cubicBezTo>
                    <a:pt x="8109" y="26244"/>
                    <a:pt x="7585" y="26232"/>
                    <a:pt x="7073" y="26208"/>
                  </a:cubicBezTo>
                  <a:cubicBezTo>
                    <a:pt x="6870" y="26208"/>
                    <a:pt x="6680" y="26267"/>
                    <a:pt x="6501" y="26303"/>
                  </a:cubicBezTo>
                  <a:cubicBezTo>
                    <a:pt x="6537" y="26136"/>
                    <a:pt x="6596" y="25946"/>
                    <a:pt x="6596" y="25767"/>
                  </a:cubicBezTo>
                  <a:cubicBezTo>
                    <a:pt x="6573" y="25208"/>
                    <a:pt x="6561" y="24660"/>
                    <a:pt x="6501" y="24112"/>
                  </a:cubicBezTo>
                  <a:cubicBezTo>
                    <a:pt x="6442" y="23422"/>
                    <a:pt x="6442" y="22755"/>
                    <a:pt x="6513" y="22088"/>
                  </a:cubicBezTo>
                  <a:cubicBezTo>
                    <a:pt x="6573" y="21529"/>
                    <a:pt x="6727" y="20993"/>
                    <a:pt x="7025" y="20481"/>
                  </a:cubicBezTo>
                  <a:cubicBezTo>
                    <a:pt x="7083" y="20375"/>
                    <a:pt x="7164" y="20331"/>
                    <a:pt x="7257" y="20331"/>
                  </a:cubicBezTo>
                  <a:close/>
                  <a:moveTo>
                    <a:pt x="25581" y="20344"/>
                  </a:moveTo>
                  <a:cubicBezTo>
                    <a:pt x="25663" y="20344"/>
                    <a:pt x="25733" y="20393"/>
                    <a:pt x="25777" y="20481"/>
                  </a:cubicBezTo>
                  <a:cubicBezTo>
                    <a:pt x="25980" y="20898"/>
                    <a:pt x="26158" y="21314"/>
                    <a:pt x="26242" y="21791"/>
                  </a:cubicBezTo>
                  <a:cubicBezTo>
                    <a:pt x="26361" y="22600"/>
                    <a:pt x="26361" y="23386"/>
                    <a:pt x="26277" y="24184"/>
                  </a:cubicBezTo>
                  <a:cubicBezTo>
                    <a:pt x="26242" y="24708"/>
                    <a:pt x="26218" y="25232"/>
                    <a:pt x="26206" y="25755"/>
                  </a:cubicBezTo>
                  <a:cubicBezTo>
                    <a:pt x="26206" y="25946"/>
                    <a:pt x="26266" y="26136"/>
                    <a:pt x="26301" y="26327"/>
                  </a:cubicBezTo>
                  <a:cubicBezTo>
                    <a:pt x="26021" y="26227"/>
                    <a:pt x="25741" y="26193"/>
                    <a:pt x="25464" y="26193"/>
                  </a:cubicBezTo>
                  <a:cubicBezTo>
                    <a:pt x="25211" y="26193"/>
                    <a:pt x="24962" y="26221"/>
                    <a:pt x="24718" y="26256"/>
                  </a:cubicBezTo>
                  <a:cubicBezTo>
                    <a:pt x="24178" y="26323"/>
                    <a:pt x="23634" y="26372"/>
                    <a:pt x="23090" y="26372"/>
                  </a:cubicBezTo>
                  <a:cubicBezTo>
                    <a:pt x="22771" y="26372"/>
                    <a:pt x="22452" y="26355"/>
                    <a:pt x="22134" y="26315"/>
                  </a:cubicBezTo>
                  <a:cubicBezTo>
                    <a:pt x="21551" y="26244"/>
                    <a:pt x="21003" y="26089"/>
                    <a:pt x="20491" y="25791"/>
                  </a:cubicBezTo>
                  <a:cubicBezTo>
                    <a:pt x="20360" y="25720"/>
                    <a:pt x="20324" y="25613"/>
                    <a:pt x="20348" y="25494"/>
                  </a:cubicBezTo>
                  <a:lnTo>
                    <a:pt x="20348" y="25494"/>
                  </a:lnTo>
                  <a:cubicBezTo>
                    <a:pt x="20598" y="25613"/>
                    <a:pt x="20848" y="25720"/>
                    <a:pt x="21086" y="25839"/>
                  </a:cubicBezTo>
                  <a:cubicBezTo>
                    <a:pt x="21712" y="26137"/>
                    <a:pt x="22377" y="26264"/>
                    <a:pt x="23068" y="26264"/>
                  </a:cubicBezTo>
                  <a:cubicBezTo>
                    <a:pt x="23231" y="26264"/>
                    <a:pt x="23396" y="26257"/>
                    <a:pt x="23563" y="26244"/>
                  </a:cubicBezTo>
                  <a:cubicBezTo>
                    <a:pt x="24003" y="26208"/>
                    <a:pt x="24432" y="26136"/>
                    <a:pt x="24884" y="26125"/>
                  </a:cubicBezTo>
                  <a:cubicBezTo>
                    <a:pt x="25054" y="26125"/>
                    <a:pt x="25223" y="26115"/>
                    <a:pt x="25391" y="26115"/>
                  </a:cubicBezTo>
                  <a:cubicBezTo>
                    <a:pt x="25602" y="26115"/>
                    <a:pt x="25810" y="26130"/>
                    <a:pt x="26016" y="26196"/>
                  </a:cubicBezTo>
                  <a:cubicBezTo>
                    <a:pt x="26033" y="26202"/>
                    <a:pt x="26050" y="26204"/>
                    <a:pt x="26065" y="26204"/>
                  </a:cubicBezTo>
                  <a:cubicBezTo>
                    <a:pt x="26147" y="26204"/>
                    <a:pt x="26202" y="26133"/>
                    <a:pt x="26182" y="26053"/>
                  </a:cubicBezTo>
                  <a:cubicBezTo>
                    <a:pt x="26027" y="25458"/>
                    <a:pt x="26099" y="24874"/>
                    <a:pt x="26158" y="24279"/>
                  </a:cubicBezTo>
                  <a:cubicBezTo>
                    <a:pt x="26218" y="23672"/>
                    <a:pt x="26301" y="23077"/>
                    <a:pt x="26206" y="22457"/>
                  </a:cubicBezTo>
                  <a:cubicBezTo>
                    <a:pt x="26147" y="22076"/>
                    <a:pt x="26075" y="21672"/>
                    <a:pt x="25908" y="21303"/>
                  </a:cubicBezTo>
                  <a:cubicBezTo>
                    <a:pt x="25777" y="20993"/>
                    <a:pt x="25623" y="20671"/>
                    <a:pt x="25492" y="20362"/>
                  </a:cubicBezTo>
                  <a:cubicBezTo>
                    <a:pt x="25522" y="20350"/>
                    <a:pt x="25552" y="20344"/>
                    <a:pt x="25581" y="20344"/>
                  </a:cubicBezTo>
                  <a:close/>
                  <a:moveTo>
                    <a:pt x="20348" y="25946"/>
                  </a:moveTo>
                  <a:cubicBezTo>
                    <a:pt x="20527" y="26017"/>
                    <a:pt x="20682" y="26089"/>
                    <a:pt x="20836" y="26172"/>
                  </a:cubicBezTo>
                  <a:cubicBezTo>
                    <a:pt x="20721" y="26376"/>
                    <a:pt x="20580" y="26487"/>
                    <a:pt x="20379" y="26487"/>
                  </a:cubicBezTo>
                  <a:cubicBezTo>
                    <a:pt x="20309" y="26487"/>
                    <a:pt x="20232" y="26474"/>
                    <a:pt x="20146" y="26446"/>
                  </a:cubicBezTo>
                  <a:cubicBezTo>
                    <a:pt x="20205" y="26303"/>
                    <a:pt x="20289" y="26125"/>
                    <a:pt x="20348" y="25946"/>
                  </a:cubicBezTo>
                  <a:close/>
                  <a:moveTo>
                    <a:pt x="12442" y="25946"/>
                  </a:moveTo>
                  <a:cubicBezTo>
                    <a:pt x="12514" y="26113"/>
                    <a:pt x="12573" y="26291"/>
                    <a:pt x="12633" y="26446"/>
                  </a:cubicBezTo>
                  <a:cubicBezTo>
                    <a:pt x="12547" y="26476"/>
                    <a:pt x="12468" y="26491"/>
                    <a:pt x="12395" y="26491"/>
                  </a:cubicBezTo>
                  <a:cubicBezTo>
                    <a:pt x="12203" y="26491"/>
                    <a:pt x="12051" y="26388"/>
                    <a:pt x="11930" y="26172"/>
                  </a:cubicBezTo>
                  <a:cubicBezTo>
                    <a:pt x="12097" y="26089"/>
                    <a:pt x="12264" y="26017"/>
                    <a:pt x="12442" y="25946"/>
                  </a:cubicBezTo>
                  <a:close/>
                  <a:moveTo>
                    <a:pt x="26385" y="25660"/>
                  </a:moveTo>
                  <a:cubicBezTo>
                    <a:pt x="26623" y="25791"/>
                    <a:pt x="26849" y="25934"/>
                    <a:pt x="26968" y="26136"/>
                  </a:cubicBezTo>
                  <a:cubicBezTo>
                    <a:pt x="27051" y="26267"/>
                    <a:pt x="27028" y="26410"/>
                    <a:pt x="26920" y="26470"/>
                  </a:cubicBezTo>
                  <a:cubicBezTo>
                    <a:pt x="26886" y="26493"/>
                    <a:pt x="26842" y="26503"/>
                    <a:pt x="26796" y="26503"/>
                  </a:cubicBezTo>
                  <a:cubicBezTo>
                    <a:pt x="26698" y="26503"/>
                    <a:pt x="26592" y="26455"/>
                    <a:pt x="26551" y="26375"/>
                  </a:cubicBezTo>
                  <a:cubicBezTo>
                    <a:pt x="26444" y="26172"/>
                    <a:pt x="26349" y="25934"/>
                    <a:pt x="26385" y="25660"/>
                  </a:cubicBezTo>
                  <a:close/>
                  <a:moveTo>
                    <a:pt x="6382" y="25660"/>
                  </a:moveTo>
                  <a:lnTo>
                    <a:pt x="6382" y="25660"/>
                  </a:lnTo>
                  <a:cubicBezTo>
                    <a:pt x="6418" y="25946"/>
                    <a:pt x="6335" y="26148"/>
                    <a:pt x="6215" y="26363"/>
                  </a:cubicBezTo>
                  <a:cubicBezTo>
                    <a:pt x="6173" y="26456"/>
                    <a:pt x="6058" y="26507"/>
                    <a:pt x="5956" y="26507"/>
                  </a:cubicBezTo>
                  <a:cubicBezTo>
                    <a:pt x="5916" y="26507"/>
                    <a:pt x="5877" y="26499"/>
                    <a:pt x="5846" y="26482"/>
                  </a:cubicBezTo>
                  <a:cubicBezTo>
                    <a:pt x="5727" y="26410"/>
                    <a:pt x="5715" y="26291"/>
                    <a:pt x="5799" y="26136"/>
                  </a:cubicBezTo>
                  <a:cubicBezTo>
                    <a:pt x="5942" y="25910"/>
                    <a:pt x="6156" y="25791"/>
                    <a:pt x="6382" y="25660"/>
                  </a:cubicBezTo>
                  <a:close/>
                  <a:moveTo>
                    <a:pt x="14752" y="23196"/>
                  </a:moveTo>
                  <a:cubicBezTo>
                    <a:pt x="14788" y="23553"/>
                    <a:pt x="14812" y="23862"/>
                    <a:pt x="14847" y="24160"/>
                  </a:cubicBezTo>
                  <a:cubicBezTo>
                    <a:pt x="14907" y="24470"/>
                    <a:pt x="15014" y="24779"/>
                    <a:pt x="15109" y="25077"/>
                  </a:cubicBezTo>
                  <a:cubicBezTo>
                    <a:pt x="14526" y="25541"/>
                    <a:pt x="13919" y="26029"/>
                    <a:pt x="13300" y="26529"/>
                  </a:cubicBezTo>
                  <a:cubicBezTo>
                    <a:pt x="13157" y="26148"/>
                    <a:pt x="12978" y="25839"/>
                    <a:pt x="12966" y="25458"/>
                  </a:cubicBezTo>
                  <a:cubicBezTo>
                    <a:pt x="12966" y="25351"/>
                    <a:pt x="12990" y="25267"/>
                    <a:pt x="13062" y="25196"/>
                  </a:cubicBezTo>
                  <a:cubicBezTo>
                    <a:pt x="13407" y="24874"/>
                    <a:pt x="13764" y="24541"/>
                    <a:pt x="14074" y="24184"/>
                  </a:cubicBezTo>
                  <a:cubicBezTo>
                    <a:pt x="14300" y="23946"/>
                    <a:pt x="14526" y="23708"/>
                    <a:pt x="14645" y="23386"/>
                  </a:cubicBezTo>
                  <a:cubicBezTo>
                    <a:pt x="14669" y="23327"/>
                    <a:pt x="14705" y="23267"/>
                    <a:pt x="14752" y="23196"/>
                  </a:cubicBezTo>
                  <a:close/>
                  <a:moveTo>
                    <a:pt x="18026" y="23196"/>
                  </a:moveTo>
                  <a:cubicBezTo>
                    <a:pt x="18050" y="23231"/>
                    <a:pt x="18062" y="23255"/>
                    <a:pt x="18086" y="23279"/>
                  </a:cubicBezTo>
                  <a:cubicBezTo>
                    <a:pt x="18336" y="23886"/>
                    <a:pt x="18800" y="24339"/>
                    <a:pt x="19277" y="24779"/>
                  </a:cubicBezTo>
                  <a:cubicBezTo>
                    <a:pt x="19431" y="24934"/>
                    <a:pt x="19598" y="25101"/>
                    <a:pt x="19753" y="25255"/>
                  </a:cubicBezTo>
                  <a:cubicBezTo>
                    <a:pt x="19777" y="25291"/>
                    <a:pt x="19812" y="25363"/>
                    <a:pt x="19812" y="25410"/>
                  </a:cubicBezTo>
                  <a:cubicBezTo>
                    <a:pt x="19812" y="25529"/>
                    <a:pt x="19812" y="25648"/>
                    <a:pt x="19777" y="25755"/>
                  </a:cubicBezTo>
                  <a:cubicBezTo>
                    <a:pt x="19693" y="26005"/>
                    <a:pt x="19586" y="26256"/>
                    <a:pt x="19479" y="26553"/>
                  </a:cubicBezTo>
                  <a:cubicBezTo>
                    <a:pt x="18860" y="26053"/>
                    <a:pt x="18265" y="25577"/>
                    <a:pt x="17645" y="25077"/>
                  </a:cubicBezTo>
                  <a:cubicBezTo>
                    <a:pt x="17919" y="24505"/>
                    <a:pt x="18003" y="23862"/>
                    <a:pt x="18026" y="23196"/>
                  </a:cubicBezTo>
                  <a:close/>
                  <a:moveTo>
                    <a:pt x="11740" y="26291"/>
                  </a:moveTo>
                  <a:lnTo>
                    <a:pt x="11740" y="26291"/>
                  </a:lnTo>
                  <a:cubicBezTo>
                    <a:pt x="11799" y="26482"/>
                    <a:pt x="11669" y="26732"/>
                    <a:pt x="11478" y="26779"/>
                  </a:cubicBezTo>
                  <a:cubicBezTo>
                    <a:pt x="11467" y="26781"/>
                    <a:pt x="11455" y="26782"/>
                    <a:pt x="11444" y="26782"/>
                  </a:cubicBezTo>
                  <a:cubicBezTo>
                    <a:pt x="11370" y="26782"/>
                    <a:pt x="11291" y="26751"/>
                    <a:pt x="11240" y="26720"/>
                  </a:cubicBezTo>
                  <a:cubicBezTo>
                    <a:pt x="11133" y="26648"/>
                    <a:pt x="11037" y="26541"/>
                    <a:pt x="10954" y="26446"/>
                  </a:cubicBezTo>
                  <a:cubicBezTo>
                    <a:pt x="11216" y="26386"/>
                    <a:pt x="11490" y="26351"/>
                    <a:pt x="11740" y="26291"/>
                  </a:cubicBezTo>
                  <a:close/>
                  <a:moveTo>
                    <a:pt x="21027" y="26291"/>
                  </a:moveTo>
                  <a:cubicBezTo>
                    <a:pt x="21301" y="26327"/>
                    <a:pt x="21551" y="26386"/>
                    <a:pt x="21860" y="26434"/>
                  </a:cubicBezTo>
                  <a:cubicBezTo>
                    <a:pt x="21777" y="26529"/>
                    <a:pt x="21694" y="26589"/>
                    <a:pt x="21622" y="26648"/>
                  </a:cubicBezTo>
                  <a:cubicBezTo>
                    <a:pt x="21556" y="26715"/>
                    <a:pt x="21474" y="26797"/>
                    <a:pt x="21371" y="26797"/>
                  </a:cubicBezTo>
                  <a:cubicBezTo>
                    <a:pt x="21345" y="26797"/>
                    <a:pt x="21318" y="26791"/>
                    <a:pt x="21289" y="26779"/>
                  </a:cubicBezTo>
                  <a:cubicBezTo>
                    <a:pt x="21134" y="26720"/>
                    <a:pt x="21039" y="26589"/>
                    <a:pt x="21015" y="26398"/>
                  </a:cubicBezTo>
                  <a:cubicBezTo>
                    <a:pt x="21015" y="26375"/>
                    <a:pt x="21027" y="26327"/>
                    <a:pt x="21027" y="26291"/>
                  </a:cubicBezTo>
                  <a:close/>
                  <a:moveTo>
                    <a:pt x="25444" y="26375"/>
                  </a:moveTo>
                  <a:cubicBezTo>
                    <a:pt x="25444" y="26386"/>
                    <a:pt x="25468" y="26410"/>
                    <a:pt x="25468" y="26422"/>
                  </a:cubicBezTo>
                  <a:cubicBezTo>
                    <a:pt x="25349" y="26613"/>
                    <a:pt x="25170" y="26767"/>
                    <a:pt x="24956" y="26803"/>
                  </a:cubicBezTo>
                  <a:cubicBezTo>
                    <a:pt x="24940" y="26805"/>
                    <a:pt x="24925" y="26806"/>
                    <a:pt x="24911" y="26806"/>
                  </a:cubicBezTo>
                  <a:cubicBezTo>
                    <a:pt x="24710" y="26806"/>
                    <a:pt x="24575" y="26658"/>
                    <a:pt x="24420" y="26470"/>
                  </a:cubicBezTo>
                  <a:cubicBezTo>
                    <a:pt x="24777" y="26434"/>
                    <a:pt x="25123" y="26410"/>
                    <a:pt x="25444" y="26375"/>
                  </a:cubicBezTo>
                  <a:close/>
                  <a:moveTo>
                    <a:pt x="7311" y="26375"/>
                  </a:moveTo>
                  <a:cubicBezTo>
                    <a:pt x="7680" y="26410"/>
                    <a:pt x="8001" y="26422"/>
                    <a:pt x="8347" y="26470"/>
                  </a:cubicBezTo>
                  <a:cubicBezTo>
                    <a:pt x="8250" y="26663"/>
                    <a:pt x="8066" y="26808"/>
                    <a:pt x="7899" y="26808"/>
                  </a:cubicBezTo>
                  <a:cubicBezTo>
                    <a:pt x="7882" y="26808"/>
                    <a:pt x="7864" y="26807"/>
                    <a:pt x="7847" y="26803"/>
                  </a:cubicBezTo>
                  <a:cubicBezTo>
                    <a:pt x="7620" y="26744"/>
                    <a:pt x="7442" y="26625"/>
                    <a:pt x="7311" y="26375"/>
                  </a:cubicBezTo>
                  <a:close/>
                  <a:moveTo>
                    <a:pt x="8751" y="26494"/>
                  </a:moveTo>
                  <a:cubicBezTo>
                    <a:pt x="9049" y="26517"/>
                    <a:pt x="9347" y="26541"/>
                    <a:pt x="9644" y="26553"/>
                  </a:cubicBezTo>
                  <a:cubicBezTo>
                    <a:pt x="9585" y="26779"/>
                    <a:pt x="9418" y="26887"/>
                    <a:pt x="9192" y="26887"/>
                  </a:cubicBezTo>
                  <a:cubicBezTo>
                    <a:pt x="8990" y="26887"/>
                    <a:pt x="8799" y="26732"/>
                    <a:pt x="8740" y="26506"/>
                  </a:cubicBezTo>
                  <a:lnTo>
                    <a:pt x="8751" y="26494"/>
                  </a:lnTo>
                  <a:close/>
                  <a:moveTo>
                    <a:pt x="24015" y="26494"/>
                  </a:moveTo>
                  <a:cubicBezTo>
                    <a:pt x="24027" y="26494"/>
                    <a:pt x="24027" y="26506"/>
                    <a:pt x="24051" y="26506"/>
                  </a:cubicBezTo>
                  <a:cubicBezTo>
                    <a:pt x="23991" y="26720"/>
                    <a:pt x="23813" y="26863"/>
                    <a:pt x="23634" y="26887"/>
                  </a:cubicBezTo>
                  <a:cubicBezTo>
                    <a:pt x="23621" y="26887"/>
                    <a:pt x="23608" y="26888"/>
                    <a:pt x="23596" y="26888"/>
                  </a:cubicBezTo>
                  <a:cubicBezTo>
                    <a:pt x="23379" y="26888"/>
                    <a:pt x="23235" y="26789"/>
                    <a:pt x="23122" y="26553"/>
                  </a:cubicBezTo>
                  <a:cubicBezTo>
                    <a:pt x="23420" y="26541"/>
                    <a:pt x="23741" y="26529"/>
                    <a:pt x="24015" y="26494"/>
                  </a:cubicBezTo>
                  <a:close/>
                  <a:moveTo>
                    <a:pt x="10835" y="26482"/>
                  </a:moveTo>
                  <a:cubicBezTo>
                    <a:pt x="10740" y="26803"/>
                    <a:pt x="10585" y="26958"/>
                    <a:pt x="10311" y="26970"/>
                  </a:cubicBezTo>
                  <a:cubicBezTo>
                    <a:pt x="10293" y="26972"/>
                    <a:pt x="10276" y="26973"/>
                    <a:pt x="10260" y="26973"/>
                  </a:cubicBezTo>
                  <a:cubicBezTo>
                    <a:pt x="10010" y="26973"/>
                    <a:pt x="9980" y="26721"/>
                    <a:pt x="9835" y="26553"/>
                  </a:cubicBezTo>
                  <a:cubicBezTo>
                    <a:pt x="10180" y="26529"/>
                    <a:pt x="10502" y="26494"/>
                    <a:pt x="10835" y="26482"/>
                  </a:cubicBezTo>
                  <a:close/>
                  <a:moveTo>
                    <a:pt x="21967" y="26482"/>
                  </a:moveTo>
                  <a:lnTo>
                    <a:pt x="21967" y="26482"/>
                  </a:lnTo>
                  <a:cubicBezTo>
                    <a:pt x="22277" y="26506"/>
                    <a:pt x="22610" y="26529"/>
                    <a:pt x="22944" y="26553"/>
                  </a:cubicBezTo>
                  <a:cubicBezTo>
                    <a:pt x="22809" y="26721"/>
                    <a:pt x="22770" y="26973"/>
                    <a:pt x="22508" y="26973"/>
                  </a:cubicBezTo>
                  <a:cubicBezTo>
                    <a:pt x="22492" y="26973"/>
                    <a:pt x="22474" y="26972"/>
                    <a:pt x="22456" y="26970"/>
                  </a:cubicBezTo>
                  <a:cubicBezTo>
                    <a:pt x="22194" y="26946"/>
                    <a:pt x="22039" y="26791"/>
                    <a:pt x="21967" y="26482"/>
                  </a:cubicBezTo>
                  <a:close/>
                  <a:moveTo>
                    <a:pt x="25765" y="26403"/>
                  </a:moveTo>
                  <a:cubicBezTo>
                    <a:pt x="25984" y="26403"/>
                    <a:pt x="26168" y="26482"/>
                    <a:pt x="26361" y="26553"/>
                  </a:cubicBezTo>
                  <a:cubicBezTo>
                    <a:pt x="26492" y="26613"/>
                    <a:pt x="26539" y="26803"/>
                    <a:pt x="26480" y="26922"/>
                  </a:cubicBezTo>
                  <a:cubicBezTo>
                    <a:pt x="26431" y="26992"/>
                    <a:pt x="26367" y="27029"/>
                    <a:pt x="26293" y="27029"/>
                  </a:cubicBezTo>
                  <a:cubicBezTo>
                    <a:pt x="26240" y="27029"/>
                    <a:pt x="26182" y="27010"/>
                    <a:pt x="26123" y="26970"/>
                  </a:cubicBezTo>
                  <a:cubicBezTo>
                    <a:pt x="25896" y="26839"/>
                    <a:pt x="25789" y="26625"/>
                    <a:pt x="25646" y="26410"/>
                  </a:cubicBezTo>
                  <a:cubicBezTo>
                    <a:pt x="25687" y="26405"/>
                    <a:pt x="25726" y="26403"/>
                    <a:pt x="25765" y="26403"/>
                  </a:cubicBezTo>
                  <a:close/>
                  <a:moveTo>
                    <a:pt x="7022" y="26403"/>
                  </a:moveTo>
                  <a:cubicBezTo>
                    <a:pt x="7061" y="26403"/>
                    <a:pt x="7102" y="26405"/>
                    <a:pt x="7144" y="26410"/>
                  </a:cubicBezTo>
                  <a:cubicBezTo>
                    <a:pt x="6989" y="26625"/>
                    <a:pt x="6870" y="26851"/>
                    <a:pt x="6668" y="26970"/>
                  </a:cubicBezTo>
                  <a:cubicBezTo>
                    <a:pt x="6600" y="27012"/>
                    <a:pt x="6539" y="27031"/>
                    <a:pt x="6486" y="27031"/>
                  </a:cubicBezTo>
                  <a:cubicBezTo>
                    <a:pt x="6418" y="27031"/>
                    <a:pt x="6363" y="27000"/>
                    <a:pt x="6323" y="26946"/>
                  </a:cubicBezTo>
                  <a:cubicBezTo>
                    <a:pt x="6251" y="26839"/>
                    <a:pt x="6311" y="26625"/>
                    <a:pt x="6430" y="26565"/>
                  </a:cubicBezTo>
                  <a:cubicBezTo>
                    <a:pt x="6602" y="26484"/>
                    <a:pt x="6792" y="26403"/>
                    <a:pt x="7022" y="26403"/>
                  </a:cubicBezTo>
                  <a:close/>
                  <a:moveTo>
                    <a:pt x="16455" y="5586"/>
                  </a:moveTo>
                  <a:cubicBezTo>
                    <a:pt x="16455" y="5586"/>
                    <a:pt x="16479" y="5586"/>
                    <a:pt x="16479" y="5598"/>
                  </a:cubicBezTo>
                  <a:cubicBezTo>
                    <a:pt x="16610" y="6110"/>
                    <a:pt x="16895" y="6539"/>
                    <a:pt x="17133" y="7003"/>
                  </a:cubicBezTo>
                  <a:cubicBezTo>
                    <a:pt x="17372" y="7467"/>
                    <a:pt x="17634" y="7944"/>
                    <a:pt x="17753" y="8468"/>
                  </a:cubicBezTo>
                  <a:cubicBezTo>
                    <a:pt x="17860" y="8932"/>
                    <a:pt x="17907" y="9408"/>
                    <a:pt x="17848" y="9884"/>
                  </a:cubicBezTo>
                  <a:cubicBezTo>
                    <a:pt x="17848" y="9932"/>
                    <a:pt x="17848" y="9992"/>
                    <a:pt x="17860" y="10027"/>
                  </a:cubicBezTo>
                  <a:cubicBezTo>
                    <a:pt x="17873" y="10080"/>
                    <a:pt x="17908" y="10107"/>
                    <a:pt x="17946" y="10107"/>
                  </a:cubicBezTo>
                  <a:cubicBezTo>
                    <a:pt x="17978" y="10107"/>
                    <a:pt x="18012" y="10089"/>
                    <a:pt x="18038" y="10051"/>
                  </a:cubicBezTo>
                  <a:cubicBezTo>
                    <a:pt x="18110" y="9908"/>
                    <a:pt x="18217" y="9789"/>
                    <a:pt x="18276" y="9646"/>
                  </a:cubicBezTo>
                  <a:cubicBezTo>
                    <a:pt x="18527" y="9051"/>
                    <a:pt x="18979" y="8622"/>
                    <a:pt x="19431" y="8194"/>
                  </a:cubicBezTo>
                  <a:cubicBezTo>
                    <a:pt x="19693" y="7944"/>
                    <a:pt x="19908" y="7694"/>
                    <a:pt x="20146" y="7456"/>
                  </a:cubicBezTo>
                  <a:cubicBezTo>
                    <a:pt x="20146" y="7670"/>
                    <a:pt x="20170" y="7896"/>
                    <a:pt x="20146" y="8099"/>
                  </a:cubicBezTo>
                  <a:cubicBezTo>
                    <a:pt x="20134" y="8658"/>
                    <a:pt x="20110" y="9242"/>
                    <a:pt x="20074" y="9813"/>
                  </a:cubicBezTo>
                  <a:cubicBezTo>
                    <a:pt x="20062" y="9884"/>
                    <a:pt x="20027" y="9980"/>
                    <a:pt x="20015" y="10051"/>
                  </a:cubicBezTo>
                  <a:cubicBezTo>
                    <a:pt x="19943" y="10289"/>
                    <a:pt x="19872" y="10539"/>
                    <a:pt x="19812" y="10777"/>
                  </a:cubicBezTo>
                  <a:cubicBezTo>
                    <a:pt x="19789" y="10801"/>
                    <a:pt x="19812" y="10885"/>
                    <a:pt x="19836" y="10896"/>
                  </a:cubicBezTo>
                  <a:cubicBezTo>
                    <a:pt x="19851" y="10907"/>
                    <a:pt x="19871" y="10910"/>
                    <a:pt x="19891" y="10910"/>
                  </a:cubicBezTo>
                  <a:cubicBezTo>
                    <a:pt x="19918" y="10910"/>
                    <a:pt x="19947" y="10903"/>
                    <a:pt x="19967" y="10896"/>
                  </a:cubicBezTo>
                  <a:cubicBezTo>
                    <a:pt x="20003" y="10885"/>
                    <a:pt x="20015" y="10849"/>
                    <a:pt x="20051" y="10825"/>
                  </a:cubicBezTo>
                  <a:cubicBezTo>
                    <a:pt x="20539" y="10206"/>
                    <a:pt x="21134" y="9777"/>
                    <a:pt x="21860" y="9527"/>
                  </a:cubicBezTo>
                  <a:cubicBezTo>
                    <a:pt x="22396" y="9349"/>
                    <a:pt x="22944" y="9170"/>
                    <a:pt x="23480" y="8991"/>
                  </a:cubicBezTo>
                  <a:cubicBezTo>
                    <a:pt x="23682" y="8932"/>
                    <a:pt x="23872" y="8837"/>
                    <a:pt x="24075" y="8753"/>
                  </a:cubicBezTo>
                  <a:lnTo>
                    <a:pt x="24075" y="8801"/>
                  </a:lnTo>
                  <a:cubicBezTo>
                    <a:pt x="23825" y="9230"/>
                    <a:pt x="23718" y="9718"/>
                    <a:pt x="23575" y="10194"/>
                  </a:cubicBezTo>
                  <a:cubicBezTo>
                    <a:pt x="23349" y="10896"/>
                    <a:pt x="23122" y="11575"/>
                    <a:pt x="22646" y="12147"/>
                  </a:cubicBezTo>
                  <a:cubicBezTo>
                    <a:pt x="22444" y="12373"/>
                    <a:pt x="22217" y="12575"/>
                    <a:pt x="22015" y="12790"/>
                  </a:cubicBezTo>
                  <a:cubicBezTo>
                    <a:pt x="21979" y="12813"/>
                    <a:pt x="21932" y="12849"/>
                    <a:pt x="21920" y="12885"/>
                  </a:cubicBezTo>
                  <a:cubicBezTo>
                    <a:pt x="21908" y="12921"/>
                    <a:pt x="21908" y="12980"/>
                    <a:pt x="21920" y="13004"/>
                  </a:cubicBezTo>
                  <a:cubicBezTo>
                    <a:pt x="21932" y="13028"/>
                    <a:pt x="21991" y="13040"/>
                    <a:pt x="22027" y="13040"/>
                  </a:cubicBezTo>
                  <a:cubicBezTo>
                    <a:pt x="22170" y="13004"/>
                    <a:pt x="22325" y="12992"/>
                    <a:pt x="22456" y="12932"/>
                  </a:cubicBezTo>
                  <a:cubicBezTo>
                    <a:pt x="22920" y="12741"/>
                    <a:pt x="23404" y="12696"/>
                    <a:pt x="23894" y="12696"/>
                  </a:cubicBezTo>
                  <a:cubicBezTo>
                    <a:pt x="24045" y="12696"/>
                    <a:pt x="24197" y="12701"/>
                    <a:pt x="24349" y="12706"/>
                  </a:cubicBezTo>
                  <a:cubicBezTo>
                    <a:pt x="24464" y="12714"/>
                    <a:pt x="24578" y="12717"/>
                    <a:pt x="24686" y="12717"/>
                  </a:cubicBezTo>
                  <a:cubicBezTo>
                    <a:pt x="24904" y="12717"/>
                    <a:pt x="25103" y="12706"/>
                    <a:pt x="25254" y="12706"/>
                  </a:cubicBezTo>
                  <a:cubicBezTo>
                    <a:pt x="25182" y="12813"/>
                    <a:pt x="25051" y="12992"/>
                    <a:pt x="24896" y="13159"/>
                  </a:cubicBezTo>
                  <a:cubicBezTo>
                    <a:pt x="24706" y="13361"/>
                    <a:pt x="24492" y="13563"/>
                    <a:pt x="24289" y="13754"/>
                  </a:cubicBezTo>
                  <a:cubicBezTo>
                    <a:pt x="24063" y="13956"/>
                    <a:pt x="23837" y="14159"/>
                    <a:pt x="23599" y="14349"/>
                  </a:cubicBezTo>
                  <a:cubicBezTo>
                    <a:pt x="23515" y="14421"/>
                    <a:pt x="23384" y="14468"/>
                    <a:pt x="23277" y="14528"/>
                  </a:cubicBezTo>
                  <a:cubicBezTo>
                    <a:pt x="23110" y="14611"/>
                    <a:pt x="22932" y="14718"/>
                    <a:pt x="22765" y="14826"/>
                  </a:cubicBezTo>
                  <a:cubicBezTo>
                    <a:pt x="22741" y="14849"/>
                    <a:pt x="22706" y="14897"/>
                    <a:pt x="22706" y="14933"/>
                  </a:cubicBezTo>
                  <a:cubicBezTo>
                    <a:pt x="22706" y="14957"/>
                    <a:pt x="22753" y="15004"/>
                    <a:pt x="22789" y="15016"/>
                  </a:cubicBezTo>
                  <a:cubicBezTo>
                    <a:pt x="22813" y="15028"/>
                    <a:pt x="22872" y="15028"/>
                    <a:pt x="22920" y="15028"/>
                  </a:cubicBezTo>
                  <a:cubicBezTo>
                    <a:pt x="23072" y="15011"/>
                    <a:pt x="23224" y="15002"/>
                    <a:pt x="23375" y="15002"/>
                  </a:cubicBezTo>
                  <a:cubicBezTo>
                    <a:pt x="23960" y="15002"/>
                    <a:pt x="24536" y="15130"/>
                    <a:pt x="25075" y="15385"/>
                  </a:cubicBezTo>
                  <a:cubicBezTo>
                    <a:pt x="25599" y="15647"/>
                    <a:pt x="26099" y="15909"/>
                    <a:pt x="26623" y="16159"/>
                  </a:cubicBezTo>
                  <a:cubicBezTo>
                    <a:pt x="26813" y="16254"/>
                    <a:pt x="27016" y="16326"/>
                    <a:pt x="27194" y="16397"/>
                  </a:cubicBezTo>
                  <a:cubicBezTo>
                    <a:pt x="26897" y="16540"/>
                    <a:pt x="26575" y="16695"/>
                    <a:pt x="26266" y="16850"/>
                  </a:cubicBezTo>
                  <a:cubicBezTo>
                    <a:pt x="25885" y="17040"/>
                    <a:pt x="25492" y="17231"/>
                    <a:pt x="25087" y="17433"/>
                  </a:cubicBezTo>
                  <a:cubicBezTo>
                    <a:pt x="24541" y="17691"/>
                    <a:pt x="23965" y="17811"/>
                    <a:pt x="23364" y="17811"/>
                  </a:cubicBezTo>
                  <a:cubicBezTo>
                    <a:pt x="23217" y="17811"/>
                    <a:pt x="23069" y="17804"/>
                    <a:pt x="22920" y="17790"/>
                  </a:cubicBezTo>
                  <a:cubicBezTo>
                    <a:pt x="22905" y="17783"/>
                    <a:pt x="22889" y="17780"/>
                    <a:pt x="22873" y="17780"/>
                  </a:cubicBezTo>
                  <a:cubicBezTo>
                    <a:pt x="22837" y="17780"/>
                    <a:pt x="22798" y="17794"/>
                    <a:pt x="22765" y="17802"/>
                  </a:cubicBezTo>
                  <a:cubicBezTo>
                    <a:pt x="22682" y="17850"/>
                    <a:pt x="22682" y="17921"/>
                    <a:pt x="22753" y="17981"/>
                  </a:cubicBezTo>
                  <a:cubicBezTo>
                    <a:pt x="22872" y="18064"/>
                    <a:pt x="23003" y="18159"/>
                    <a:pt x="23146" y="18219"/>
                  </a:cubicBezTo>
                  <a:cubicBezTo>
                    <a:pt x="23753" y="18481"/>
                    <a:pt x="24194" y="18933"/>
                    <a:pt x="24634" y="19398"/>
                  </a:cubicBezTo>
                  <a:cubicBezTo>
                    <a:pt x="24873" y="19648"/>
                    <a:pt x="25123" y="19874"/>
                    <a:pt x="25361" y="20112"/>
                  </a:cubicBezTo>
                  <a:lnTo>
                    <a:pt x="24670" y="20112"/>
                  </a:lnTo>
                  <a:cubicBezTo>
                    <a:pt x="24337" y="20088"/>
                    <a:pt x="23991" y="20088"/>
                    <a:pt x="23646" y="20088"/>
                  </a:cubicBezTo>
                  <a:cubicBezTo>
                    <a:pt x="23539" y="20088"/>
                    <a:pt x="23456" y="20076"/>
                    <a:pt x="23349" y="20076"/>
                  </a:cubicBezTo>
                  <a:cubicBezTo>
                    <a:pt x="22920" y="20076"/>
                    <a:pt x="22527" y="19850"/>
                    <a:pt x="22098" y="19790"/>
                  </a:cubicBezTo>
                  <a:cubicBezTo>
                    <a:pt x="22039" y="19790"/>
                    <a:pt x="21967" y="19814"/>
                    <a:pt x="21908" y="19826"/>
                  </a:cubicBezTo>
                  <a:cubicBezTo>
                    <a:pt x="21932" y="19898"/>
                    <a:pt x="21956" y="19993"/>
                    <a:pt x="21991" y="20029"/>
                  </a:cubicBezTo>
                  <a:cubicBezTo>
                    <a:pt x="22229" y="20290"/>
                    <a:pt x="22491" y="20529"/>
                    <a:pt x="22706" y="20791"/>
                  </a:cubicBezTo>
                  <a:cubicBezTo>
                    <a:pt x="23122" y="21291"/>
                    <a:pt x="23325" y="21910"/>
                    <a:pt x="23515" y="22517"/>
                  </a:cubicBezTo>
                  <a:cubicBezTo>
                    <a:pt x="23634" y="22874"/>
                    <a:pt x="23741" y="23231"/>
                    <a:pt x="23861" y="23589"/>
                  </a:cubicBezTo>
                  <a:cubicBezTo>
                    <a:pt x="23920" y="23755"/>
                    <a:pt x="23991" y="23910"/>
                    <a:pt x="24063" y="24065"/>
                  </a:cubicBezTo>
                  <a:lnTo>
                    <a:pt x="24051" y="24089"/>
                  </a:lnTo>
                  <a:cubicBezTo>
                    <a:pt x="23325" y="23708"/>
                    <a:pt x="22515" y="23577"/>
                    <a:pt x="21753" y="23279"/>
                  </a:cubicBezTo>
                  <a:cubicBezTo>
                    <a:pt x="21074" y="23017"/>
                    <a:pt x="20491" y="22600"/>
                    <a:pt x="20027" y="22029"/>
                  </a:cubicBezTo>
                  <a:cubicBezTo>
                    <a:pt x="20003" y="21981"/>
                    <a:pt x="19955" y="21945"/>
                    <a:pt x="19908" y="21922"/>
                  </a:cubicBezTo>
                  <a:cubicBezTo>
                    <a:pt x="19887" y="21914"/>
                    <a:pt x="19867" y="21910"/>
                    <a:pt x="19850" y="21910"/>
                  </a:cubicBezTo>
                  <a:cubicBezTo>
                    <a:pt x="19790" y="21910"/>
                    <a:pt x="19755" y="21957"/>
                    <a:pt x="19765" y="22041"/>
                  </a:cubicBezTo>
                  <a:cubicBezTo>
                    <a:pt x="19789" y="22195"/>
                    <a:pt x="19812" y="22362"/>
                    <a:pt x="19872" y="22493"/>
                  </a:cubicBezTo>
                  <a:cubicBezTo>
                    <a:pt x="20110" y="23100"/>
                    <a:pt x="20086" y="23731"/>
                    <a:pt x="20074" y="24362"/>
                  </a:cubicBezTo>
                  <a:cubicBezTo>
                    <a:pt x="20062" y="24708"/>
                    <a:pt x="20074" y="25053"/>
                    <a:pt x="20074" y="25291"/>
                  </a:cubicBezTo>
                  <a:cubicBezTo>
                    <a:pt x="19967" y="25196"/>
                    <a:pt x="19789" y="25065"/>
                    <a:pt x="19634" y="24922"/>
                  </a:cubicBezTo>
                  <a:cubicBezTo>
                    <a:pt x="19419" y="24708"/>
                    <a:pt x="19229" y="24505"/>
                    <a:pt x="19015" y="24291"/>
                  </a:cubicBezTo>
                  <a:cubicBezTo>
                    <a:pt x="18896" y="24160"/>
                    <a:pt x="18800" y="24017"/>
                    <a:pt x="18681" y="23910"/>
                  </a:cubicBezTo>
                  <a:cubicBezTo>
                    <a:pt x="18360" y="23589"/>
                    <a:pt x="18265" y="23160"/>
                    <a:pt x="18003" y="22827"/>
                  </a:cubicBezTo>
                  <a:cubicBezTo>
                    <a:pt x="17979" y="22779"/>
                    <a:pt x="17907" y="22755"/>
                    <a:pt x="17860" y="22719"/>
                  </a:cubicBezTo>
                  <a:cubicBezTo>
                    <a:pt x="17824" y="22779"/>
                    <a:pt x="17788" y="22850"/>
                    <a:pt x="17788" y="22910"/>
                  </a:cubicBezTo>
                  <a:cubicBezTo>
                    <a:pt x="17765" y="23279"/>
                    <a:pt x="17788" y="23648"/>
                    <a:pt x="17753" y="24005"/>
                  </a:cubicBezTo>
                  <a:cubicBezTo>
                    <a:pt x="17693" y="24648"/>
                    <a:pt x="17384" y="25208"/>
                    <a:pt x="17098" y="25779"/>
                  </a:cubicBezTo>
                  <a:cubicBezTo>
                    <a:pt x="16860" y="26256"/>
                    <a:pt x="16562" y="26696"/>
                    <a:pt x="16419" y="27220"/>
                  </a:cubicBezTo>
                  <a:cubicBezTo>
                    <a:pt x="16419" y="27244"/>
                    <a:pt x="16395" y="27244"/>
                    <a:pt x="16383" y="27256"/>
                  </a:cubicBezTo>
                  <a:cubicBezTo>
                    <a:pt x="16217" y="26708"/>
                    <a:pt x="15919" y="26244"/>
                    <a:pt x="15740" y="25767"/>
                  </a:cubicBezTo>
                  <a:cubicBezTo>
                    <a:pt x="15431" y="25160"/>
                    <a:pt x="15121" y="24529"/>
                    <a:pt x="15074" y="23815"/>
                  </a:cubicBezTo>
                  <a:cubicBezTo>
                    <a:pt x="15062" y="23529"/>
                    <a:pt x="15074" y="23243"/>
                    <a:pt x="15074" y="22969"/>
                  </a:cubicBezTo>
                  <a:cubicBezTo>
                    <a:pt x="15074" y="22922"/>
                    <a:pt x="15074" y="22862"/>
                    <a:pt x="15062" y="22815"/>
                  </a:cubicBezTo>
                  <a:cubicBezTo>
                    <a:pt x="15038" y="22791"/>
                    <a:pt x="15002" y="22743"/>
                    <a:pt x="14967" y="22743"/>
                  </a:cubicBezTo>
                  <a:cubicBezTo>
                    <a:pt x="14943" y="22743"/>
                    <a:pt x="14883" y="22767"/>
                    <a:pt x="14859" y="22803"/>
                  </a:cubicBezTo>
                  <a:cubicBezTo>
                    <a:pt x="14728" y="23005"/>
                    <a:pt x="14621" y="23243"/>
                    <a:pt x="14490" y="23458"/>
                  </a:cubicBezTo>
                  <a:cubicBezTo>
                    <a:pt x="14359" y="23660"/>
                    <a:pt x="14205" y="23862"/>
                    <a:pt x="14062" y="24053"/>
                  </a:cubicBezTo>
                  <a:cubicBezTo>
                    <a:pt x="13907" y="24231"/>
                    <a:pt x="13752" y="24374"/>
                    <a:pt x="13585" y="24541"/>
                  </a:cubicBezTo>
                  <a:cubicBezTo>
                    <a:pt x="13312" y="24815"/>
                    <a:pt x="13050" y="25089"/>
                    <a:pt x="12776" y="25363"/>
                  </a:cubicBezTo>
                  <a:lnTo>
                    <a:pt x="12752" y="25386"/>
                  </a:lnTo>
                  <a:cubicBezTo>
                    <a:pt x="12752" y="24767"/>
                    <a:pt x="12740" y="24160"/>
                    <a:pt x="12764" y="23541"/>
                  </a:cubicBezTo>
                  <a:cubicBezTo>
                    <a:pt x="12776" y="23243"/>
                    <a:pt x="12812" y="22934"/>
                    <a:pt x="12931" y="22636"/>
                  </a:cubicBezTo>
                  <a:cubicBezTo>
                    <a:pt x="13014" y="22457"/>
                    <a:pt x="13050" y="22255"/>
                    <a:pt x="13097" y="22053"/>
                  </a:cubicBezTo>
                  <a:cubicBezTo>
                    <a:pt x="13109" y="22017"/>
                    <a:pt x="13097" y="21957"/>
                    <a:pt x="13062" y="21934"/>
                  </a:cubicBezTo>
                  <a:cubicBezTo>
                    <a:pt x="13048" y="21920"/>
                    <a:pt x="13021" y="21914"/>
                    <a:pt x="12995" y="21914"/>
                  </a:cubicBezTo>
                  <a:cubicBezTo>
                    <a:pt x="12976" y="21914"/>
                    <a:pt x="12957" y="21917"/>
                    <a:pt x="12942" y="21922"/>
                  </a:cubicBezTo>
                  <a:cubicBezTo>
                    <a:pt x="12919" y="21922"/>
                    <a:pt x="12883" y="21969"/>
                    <a:pt x="12859" y="21993"/>
                  </a:cubicBezTo>
                  <a:cubicBezTo>
                    <a:pt x="12383" y="22612"/>
                    <a:pt x="11764" y="23041"/>
                    <a:pt x="11026" y="23291"/>
                  </a:cubicBezTo>
                  <a:cubicBezTo>
                    <a:pt x="10490" y="23469"/>
                    <a:pt x="9966" y="23636"/>
                    <a:pt x="9430" y="23815"/>
                  </a:cubicBezTo>
                  <a:cubicBezTo>
                    <a:pt x="9228" y="23874"/>
                    <a:pt x="9025" y="23981"/>
                    <a:pt x="8823" y="24053"/>
                  </a:cubicBezTo>
                  <a:lnTo>
                    <a:pt x="8823" y="24041"/>
                  </a:lnTo>
                  <a:cubicBezTo>
                    <a:pt x="9073" y="23565"/>
                    <a:pt x="9192" y="23029"/>
                    <a:pt x="9359" y="22505"/>
                  </a:cubicBezTo>
                  <a:cubicBezTo>
                    <a:pt x="9621" y="21660"/>
                    <a:pt x="9966" y="20850"/>
                    <a:pt x="10633" y="20243"/>
                  </a:cubicBezTo>
                  <a:cubicBezTo>
                    <a:pt x="10716" y="20171"/>
                    <a:pt x="10811" y="20112"/>
                    <a:pt x="10895" y="20017"/>
                  </a:cubicBezTo>
                  <a:cubicBezTo>
                    <a:pt x="10942" y="19981"/>
                    <a:pt x="10954" y="19886"/>
                    <a:pt x="10978" y="19826"/>
                  </a:cubicBezTo>
                  <a:cubicBezTo>
                    <a:pt x="10924" y="19817"/>
                    <a:pt x="10876" y="19794"/>
                    <a:pt x="10831" y="19794"/>
                  </a:cubicBezTo>
                  <a:cubicBezTo>
                    <a:pt x="10816" y="19794"/>
                    <a:pt x="10802" y="19797"/>
                    <a:pt x="10787" y="19802"/>
                  </a:cubicBezTo>
                  <a:cubicBezTo>
                    <a:pt x="10549" y="19850"/>
                    <a:pt x="10311" y="19945"/>
                    <a:pt x="10061" y="20005"/>
                  </a:cubicBezTo>
                  <a:cubicBezTo>
                    <a:pt x="9835" y="20052"/>
                    <a:pt x="9609" y="20076"/>
                    <a:pt x="9394" y="20100"/>
                  </a:cubicBezTo>
                  <a:cubicBezTo>
                    <a:pt x="9303" y="20104"/>
                    <a:pt x="9213" y="20105"/>
                    <a:pt x="9124" y="20105"/>
                  </a:cubicBezTo>
                  <a:cubicBezTo>
                    <a:pt x="8945" y="20105"/>
                    <a:pt x="8767" y="20100"/>
                    <a:pt x="8585" y="20100"/>
                  </a:cubicBezTo>
                  <a:lnTo>
                    <a:pt x="7513" y="20100"/>
                  </a:lnTo>
                  <a:cubicBezTo>
                    <a:pt x="7930" y="19683"/>
                    <a:pt x="8347" y="19267"/>
                    <a:pt x="8775" y="18862"/>
                  </a:cubicBezTo>
                  <a:cubicBezTo>
                    <a:pt x="9002" y="18647"/>
                    <a:pt x="9252" y="18445"/>
                    <a:pt x="9549" y="18314"/>
                  </a:cubicBezTo>
                  <a:cubicBezTo>
                    <a:pt x="9752" y="18231"/>
                    <a:pt x="9930" y="18100"/>
                    <a:pt x="10109" y="17993"/>
                  </a:cubicBezTo>
                  <a:cubicBezTo>
                    <a:pt x="10192" y="17945"/>
                    <a:pt x="10180" y="17862"/>
                    <a:pt x="10085" y="17814"/>
                  </a:cubicBezTo>
                  <a:cubicBezTo>
                    <a:pt x="10049" y="17802"/>
                    <a:pt x="9990" y="17802"/>
                    <a:pt x="9942" y="17802"/>
                  </a:cubicBezTo>
                  <a:cubicBezTo>
                    <a:pt x="9784" y="17818"/>
                    <a:pt x="9627" y="17826"/>
                    <a:pt x="9472" y="17826"/>
                  </a:cubicBezTo>
                  <a:cubicBezTo>
                    <a:pt x="8925" y="17826"/>
                    <a:pt x="8397" y="17724"/>
                    <a:pt x="7906" y="17493"/>
                  </a:cubicBezTo>
                  <a:cubicBezTo>
                    <a:pt x="7394" y="17266"/>
                    <a:pt x="6882" y="16992"/>
                    <a:pt x="6382" y="16742"/>
                  </a:cubicBezTo>
                  <a:cubicBezTo>
                    <a:pt x="6144" y="16611"/>
                    <a:pt x="5894" y="16504"/>
                    <a:pt x="5644" y="16385"/>
                  </a:cubicBezTo>
                  <a:cubicBezTo>
                    <a:pt x="6156" y="16242"/>
                    <a:pt x="6608" y="15945"/>
                    <a:pt x="7085" y="15707"/>
                  </a:cubicBezTo>
                  <a:cubicBezTo>
                    <a:pt x="7704" y="15385"/>
                    <a:pt x="8347" y="15064"/>
                    <a:pt x="9061" y="15016"/>
                  </a:cubicBezTo>
                  <a:cubicBezTo>
                    <a:pt x="9160" y="15012"/>
                    <a:pt x="9258" y="15011"/>
                    <a:pt x="9356" y="15011"/>
                  </a:cubicBezTo>
                  <a:cubicBezTo>
                    <a:pt x="9551" y="15011"/>
                    <a:pt x="9744" y="15016"/>
                    <a:pt x="9942" y="15016"/>
                  </a:cubicBezTo>
                  <a:cubicBezTo>
                    <a:pt x="9978" y="15016"/>
                    <a:pt x="10025" y="15016"/>
                    <a:pt x="10073" y="15004"/>
                  </a:cubicBezTo>
                  <a:cubicBezTo>
                    <a:pt x="10109" y="14992"/>
                    <a:pt x="10145" y="14945"/>
                    <a:pt x="10145" y="14909"/>
                  </a:cubicBezTo>
                  <a:cubicBezTo>
                    <a:pt x="10145" y="14885"/>
                    <a:pt x="10121" y="14826"/>
                    <a:pt x="10085" y="14814"/>
                  </a:cubicBezTo>
                  <a:cubicBezTo>
                    <a:pt x="9883" y="14671"/>
                    <a:pt x="9644" y="14576"/>
                    <a:pt x="9430" y="14433"/>
                  </a:cubicBezTo>
                  <a:cubicBezTo>
                    <a:pt x="9228" y="14302"/>
                    <a:pt x="9013" y="14159"/>
                    <a:pt x="8823" y="13992"/>
                  </a:cubicBezTo>
                  <a:cubicBezTo>
                    <a:pt x="8656" y="13861"/>
                    <a:pt x="8513" y="13706"/>
                    <a:pt x="8359" y="13563"/>
                  </a:cubicBezTo>
                  <a:cubicBezTo>
                    <a:pt x="8156" y="13349"/>
                    <a:pt x="7954" y="13123"/>
                    <a:pt x="7751" y="12921"/>
                  </a:cubicBezTo>
                  <a:cubicBezTo>
                    <a:pt x="7680" y="12849"/>
                    <a:pt x="7573" y="12766"/>
                    <a:pt x="7478" y="12694"/>
                  </a:cubicBezTo>
                  <a:cubicBezTo>
                    <a:pt x="7628" y="12694"/>
                    <a:pt x="7774" y="12689"/>
                    <a:pt x="7914" y="12689"/>
                  </a:cubicBezTo>
                  <a:cubicBezTo>
                    <a:pt x="7984" y="12689"/>
                    <a:pt x="8053" y="12690"/>
                    <a:pt x="8120" y="12694"/>
                  </a:cubicBezTo>
                  <a:cubicBezTo>
                    <a:pt x="8716" y="12706"/>
                    <a:pt x="9299" y="12742"/>
                    <a:pt x="9894" y="12766"/>
                  </a:cubicBezTo>
                  <a:cubicBezTo>
                    <a:pt x="9966" y="12766"/>
                    <a:pt x="10025" y="12801"/>
                    <a:pt x="10097" y="12813"/>
                  </a:cubicBezTo>
                  <a:cubicBezTo>
                    <a:pt x="10335" y="12885"/>
                    <a:pt x="10597" y="12968"/>
                    <a:pt x="10835" y="13028"/>
                  </a:cubicBezTo>
                  <a:cubicBezTo>
                    <a:pt x="10844" y="13031"/>
                    <a:pt x="10854" y="13032"/>
                    <a:pt x="10865" y="13032"/>
                  </a:cubicBezTo>
                  <a:cubicBezTo>
                    <a:pt x="10898" y="13032"/>
                    <a:pt x="10936" y="13019"/>
                    <a:pt x="10954" y="12992"/>
                  </a:cubicBezTo>
                  <a:cubicBezTo>
                    <a:pt x="10966" y="12968"/>
                    <a:pt x="10966" y="12909"/>
                    <a:pt x="10954" y="12861"/>
                  </a:cubicBezTo>
                  <a:cubicBezTo>
                    <a:pt x="10930" y="12825"/>
                    <a:pt x="10895" y="12801"/>
                    <a:pt x="10859" y="12766"/>
                  </a:cubicBezTo>
                  <a:cubicBezTo>
                    <a:pt x="10264" y="12290"/>
                    <a:pt x="9835" y="11694"/>
                    <a:pt x="9585" y="10980"/>
                  </a:cubicBezTo>
                  <a:cubicBezTo>
                    <a:pt x="9383" y="10432"/>
                    <a:pt x="9204" y="9884"/>
                    <a:pt x="9025" y="9337"/>
                  </a:cubicBezTo>
                  <a:cubicBezTo>
                    <a:pt x="8966" y="9134"/>
                    <a:pt x="8871" y="8944"/>
                    <a:pt x="8787" y="8741"/>
                  </a:cubicBezTo>
                  <a:lnTo>
                    <a:pt x="8823" y="8741"/>
                  </a:lnTo>
                  <a:cubicBezTo>
                    <a:pt x="9287" y="9003"/>
                    <a:pt x="9823" y="9111"/>
                    <a:pt x="10323" y="9277"/>
                  </a:cubicBezTo>
                  <a:cubicBezTo>
                    <a:pt x="10990" y="9492"/>
                    <a:pt x="11669" y="9706"/>
                    <a:pt x="12204" y="10182"/>
                  </a:cubicBezTo>
                  <a:cubicBezTo>
                    <a:pt x="12419" y="10373"/>
                    <a:pt x="12597" y="10587"/>
                    <a:pt x="12812" y="10789"/>
                  </a:cubicBezTo>
                  <a:cubicBezTo>
                    <a:pt x="12835" y="10825"/>
                    <a:pt x="12871" y="10861"/>
                    <a:pt x="12919" y="10885"/>
                  </a:cubicBezTo>
                  <a:cubicBezTo>
                    <a:pt x="12937" y="10891"/>
                    <a:pt x="12960" y="10894"/>
                    <a:pt x="12984" y="10894"/>
                  </a:cubicBezTo>
                  <a:cubicBezTo>
                    <a:pt x="13008" y="10894"/>
                    <a:pt x="13032" y="10891"/>
                    <a:pt x="13050" y="10885"/>
                  </a:cubicBezTo>
                  <a:cubicBezTo>
                    <a:pt x="13073" y="10861"/>
                    <a:pt x="13097" y="10789"/>
                    <a:pt x="13073" y="10766"/>
                  </a:cubicBezTo>
                  <a:cubicBezTo>
                    <a:pt x="13002" y="10527"/>
                    <a:pt x="12931" y="10289"/>
                    <a:pt x="12871" y="10051"/>
                  </a:cubicBezTo>
                  <a:cubicBezTo>
                    <a:pt x="12823" y="9813"/>
                    <a:pt x="12788" y="9575"/>
                    <a:pt x="12752" y="9313"/>
                  </a:cubicBezTo>
                  <a:cubicBezTo>
                    <a:pt x="12716" y="9099"/>
                    <a:pt x="12740" y="8872"/>
                    <a:pt x="12740" y="8646"/>
                  </a:cubicBezTo>
                  <a:lnTo>
                    <a:pt x="12740" y="7444"/>
                  </a:lnTo>
                  <a:lnTo>
                    <a:pt x="12752" y="7444"/>
                  </a:lnTo>
                  <a:cubicBezTo>
                    <a:pt x="13169" y="7872"/>
                    <a:pt x="13609" y="8289"/>
                    <a:pt x="14014" y="8741"/>
                  </a:cubicBezTo>
                  <a:cubicBezTo>
                    <a:pt x="14228" y="8956"/>
                    <a:pt x="14431" y="9194"/>
                    <a:pt x="14550" y="9492"/>
                  </a:cubicBezTo>
                  <a:cubicBezTo>
                    <a:pt x="14645" y="9694"/>
                    <a:pt x="14764" y="9849"/>
                    <a:pt x="14871" y="10027"/>
                  </a:cubicBezTo>
                  <a:cubicBezTo>
                    <a:pt x="14883" y="10063"/>
                    <a:pt x="14943" y="10087"/>
                    <a:pt x="14967" y="10087"/>
                  </a:cubicBezTo>
                  <a:cubicBezTo>
                    <a:pt x="15002" y="10087"/>
                    <a:pt x="15050" y="10051"/>
                    <a:pt x="15062" y="10015"/>
                  </a:cubicBezTo>
                  <a:cubicBezTo>
                    <a:pt x="15074" y="9992"/>
                    <a:pt x="15074" y="9944"/>
                    <a:pt x="15074" y="9896"/>
                  </a:cubicBezTo>
                  <a:cubicBezTo>
                    <a:pt x="14990" y="9122"/>
                    <a:pt x="15109" y="8384"/>
                    <a:pt x="15443" y="7682"/>
                  </a:cubicBezTo>
                  <a:cubicBezTo>
                    <a:pt x="15681" y="7182"/>
                    <a:pt x="15955" y="6682"/>
                    <a:pt x="16193" y="6194"/>
                  </a:cubicBezTo>
                  <a:cubicBezTo>
                    <a:pt x="16300" y="6003"/>
                    <a:pt x="16371" y="5789"/>
                    <a:pt x="16455" y="5586"/>
                  </a:cubicBezTo>
                  <a:close/>
                  <a:moveTo>
                    <a:pt x="12681" y="26672"/>
                  </a:moveTo>
                  <a:cubicBezTo>
                    <a:pt x="12823" y="26898"/>
                    <a:pt x="12978" y="27101"/>
                    <a:pt x="13121" y="27339"/>
                  </a:cubicBezTo>
                  <a:lnTo>
                    <a:pt x="12704" y="27339"/>
                  </a:lnTo>
                  <a:cubicBezTo>
                    <a:pt x="12550" y="27315"/>
                    <a:pt x="12490" y="27244"/>
                    <a:pt x="12490" y="27077"/>
                  </a:cubicBezTo>
                  <a:cubicBezTo>
                    <a:pt x="12490" y="26910"/>
                    <a:pt x="12514" y="26767"/>
                    <a:pt x="12681" y="26672"/>
                  </a:cubicBezTo>
                  <a:close/>
                  <a:moveTo>
                    <a:pt x="20074" y="26684"/>
                  </a:moveTo>
                  <a:cubicBezTo>
                    <a:pt x="20253" y="26756"/>
                    <a:pt x="20360" y="27077"/>
                    <a:pt x="20241" y="27244"/>
                  </a:cubicBezTo>
                  <a:cubicBezTo>
                    <a:pt x="20193" y="27303"/>
                    <a:pt x="20110" y="27327"/>
                    <a:pt x="20027" y="27339"/>
                  </a:cubicBezTo>
                  <a:cubicBezTo>
                    <a:pt x="19987" y="27347"/>
                    <a:pt x="19946" y="27350"/>
                    <a:pt x="19904" y="27350"/>
                  </a:cubicBezTo>
                  <a:cubicBezTo>
                    <a:pt x="19820" y="27350"/>
                    <a:pt x="19733" y="27339"/>
                    <a:pt x="19646" y="27339"/>
                  </a:cubicBezTo>
                  <a:cubicBezTo>
                    <a:pt x="19812" y="27101"/>
                    <a:pt x="19943" y="26898"/>
                    <a:pt x="20074" y="26684"/>
                  </a:cubicBezTo>
                  <a:close/>
                  <a:moveTo>
                    <a:pt x="17562" y="25279"/>
                  </a:moveTo>
                  <a:cubicBezTo>
                    <a:pt x="17645" y="25339"/>
                    <a:pt x="17741" y="25374"/>
                    <a:pt x="17800" y="25410"/>
                  </a:cubicBezTo>
                  <a:cubicBezTo>
                    <a:pt x="18241" y="25779"/>
                    <a:pt x="18693" y="26148"/>
                    <a:pt x="19134" y="26506"/>
                  </a:cubicBezTo>
                  <a:cubicBezTo>
                    <a:pt x="19205" y="26589"/>
                    <a:pt x="19300" y="26625"/>
                    <a:pt x="19408" y="26708"/>
                  </a:cubicBezTo>
                  <a:cubicBezTo>
                    <a:pt x="19193" y="27018"/>
                    <a:pt x="18991" y="27327"/>
                    <a:pt x="18765" y="27660"/>
                  </a:cubicBezTo>
                  <a:cubicBezTo>
                    <a:pt x="18634" y="27553"/>
                    <a:pt x="18527" y="27482"/>
                    <a:pt x="18419" y="27387"/>
                  </a:cubicBezTo>
                  <a:cubicBezTo>
                    <a:pt x="18038" y="27041"/>
                    <a:pt x="17645" y="26708"/>
                    <a:pt x="17264" y="26351"/>
                  </a:cubicBezTo>
                  <a:cubicBezTo>
                    <a:pt x="17086" y="26184"/>
                    <a:pt x="17086" y="26172"/>
                    <a:pt x="17205" y="25958"/>
                  </a:cubicBezTo>
                  <a:cubicBezTo>
                    <a:pt x="17324" y="25732"/>
                    <a:pt x="17431" y="25529"/>
                    <a:pt x="17562" y="25279"/>
                  </a:cubicBezTo>
                  <a:close/>
                  <a:moveTo>
                    <a:pt x="15180" y="25289"/>
                  </a:moveTo>
                  <a:cubicBezTo>
                    <a:pt x="15219" y="25289"/>
                    <a:pt x="15246" y="25333"/>
                    <a:pt x="15300" y="25434"/>
                  </a:cubicBezTo>
                  <a:cubicBezTo>
                    <a:pt x="15407" y="25648"/>
                    <a:pt x="15490" y="25839"/>
                    <a:pt x="15609" y="26029"/>
                  </a:cubicBezTo>
                  <a:cubicBezTo>
                    <a:pt x="15657" y="26125"/>
                    <a:pt x="15657" y="26184"/>
                    <a:pt x="15586" y="26256"/>
                  </a:cubicBezTo>
                  <a:cubicBezTo>
                    <a:pt x="15431" y="26410"/>
                    <a:pt x="15288" y="26553"/>
                    <a:pt x="15121" y="26708"/>
                  </a:cubicBezTo>
                  <a:cubicBezTo>
                    <a:pt x="14764" y="27018"/>
                    <a:pt x="14407" y="27327"/>
                    <a:pt x="14002" y="27672"/>
                  </a:cubicBezTo>
                  <a:cubicBezTo>
                    <a:pt x="13776" y="27339"/>
                    <a:pt x="13574" y="27029"/>
                    <a:pt x="13383" y="26720"/>
                  </a:cubicBezTo>
                  <a:cubicBezTo>
                    <a:pt x="13931" y="26267"/>
                    <a:pt x="14466" y="25827"/>
                    <a:pt x="15002" y="25398"/>
                  </a:cubicBezTo>
                  <a:cubicBezTo>
                    <a:pt x="15014" y="25398"/>
                    <a:pt x="15026" y="25374"/>
                    <a:pt x="15050" y="25363"/>
                  </a:cubicBezTo>
                  <a:cubicBezTo>
                    <a:pt x="15112" y="25316"/>
                    <a:pt x="15150" y="25289"/>
                    <a:pt x="15180" y="25289"/>
                  </a:cubicBezTo>
                  <a:close/>
                  <a:moveTo>
                    <a:pt x="11930" y="26589"/>
                  </a:moveTo>
                  <a:cubicBezTo>
                    <a:pt x="12073" y="26648"/>
                    <a:pt x="12216" y="26708"/>
                    <a:pt x="12347" y="26767"/>
                  </a:cubicBezTo>
                  <a:cubicBezTo>
                    <a:pt x="12228" y="27363"/>
                    <a:pt x="12383" y="27446"/>
                    <a:pt x="12764" y="27565"/>
                  </a:cubicBezTo>
                  <a:cubicBezTo>
                    <a:pt x="12597" y="27637"/>
                    <a:pt x="12466" y="27720"/>
                    <a:pt x="12323" y="27780"/>
                  </a:cubicBezTo>
                  <a:cubicBezTo>
                    <a:pt x="12097" y="27863"/>
                    <a:pt x="11895" y="27922"/>
                    <a:pt x="11669" y="27994"/>
                  </a:cubicBezTo>
                  <a:cubicBezTo>
                    <a:pt x="11633" y="27994"/>
                    <a:pt x="11561" y="27994"/>
                    <a:pt x="11549" y="27970"/>
                  </a:cubicBezTo>
                  <a:cubicBezTo>
                    <a:pt x="11347" y="27613"/>
                    <a:pt x="11180" y="27268"/>
                    <a:pt x="11073" y="26851"/>
                  </a:cubicBezTo>
                  <a:lnTo>
                    <a:pt x="11073" y="26851"/>
                  </a:lnTo>
                  <a:cubicBezTo>
                    <a:pt x="11217" y="26937"/>
                    <a:pt x="11335" y="26988"/>
                    <a:pt x="11445" y="26988"/>
                  </a:cubicBezTo>
                  <a:cubicBezTo>
                    <a:pt x="11608" y="26988"/>
                    <a:pt x="11752" y="26874"/>
                    <a:pt x="11930" y="26589"/>
                  </a:cubicBezTo>
                  <a:close/>
                  <a:moveTo>
                    <a:pt x="20824" y="26601"/>
                  </a:moveTo>
                  <a:cubicBezTo>
                    <a:pt x="20955" y="26708"/>
                    <a:pt x="21074" y="26851"/>
                    <a:pt x="21205" y="26946"/>
                  </a:cubicBezTo>
                  <a:cubicBezTo>
                    <a:pt x="21261" y="26983"/>
                    <a:pt x="21314" y="26998"/>
                    <a:pt x="21367" y="26998"/>
                  </a:cubicBezTo>
                  <a:cubicBezTo>
                    <a:pt x="21483" y="26998"/>
                    <a:pt x="21594" y="26925"/>
                    <a:pt x="21717" y="26851"/>
                  </a:cubicBezTo>
                  <a:lnTo>
                    <a:pt x="21717" y="26851"/>
                  </a:lnTo>
                  <a:cubicBezTo>
                    <a:pt x="21598" y="27268"/>
                    <a:pt x="21420" y="27625"/>
                    <a:pt x="21217" y="27970"/>
                  </a:cubicBezTo>
                  <a:cubicBezTo>
                    <a:pt x="21217" y="27982"/>
                    <a:pt x="21158" y="27994"/>
                    <a:pt x="21146" y="27994"/>
                  </a:cubicBezTo>
                  <a:cubicBezTo>
                    <a:pt x="20777" y="27875"/>
                    <a:pt x="20384" y="27756"/>
                    <a:pt x="20027" y="27553"/>
                  </a:cubicBezTo>
                  <a:cubicBezTo>
                    <a:pt x="20193" y="27494"/>
                    <a:pt x="20396" y="27458"/>
                    <a:pt x="20432" y="27268"/>
                  </a:cubicBezTo>
                  <a:cubicBezTo>
                    <a:pt x="20467" y="27101"/>
                    <a:pt x="20432" y="26946"/>
                    <a:pt x="20432" y="26767"/>
                  </a:cubicBezTo>
                  <a:cubicBezTo>
                    <a:pt x="20562" y="26708"/>
                    <a:pt x="20705" y="26648"/>
                    <a:pt x="20824" y="26601"/>
                  </a:cubicBezTo>
                  <a:close/>
                  <a:moveTo>
                    <a:pt x="13216" y="27458"/>
                  </a:moveTo>
                  <a:cubicBezTo>
                    <a:pt x="13419" y="27720"/>
                    <a:pt x="13633" y="27958"/>
                    <a:pt x="13871" y="28220"/>
                  </a:cubicBezTo>
                  <a:cubicBezTo>
                    <a:pt x="13729" y="28228"/>
                    <a:pt x="13592" y="28296"/>
                    <a:pt x="13463" y="28296"/>
                  </a:cubicBezTo>
                  <a:cubicBezTo>
                    <a:pt x="13385" y="28296"/>
                    <a:pt x="13311" y="28272"/>
                    <a:pt x="13240" y="28196"/>
                  </a:cubicBezTo>
                  <a:cubicBezTo>
                    <a:pt x="13050" y="27994"/>
                    <a:pt x="13050" y="27791"/>
                    <a:pt x="13216" y="27458"/>
                  </a:cubicBezTo>
                  <a:close/>
                  <a:moveTo>
                    <a:pt x="19562" y="27482"/>
                  </a:moveTo>
                  <a:cubicBezTo>
                    <a:pt x="19729" y="27684"/>
                    <a:pt x="19753" y="27922"/>
                    <a:pt x="19598" y="28137"/>
                  </a:cubicBezTo>
                  <a:cubicBezTo>
                    <a:pt x="19525" y="28250"/>
                    <a:pt x="19451" y="28304"/>
                    <a:pt x="19332" y="28304"/>
                  </a:cubicBezTo>
                  <a:cubicBezTo>
                    <a:pt x="19238" y="28304"/>
                    <a:pt x="19116" y="28271"/>
                    <a:pt x="18943" y="28208"/>
                  </a:cubicBezTo>
                  <a:cubicBezTo>
                    <a:pt x="19158" y="27958"/>
                    <a:pt x="19360" y="27720"/>
                    <a:pt x="19562" y="27482"/>
                  </a:cubicBezTo>
                  <a:close/>
                  <a:moveTo>
                    <a:pt x="15788" y="26363"/>
                  </a:moveTo>
                  <a:cubicBezTo>
                    <a:pt x="15907" y="26613"/>
                    <a:pt x="16014" y="26851"/>
                    <a:pt x="16145" y="27101"/>
                  </a:cubicBezTo>
                  <a:cubicBezTo>
                    <a:pt x="16193" y="27196"/>
                    <a:pt x="16157" y="27279"/>
                    <a:pt x="16086" y="27339"/>
                  </a:cubicBezTo>
                  <a:cubicBezTo>
                    <a:pt x="15979" y="27446"/>
                    <a:pt x="15860" y="27541"/>
                    <a:pt x="15740" y="27637"/>
                  </a:cubicBezTo>
                  <a:cubicBezTo>
                    <a:pt x="15443" y="27887"/>
                    <a:pt x="15145" y="28161"/>
                    <a:pt x="14836" y="28434"/>
                  </a:cubicBezTo>
                  <a:cubicBezTo>
                    <a:pt x="14597" y="28220"/>
                    <a:pt x="14371" y="28030"/>
                    <a:pt x="14157" y="27815"/>
                  </a:cubicBezTo>
                  <a:cubicBezTo>
                    <a:pt x="14693" y="27327"/>
                    <a:pt x="15228" y="26851"/>
                    <a:pt x="15788" y="26363"/>
                  </a:cubicBezTo>
                  <a:close/>
                  <a:moveTo>
                    <a:pt x="16991" y="26375"/>
                  </a:moveTo>
                  <a:cubicBezTo>
                    <a:pt x="17550" y="26851"/>
                    <a:pt x="18086" y="27327"/>
                    <a:pt x="18634" y="27815"/>
                  </a:cubicBezTo>
                  <a:cubicBezTo>
                    <a:pt x="18407" y="28018"/>
                    <a:pt x="18181" y="28220"/>
                    <a:pt x="17967" y="28434"/>
                  </a:cubicBezTo>
                  <a:cubicBezTo>
                    <a:pt x="17645" y="28161"/>
                    <a:pt x="17348" y="27899"/>
                    <a:pt x="17050" y="27637"/>
                  </a:cubicBezTo>
                  <a:cubicBezTo>
                    <a:pt x="16955" y="27541"/>
                    <a:pt x="16836" y="27446"/>
                    <a:pt x="16717" y="27339"/>
                  </a:cubicBezTo>
                  <a:cubicBezTo>
                    <a:pt x="16633" y="27279"/>
                    <a:pt x="16610" y="27208"/>
                    <a:pt x="16657" y="27101"/>
                  </a:cubicBezTo>
                  <a:cubicBezTo>
                    <a:pt x="16776" y="26863"/>
                    <a:pt x="16872" y="26625"/>
                    <a:pt x="16991" y="26375"/>
                  </a:cubicBezTo>
                  <a:close/>
                  <a:moveTo>
                    <a:pt x="18812" y="28339"/>
                  </a:moveTo>
                  <a:lnTo>
                    <a:pt x="18812" y="28339"/>
                  </a:lnTo>
                  <a:cubicBezTo>
                    <a:pt x="18896" y="28565"/>
                    <a:pt x="18872" y="28756"/>
                    <a:pt x="18693" y="28923"/>
                  </a:cubicBezTo>
                  <a:cubicBezTo>
                    <a:pt x="18596" y="29000"/>
                    <a:pt x="18495" y="29029"/>
                    <a:pt x="18386" y="29029"/>
                  </a:cubicBezTo>
                  <a:cubicBezTo>
                    <a:pt x="18296" y="29029"/>
                    <a:pt x="18201" y="29009"/>
                    <a:pt x="18098" y="28982"/>
                  </a:cubicBezTo>
                  <a:cubicBezTo>
                    <a:pt x="18336" y="28756"/>
                    <a:pt x="18574" y="28565"/>
                    <a:pt x="18812" y="28339"/>
                  </a:cubicBezTo>
                  <a:close/>
                  <a:moveTo>
                    <a:pt x="13978" y="28339"/>
                  </a:moveTo>
                  <a:lnTo>
                    <a:pt x="13978" y="28339"/>
                  </a:lnTo>
                  <a:cubicBezTo>
                    <a:pt x="14216" y="28553"/>
                    <a:pt x="14431" y="28756"/>
                    <a:pt x="14669" y="28970"/>
                  </a:cubicBezTo>
                  <a:cubicBezTo>
                    <a:pt x="14600" y="29016"/>
                    <a:pt x="14506" y="29037"/>
                    <a:pt x="14411" y="29037"/>
                  </a:cubicBezTo>
                  <a:cubicBezTo>
                    <a:pt x="14309" y="29037"/>
                    <a:pt x="14207" y="29013"/>
                    <a:pt x="14133" y="28970"/>
                  </a:cubicBezTo>
                  <a:cubicBezTo>
                    <a:pt x="13943" y="28815"/>
                    <a:pt x="13883" y="28649"/>
                    <a:pt x="13978" y="28339"/>
                  </a:cubicBezTo>
                  <a:close/>
                  <a:moveTo>
                    <a:pt x="16205" y="27470"/>
                  </a:moveTo>
                  <a:cubicBezTo>
                    <a:pt x="16217" y="27470"/>
                    <a:pt x="16241" y="27494"/>
                    <a:pt x="16252" y="27494"/>
                  </a:cubicBezTo>
                  <a:cubicBezTo>
                    <a:pt x="16252" y="27589"/>
                    <a:pt x="16241" y="27708"/>
                    <a:pt x="16252" y="27815"/>
                  </a:cubicBezTo>
                  <a:cubicBezTo>
                    <a:pt x="16312" y="28101"/>
                    <a:pt x="16205" y="28315"/>
                    <a:pt x="16038" y="28518"/>
                  </a:cubicBezTo>
                  <a:cubicBezTo>
                    <a:pt x="15895" y="28696"/>
                    <a:pt x="15740" y="28863"/>
                    <a:pt x="15586" y="29053"/>
                  </a:cubicBezTo>
                  <a:cubicBezTo>
                    <a:pt x="15383" y="28887"/>
                    <a:pt x="15193" y="28744"/>
                    <a:pt x="14967" y="28565"/>
                  </a:cubicBezTo>
                  <a:cubicBezTo>
                    <a:pt x="15383" y="28196"/>
                    <a:pt x="15800" y="27839"/>
                    <a:pt x="16205" y="27470"/>
                  </a:cubicBezTo>
                  <a:close/>
                  <a:moveTo>
                    <a:pt x="16574" y="27482"/>
                  </a:moveTo>
                  <a:cubicBezTo>
                    <a:pt x="16979" y="27839"/>
                    <a:pt x="17384" y="28196"/>
                    <a:pt x="17812" y="28565"/>
                  </a:cubicBezTo>
                  <a:cubicBezTo>
                    <a:pt x="17610" y="28744"/>
                    <a:pt x="17407" y="28887"/>
                    <a:pt x="17205" y="29065"/>
                  </a:cubicBezTo>
                  <a:cubicBezTo>
                    <a:pt x="17026" y="28851"/>
                    <a:pt x="16860" y="28625"/>
                    <a:pt x="16681" y="28411"/>
                  </a:cubicBezTo>
                  <a:cubicBezTo>
                    <a:pt x="16431" y="28137"/>
                    <a:pt x="16598" y="27803"/>
                    <a:pt x="16538" y="27506"/>
                  </a:cubicBezTo>
                  <a:cubicBezTo>
                    <a:pt x="16550" y="27494"/>
                    <a:pt x="16562" y="27494"/>
                    <a:pt x="16574" y="27482"/>
                  </a:cubicBezTo>
                  <a:close/>
                  <a:moveTo>
                    <a:pt x="10847" y="26863"/>
                  </a:moveTo>
                  <a:cubicBezTo>
                    <a:pt x="10883" y="26922"/>
                    <a:pt x="10895" y="26982"/>
                    <a:pt x="10907" y="27029"/>
                  </a:cubicBezTo>
                  <a:cubicBezTo>
                    <a:pt x="11037" y="27339"/>
                    <a:pt x="11192" y="27660"/>
                    <a:pt x="11323" y="27970"/>
                  </a:cubicBezTo>
                  <a:cubicBezTo>
                    <a:pt x="11371" y="28053"/>
                    <a:pt x="11395" y="28196"/>
                    <a:pt x="11478" y="28220"/>
                  </a:cubicBezTo>
                  <a:cubicBezTo>
                    <a:pt x="11493" y="28228"/>
                    <a:pt x="11511" y="28231"/>
                    <a:pt x="11529" y="28231"/>
                  </a:cubicBezTo>
                  <a:cubicBezTo>
                    <a:pt x="11599" y="28231"/>
                    <a:pt x="11686" y="28186"/>
                    <a:pt x="11752" y="28149"/>
                  </a:cubicBezTo>
                  <a:cubicBezTo>
                    <a:pt x="12109" y="28018"/>
                    <a:pt x="12454" y="27863"/>
                    <a:pt x="12812" y="27732"/>
                  </a:cubicBezTo>
                  <a:cubicBezTo>
                    <a:pt x="12823" y="27732"/>
                    <a:pt x="12835" y="27720"/>
                    <a:pt x="12871" y="27720"/>
                  </a:cubicBezTo>
                  <a:cubicBezTo>
                    <a:pt x="12871" y="28101"/>
                    <a:pt x="13002" y="28387"/>
                    <a:pt x="13407" y="28506"/>
                  </a:cubicBezTo>
                  <a:cubicBezTo>
                    <a:pt x="13121" y="28672"/>
                    <a:pt x="12847" y="28768"/>
                    <a:pt x="12526" y="28803"/>
                  </a:cubicBezTo>
                  <a:cubicBezTo>
                    <a:pt x="12038" y="28851"/>
                    <a:pt x="11561" y="28934"/>
                    <a:pt x="11097" y="29161"/>
                  </a:cubicBezTo>
                  <a:cubicBezTo>
                    <a:pt x="10918" y="28637"/>
                    <a:pt x="10597" y="28220"/>
                    <a:pt x="10264" y="27791"/>
                  </a:cubicBezTo>
                  <a:cubicBezTo>
                    <a:pt x="10109" y="27577"/>
                    <a:pt x="10014" y="27327"/>
                    <a:pt x="9906" y="27077"/>
                  </a:cubicBezTo>
                  <a:lnTo>
                    <a:pt x="9906" y="27077"/>
                  </a:lnTo>
                  <a:cubicBezTo>
                    <a:pt x="10033" y="27133"/>
                    <a:pt x="10151" y="27159"/>
                    <a:pt x="10261" y="27159"/>
                  </a:cubicBezTo>
                  <a:cubicBezTo>
                    <a:pt x="10482" y="27159"/>
                    <a:pt x="10672" y="27053"/>
                    <a:pt x="10847" y="26863"/>
                  </a:cubicBezTo>
                  <a:close/>
                  <a:moveTo>
                    <a:pt x="21932" y="26898"/>
                  </a:moveTo>
                  <a:cubicBezTo>
                    <a:pt x="22086" y="27060"/>
                    <a:pt x="22265" y="27162"/>
                    <a:pt x="22482" y="27162"/>
                  </a:cubicBezTo>
                  <a:cubicBezTo>
                    <a:pt x="22600" y="27162"/>
                    <a:pt x="22730" y="27132"/>
                    <a:pt x="22872" y="27065"/>
                  </a:cubicBezTo>
                  <a:lnTo>
                    <a:pt x="22872" y="27065"/>
                  </a:lnTo>
                  <a:cubicBezTo>
                    <a:pt x="22777" y="27363"/>
                    <a:pt x="22682" y="27637"/>
                    <a:pt x="22479" y="27863"/>
                  </a:cubicBezTo>
                  <a:cubicBezTo>
                    <a:pt x="22158" y="28256"/>
                    <a:pt x="21872" y="28672"/>
                    <a:pt x="21694" y="29161"/>
                  </a:cubicBezTo>
                  <a:cubicBezTo>
                    <a:pt x="21622" y="29125"/>
                    <a:pt x="21563" y="29101"/>
                    <a:pt x="21491" y="29065"/>
                  </a:cubicBezTo>
                  <a:cubicBezTo>
                    <a:pt x="21122" y="28934"/>
                    <a:pt x="20729" y="28851"/>
                    <a:pt x="20324" y="28815"/>
                  </a:cubicBezTo>
                  <a:cubicBezTo>
                    <a:pt x="19991" y="28792"/>
                    <a:pt x="19670" y="28684"/>
                    <a:pt x="19372" y="28506"/>
                  </a:cubicBezTo>
                  <a:cubicBezTo>
                    <a:pt x="19753" y="28387"/>
                    <a:pt x="19896" y="28101"/>
                    <a:pt x="19896" y="27720"/>
                  </a:cubicBezTo>
                  <a:cubicBezTo>
                    <a:pt x="19908" y="27720"/>
                    <a:pt x="19943" y="27720"/>
                    <a:pt x="19955" y="27732"/>
                  </a:cubicBezTo>
                  <a:cubicBezTo>
                    <a:pt x="20312" y="27863"/>
                    <a:pt x="20658" y="28018"/>
                    <a:pt x="21003" y="28149"/>
                  </a:cubicBezTo>
                  <a:cubicBezTo>
                    <a:pt x="21072" y="28168"/>
                    <a:pt x="21174" y="28229"/>
                    <a:pt x="21254" y="28229"/>
                  </a:cubicBezTo>
                  <a:cubicBezTo>
                    <a:pt x="21271" y="28229"/>
                    <a:pt x="21286" y="28226"/>
                    <a:pt x="21301" y="28220"/>
                  </a:cubicBezTo>
                  <a:cubicBezTo>
                    <a:pt x="21372" y="28208"/>
                    <a:pt x="21396" y="28053"/>
                    <a:pt x="21444" y="27970"/>
                  </a:cubicBezTo>
                  <a:lnTo>
                    <a:pt x="21932" y="26898"/>
                  </a:lnTo>
                  <a:close/>
                  <a:moveTo>
                    <a:pt x="16550" y="28589"/>
                  </a:moveTo>
                  <a:cubicBezTo>
                    <a:pt x="16717" y="28792"/>
                    <a:pt x="16872" y="28982"/>
                    <a:pt x="17074" y="29208"/>
                  </a:cubicBezTo>
                  <a:cubicBezTo>
                    <a:pt x="16872" y="29363"/>
                    <a:pt x="16681" y="29518"/>
                    <a:pt x="16514" y="29649"/>
                  </a:cubicBezTo>
                  <a:cubicBezTo>
                    <a:pt x="16514" y="29339"/>
                    <a:pt x="16514" y="28970"/>
                    <a:pt x="16502" y="28613"/>
                  </a:cubicBezTo>
                  <a:cubicBezTo>
                    <a:pt x="16514" y="28589"/>
                    <a:pt x="16538" y="28589"/>
                    <a:pt x="16550" y="28589"/>
                  </a:cubicBezTo>
                  <a:close/>
                  <a:moveTo>
                    <a:pt x="16252" y="28613"/>
                  </a:moveTo>
                  <a:lnTo>
                    <a:pt x="16252" y="29685"/>
                  </a:lnTo>
                  <a:cubicBezTo>
                    <a:pt x="16086" y="29530"/>
                    <a:pt x="15895" y="29363"/>
                    <a:pt x="15705" y="29220"/>
                  </a:cubicBezTo>
                  <a:cubicBezTo>
                    <a:pt x="15907" y="28982"/>
                    <a:pt x="16062" y="28803"/>
                    <a:pt x="16217" y="28613"/>
                  </a:cubicBezTo>
                  <a:close/>
                  <a:moveTo>
                    <a:pt x="14955" y="29173"/>
                  </a:moveTo>
                  <a:cubicBezTo>
                    <a:pt x="15240" y="29411"/>
                    <a:pt x="15490" y="29637"/>
                    <a:pt x="15776" y="29875"/>
                  </a:cubicBezTo>
                  <a:cubicBezTo>
                    <a:pt x="15674" y="29906"/>
                    <a:pt x="15580" y="29922"/>
                    <a:pt x="15492" y="29922"/>
                  </a:cubicBezTo>
                  <a:cubicBezTo>
                    <a:pt x="15344" y="29922"/>
                    <a:pt x="15212" y="29877"/>
                    <a:pt x="15086" y="29780"/>
                  </a:cubicBezTo>
                  <a:cubicBezTo>
                    <a:pt x="14907" y="29649"/>
                    <a:pt x="14907" y="29423"/>
                    <a:pt x="14955" y="29173"/>
                  </a:cubicBezTo>
                  <a:close/>
                  <a:moveTo>
                    <a:pt x="17848" y="29184"/>
                  </a:moveTo>
                  <a:lnTo>
                    <a:pt x="17848" y="29184"/>
                  </a:lnTo>
                  <a:cubicBezTo>
                    <a:pt x="17872" y="29434"/>
                    <a:pt x="17884" y="29649"/>
                    <a:pt x="17705" y="29792"/>
                  </a:cubicBezTo>
                  <a:cubicBezTo>
                    <a:pt x="17582" y="29892"/>
                    <a:pt x="17444" y="29932"/>
                    <a:pt x="17304" y="29932"/>
                  </a:cubicBezTo>
                  <a:cubicBezTo>
                    <a:pt x="17227" y="29932"/>
                    <a:pt x="17150" y="29920"/>
                    <a:pt x="17074" y="29899"/>
                  </a:cubicBezTo>
                  <a:cubicBezTo>
                    <a:pt x="17050" y="29887"/>
                    <a:pt x="17050" y="29875"/>
                    <a:pt x="17038" y="29863"/>
                  </a:cubicBezTo>
                  <a:cubicBezTo>
                    <a:pt x="17288" y="29637"/>
                    <a:pt x="17550" y="29423"/>
                    <a:pt x="17848" y="29184"/>
                  </a:cubicBezTo>
                  <a:close/>
                  <a:moveTo>
                    <a:pt x="24111" y="26851"/>
                  </a:moveTo>
                  <a:lnTo>
                    <a:pt x="24111" y="26851"/>
                  </a:lnTo>
                  <a:cubicBezTo>
                    <a:pt x="24099" y="27160"/>
                    <a:pt x="24015" y="27434"/>
                    <a:pt x="23837" y="27637"/>
                  </a:cubicBezTo>
                  <a:cubicBezTo>
                    <a:pt x="23456" y="28101"/>
                    <a:pt x="23063" y="28565"/>
                    <a:pt x="22682" y="29006"/>
                  </a:cubicBezTo>
                  <a:cubicBezTo>
                    <a:pt x="22432" y="29292"/>
                    <a:pt x="22158" y="29577"/>
                    <a:pt x="22039" y="29935"/>
                  </a:cubicBezTo>
                  <a:cubicBezTo>
                    <a:pt x="21753" y="29887"/>
                    <a:pt x="21491" y="29815"/>
                    <a:pt x="21217" y="29780"/>
                  </a:cubicBezTo>
                  <a:cubicBezTo>
                    <a:pt x="20896" y="29744"/>
                    <a:pt x="20586" y="29756"/>
                    <a:pt x="20265" y="29720"/>
                  </a:cubicBezTo>
                  <a:cubicBezTo>
                    <a:pt x="19896" y="29696"/>
                    <a:pt x="19527" y="29661"/>
                    <a:pt x="19158" y="29625"/>
                  </a:cubicBezTo>
                  <a:cubicBezTo>
                    <a:pt x="18836" y="29577"/>
                    <a:pt x="18574" y="29458"/>
                    <a:pt x="18324" y="29232"/>
                  </a:cubicBezTo>
                  <a:cubicBezTo>
                    <a:pt x="18765" y="29220"/>
                    <a:pt x="18991" y="28982"/>
                    <a:pt x="19074" y="28625"/>
                  </a:cubicBezTo>
                  <a:cubicBezTo>
                    <a:pt x="19158" y="28649"/>
                    <a:pt x="19205" y="28684"/>
                    <a:pt x="19265" y="28708"/>
                  </a:cubicBezTo>
                  <a:cubicBezTo>
                    <a:pt x="19670" y="28934"/>
                    <a:pt x="20086" y="29030"/>
                    <a:pt x="20539" y="29065"/>
                  </a:cubicBezTo>
                  <a:cubicBezTo>
                    <a:pt x="20908" y="29101"/>
                    <a:pt x="21265" y="29208"/>
                    <a:pt x="21610" y="29363"/>
                  </a:cubicBezTo>
                  <a:cubicBezTo>
                    <a:pt x="21652" y="29382"/>
                    <a:pt x="21690" y="29391"/>
                    <a:pt x="21724" y="29391"/>
                  </a:cubicBezTo>
                  <a:cubicBezTo>
                    <a:pt x="21796" y="29391"/>
                    <a:pt x="21848" y="29349"/>
                    <a:pt x="21872" y="29268"/>
                  </a:cubicBezTo>
                  <a:cubicBezTo>
                    <a:pt x="22003" y="28851"/>
                    <a:pt x="22229" y="28470"/>
                    <a:pt x="22515" y="28149"/>
                  </a:cubicBezTo>
                  <a:cubicBezTo>
                    <a:pt x="22801" y="27803"/>
                    <a:pt x="22956" y="27422"/>
                    <a:pt x="23099" y="27006"/>
                  </a:cubicBezTo>
                  <a:cubicBezTo>
                    <a:pt x="23110" y="26982"/>
                    <a:pt x="23110" y="26958"/>
                    <a:pt x="23122" y="26922"/>
                  </a:cubicBezTo>
                  <a:cubicBezTo>
                    <a:pt x="23285" y="27029"/>
                    <a:pt x="23440" y="27088"/>
                    <a:pt x="23594" y="27088"/>
                  </a:cubicBezTo>
                  <a:cubicBezTo>
                    <a:pt x="23765" y="27088"/>
                    <a:pt x="23935" y="27014"/>
                    <a:pt x="24111" y="26851"/>
                  </a:cubicBezTo>
                  <a:close/>
                  <a:moveTo>
                    <a:pt x="8692" y="26863"/>
                  </a:moveTo>
                  <a:lnTo>
                    <a:pt x="8692" y="26863"/>
                  </a:lnTo>
                  <a:cubicBezTo>
                    <a:pt x="8858" y="27011"/>
                    <a:pt x="9025" y="27079"/>
                    <a:pt x="9193" y="27079"/>
                  </a:cubicBezTo>
                  <a:cubicBezTo>
                    <a:pt x="9349" y="27079"/>
                    <a:pt x="9507" y="27020"/>
                    <a:pt x="9668" y="26910"/>
                  </a:cubicBezTo>
                  <a:cubicBezTo>
                    <a:pt x="9704" y="26982"/>
                    <a:pt x="9716" y="27041"/>
                    <a:pt x="9752" y="27125"/>
                  </a:cubicBezTo>
                  <a:cubicBezTo>
                    <a:pt x="9883" y="27553"/>
                    <a:pt x="10109" y="27910"/>
                    <a:pt x="10383" y="28256"/>
                  </a:cubicBezTo>
                  <a:cubicBezTo>
                    <a:pt x="10645" y="28530"/>
                    <a:pt x="10823" y="28875"/>
                    <a:pt x="10942" y="29232"/>
                  </a:cubicBezTo>
                  <a:cubicBezTo>
                    <a:pt x="10968" y="29316"/>
                    <a:pt x="11023" y="29365"/>
                    <a:pt x="11095" y="29365"/>
                  </a:cubicBezTo>
                  <a:cubicBezTo>
                    <a:pt x="11125" y="29365"/>
                    <a:pt x="11157" y="29357"/>
                    <a:pt x="11192" y="29339"/>
                  </a:cubicBezTo>
                  <a:cubicBezTo>
                    <a:pt x="11549" y="29161"/>
                    <a:pt x="11907" y="29053"/>
                    <a:pt x="12288" y="29030"/>
                  </a:cubicBezTo>
                  <a:cubicBezTo>
                    <a:pt x="12800" y="28994"/>
                    <a:pt x="13276" y="28827"/>
                    <a:pt x="13716" y="28577"/>
                  </a:cubicBezTo>
                  <a:cubicBezTo>
                    <a:pt x="13800" y="28982"/>
                    <a:pt x="14014" y="29232"/>
                    <a:pt x="14466" y="29232"/>
                  </a:cubicBezTo>
                  <a:cubicBezTo>
                    <a:pt x="14252" y="29423"/>
                    <a:pt x="14026" y="29565"/>
                    <a:pt x="13764" y="29589"/>
                  </a:cubicBezTo>
                  <a:cubicBezTo>
                    <a:pt x="13216" y="29649"/>
                    <a:pt x="12669" y="29696"/>
                    <a:pt x="12109" y="29744"/>
                  </a:cubicBezTo>
                  <a:cubicBezTo>
                    <a:pt x="11669" y="29768"/>
                    <a:pt x="11216" y="29756"/>
                    <a:pt x="10787" y="29958"/>
                  </a:cubicBezTo>
                  <a:cubicBezTo>
                    <a:pt x="10656" y="29589"/>
                    <a:pt x="10406" y="29304"/>
                    <a:pt x="10145" y="29030"/>
                  </a:cubicBezTo>
                  <a:cubicBezTo>
                    <a:pt x="9835" y="28684"/>
                    <a:pt x="9513" y="28339"/>
                    <a:pt x="9228" y="27982"/>
                  </a:cubicBezTo>
                  <a:cubicBezTo>
                    <a:pt x="9049" y="27756"/>
                    <a:pt x="8918" y="27518"/>
                    <a:pt x="8775" y="27268"/>
                  </a:cubicBezTo>
                  <a:cubicBezTo>
                    <a:pt x="8716" y="27148"/>
                    <a:pt x="8704" y="27018"/>
                    <a:pt x="8692" y="26863"/>
                  </a:cubicBezTo>
                  <a:close/>
                  <a:moveTo>
                    <a:pt x="12752" y="25601"/>
                  </a:moveTo>
                  <a:cubicBezTo>
                    <a:pt x="12835" y="25851"/>
                    <a:pt x="12931" y="26089"/>
                    <a:pt x="12978" y="26351"/>
                  </a:cubicBezTo>
                  <a:cubicBezTo>
                    <a:pt x="13300" y="27220"/>
                    <a:pt x="13859" y="27922"/>
                    <a:pt x="14574" y="28506"/>
                  </a:cubicBezTo>
                  <a:cubicBezTo>
                    <a:pt x="14883" y="28756"/>
                    <a:pt x="15205" y="28994"/>
                    <a:pt x="15490" y="29280"/>
                  </a:cubicBezTo>
                  <a:cubicBezTo>
                    <a:pt x="15764" y="29542"/>
                    <a:pt x="16062" y="29780"/>
                    <a:pt x="16241" y="30125"/>
                  </a:cubicBezTo>
                  <a:cubicBezTo>
                    <a:pt x="16258" y="30173"/>
                    <a:pt x="16297" y="30196"/>
                    <a:pt x="16339" y="30196"/>
                  </a:cubicBezTo>
                  <a:cubicBezTo>
                    <a:pt x="16380" y="30196"/>
                    <a:pt x="16425" y="30173"/>
                    <a:pt x="16455" y="30125"/>
                  </a:cubicBezTo>
                  <a:cubicBezTo>
                    <a:pt x="16681" y="29744"/>
                    <a:pt x="16991" y="29458"/>
                    <a:pt x="17324" y="29184"/>
                  </a:cubicBezTo>
                  <a:cubicBezTo>
                    <a:pt x="17919" y="28684"/>
                    <a:pt x="18574" y="28220"/>
                    <a:pt x="19038" y="27577"/>
                  </a:cubicBezTo>
                  <a:cubicBezTo>
                    <a:pt x="19253" y="27279"/>
                    <a:pt x="19455" y="26958"/>
                    <a:pt x="19610" y="26613"/>
                  </a:cubicBezTo>
                  <a:cubicBezTo>
                    <a:pt x="19765" y="26291"/>
                    <a:pt x="19872" y="25958"/>
                    <a:pt x="19991" y="25613"/>
                  </a:cubicBezTo>
                  <a:cubicBezTo>
                    <a:pt x="20086" y="25660"/>
                    <a:pt x="20134" y="25767"/>
                    <a:pt x="20110" y="25875"/>
                  </a:cubicBezTo>
                  <a:cubicBezTo>
                    <a:pt x="19967" y="26303"/>
                    <a:pt x="19848" y="26732"/>
                    <a:pt x="19550" y="27089"/>
                  </a:cubicBezTo>
                  <a:cubicBezTo>
                    <a:pt x="19241" y="27458"/>
                    <a:pt x="18943" y="27863"/>
                    <a:pt x="18598" y="28220"/>
                  </a:cubicBezTo>
                  <a:cubicBezTo>
                    <a:pt x="18276" y="28565"/>
                    <a:pt x="17884" y="28851"/>
                    <a:pt x="17526" y="29173"/>
                  </a:cubicBezTo>
                  <a:cubicBezTo>
                    <a:pt x="17217" y="29458"/>
                    <a:pt x="16907" y="29756"/>
                    <a:pt x="16598" y="30066"/>
                  </a:cubicBezTo>
                  <a:cubicBezTo>
                    <a:pt x="16491" y="30173"/>
                    <a:pt x="16443" y="30304"/>
                    <a:pt x="16371" y="30423"/>
                  </a:cubicBezTo>
                  <a:cubicBezTo>
                    <a:pt x="16276" y="30292"/>
                    <a:pt x="16205" y="30125"/>
                    <a:pt x="16086" y="30006"/>
                  </a:cubicBezTo>
                  <a:cubicBezTo>
                    <a:pt x="15681" y="29625"/>
                    <a:pt x="15288" y="29232"/>
                    <a:pt x="14847" y="28875"/>
                  </a:cubicBezTo>
                  <a:cubicBezTo>
                    <a:pt x="14336" y="28446"/>
                    <a:pt x="13859" y="27970"/>
                    <a:pt x="13419" y="27434"/>
                  </a:cubicBezTo>
                  <a:cubicBezTo>
                    <a:pt x="13062" y="26970"/>
                    <a:pt x="12788" y="26482"/>
                    <a:pt x="12633" y="25910"/>
                  </a:cubicBezTo>
                  <a:cubicBezTo>
                    <a:pt x="12609" y="25779"/>
                    <a:pt x="12633" y="25696"/>
                    <a:pt x="12752" y="25601"/>
                  </a:cubicBezTo>
                  <a:close/>
                  <a:moveTo>
                    <a:pt x="16919" y="30018"/>
                  </a:moveTo>
                  <a:cubicBezTo>
                    <a:pt x="16979" y="30280"/>
                    <a:pt x="17038" y="30518"/>
                    <a:pt x="16991" y="30768"/>
                  </a:cubicBezTo>
                  <a:cubicBezTo>
                    <a:pt x="16957" y="30903"/>
                    <a:pt x="16870" y="30995"/>
                    <a:pt x="16760" y="30995"/>
                  </a:cubicBezTo>
                  <a:cubicBezTo>
                    <a:pt x="16754" y="30995"/>
                    <a:pt x="16747" y="30995"/>
                    <a:pt x="16741" y="30994"/>
                  </a:cubicBezTo>
                  <a:cubicBezTo>
                    <a:pt x="16622" y="30970"/>
                    <a:pt x="16491" y="30828"/>
                    <a:pt x="16514" y="30697"/>
                  </a:cubicBezTo>
                  <a:cubicBezTo>
                    <a:pt x="16574" y="30435"/>
                    <a:pt x="16693" y="30220"/>
                    <a:pt x="16919" y="30018"/>
                  </a:cubicBezTo>
                  <a:close/>
                  <a:moveTo>
                    <a:pt x="15860" y="30018"/>
                  </a:moveTo>
                  <a:cubicBezTo>
                    <a:pt x="16086" y="30196"/>
                    <a:pt x="16181" y="30423"/>
                    <a:pt x="16252" y="30649"/>
                  </a:cubicBezTo>
                  <a:cubicBezTo>
                    <a:pt x="16300" y="30792"/>
                    <a:pt x="16193" y="30958"/>
                    <a:pt x="16062" y="30994"/>
                  </a:cubicBezTo>
                  <a:cubicBezTo>
                    <a:pt x="16052" y="30995"/>
                    <a:pt x="16042" y="30995"/>
                    <a:pt x="16032" y="30995"/>
                  </a:cubicBezTo>
                  <a:cubicBezTo>
                    <a:pt x="15906" y="30995"/>
                    <a:pt x="15821" y="30923"/>
                    <a:pt x="15788" y="30768"/>
                  </a:cubicBezTo>
                  <a:cubicBezTo>
                    <a:pt x="15740" y="30518"/>
                    <a:pt x="15800" y="30280"/>
                    <a:pt x="15860" y="30018"/>
                  </a:cubicBezTo>
                  <a:close/>
                  <a:moveTo>
                    <a:pt x="10623" y="30254"/>
                  </a:moveTo>
                  <a:cubicBezTo>
                    <a:pt x="10689" y="30254"/>
                    <a:pt x="10726" y="30304"/>
                    <a:pt x="10764" y="30423"/>
                  </a:cubicBezTo>
                  <a:cubicBezTo>
                    <a:pt x="10823" y="30637"/>
                    <a:pt x="10847" y="30851"/>
                    <a:pt x="10895" y="31078"/>
                  </a:cubicBezTo>
                  <a:cubicBezTo>
                    <a:pt x="10907" y="31673"/>
                    <a:pt x="10645" y="32101"/>
                    <a:pt x="10145" y="32387"/>
                  </a:cubicBezTo>
                  <a:cubicBezTo>
                    <a:pt x="10025" y="32459"/>
                    <a:pt x="9906" y="32542"/>
                    <a:pt x="9787" y="32602"/>
                  </a:cubicBezTo>
                  <a:cubicBezTo>
                    <a:pt x="9763" y="32614"/>
                    <a:pt x="9741" y="32621"/>
                    <a:pt x="9721" y="32621"/>
                  </a:cubicBezTo>
                  <a:cubicBezTo>
                    <a:pt x="9684" y="32621"/>
                    <a:pt x="9656" y="32597"/>
                    <a:pt x="9633" y="32542"/>
                  </a:cubicBezTo>
                  <a:cubicBezTo>
                    <a:pt x="9216" y="31685"/>
                    <a:pt x="9597" y="30661"/>
                    <a:pt x="10466" y="30304"/>
                  </a:cubicBezTo>
                  <a:cubicBezTo>
                    <a:pt x="10533" y="30272"/>
                    <a:pt x="10583" y="30254"/>
                    <a:pt x="10623" y="30254"/>
                  </a:cubicBezTo>
                  <a:close/>
                  <a:moveTo>
                    <a:pt x="22171" y="30260"/>
                  </a:moveTo>
                  <a:cubicBezTo>
                    <a:pt x="22204" y="30260"/>
                    <a:pt x="22240" y="30271"/>
                    <a:pt x="22277" y="30292"/>
                  </a:cubicBezTo>
                  <a:cubicBezTo>
                    <a:pt x="22979" y="30637"/>
                    <a:pt x="23503" y="31256"/>
                    <a:pt x="23277" y="32125"/>
                  </a:cubicBezTo>
                  <a:cubicBezTo>
                    <a:pt x="23229" y="32268"/>
                    <a:pt x="23206" y="32399"/>
                    <a:pt x="23158" y="32542"/>
                  </a:cubicBezTo>
                  <a:cubicBezTo>
                    <a:pt x="23133" y="32600"/>
                    <a:pt x="23108" y="32635"/>
                    <a:pt x="23064" y="32635"/>
                  </a:cubicBezTo>
                  <a:cubicBezTo>
                    <a:pt x="23044" y="32635"/>
                    <a:pt x="23020" y="32628"/>
                    <a:pt x="22991" y="32613"/>
                  </a:cubicBezTo>
                  <a:cubicBezTo>
                    <a:pt x="22372" y="32328"/>
                    <a:pt x="21860" y="31899"/>
                    <a:pt x="21908" y="31089"/>
                  </a:cubicBezTo>
                  <a:cubicBezTo>
                    <a:pt x="21908" y="31078"/>
                    <a:pt x="21896" y="31078"/>
                    <a:pt x="21872" y="31078"/>
                  </a:cubicBezTo>
                  <a:cubicBezTo>
                    <a:pt x="21932" y="30839"/>
                    <a:pt x="21979" y="30613"/>
                    <a:pt x="22039" y="30375"/>
                  </a:cubicBezTo>
                  <a:cubicBezTo>
                    <a:pt x="22062" y="30297"/>
                    <a:pt x="22111" y="30260"/>
                    <a:pt x="22171" y="30260"/>
                  </a:cubicBezTo>
                  <a:close/>
                  <a:moveTo>
                    <a:pt x="9703" y="1"/>
                  </a:moveTo>
                  <a:cubicBezTo>
                    <a:pt x="9601" y="1"/>
                    <a:pt x="9519" y="65"/>
                    <a:pt x="9478" y="181"/>
                  </a:cubicBezTo>
                  <a:cubicBezTo>
                    <a:pt x="9394" y="419"/>
                    <a:pt x="9311" y="657"/>
                    <a:pt x="9287" y="907"/>
                  </a:cubicBezTo>
                  <a:cubicBezTo>
                    <a:pt x="9240" y="1348"/>
                    <a:pt x="9311" y="1741"/>
                    <a:pt x="9621" y="2074"/>
                  </a:cubicBezTo>
                  <a:cubicBezTo>
                    <a:pt x="9894" y="2372"/>
                    <a:pt x="10192" y="2657"/>
                    <a:pt x="10609" y="2753"/>
                  </a:cubicBezTo>
                  <a:cubicBezTo>
                    <a:pt x="10597" y="2812"/>
                    <a:pt x="10585" y="2872"/>
                    <a:pt x="10549" y="2919"/>
                  </a:cubicBezTo>
                  <a:cubicBezTo>
                    <a:pt x="10406" y="3134"/>
                    <a:pt x="10264" y="3348"/>
                    <a:pt x="10109" y="3550"/>
                  </a:cubicBezTo>
                  <a:cubicBezTo>
                    <a:pt x="9775" y="3931"/>
                    <a:pt x="9418" y="4300"/>
                    <a:pt x="9097" y="4693"/>
                  </a:cubicBezTo>
                  <a:cubicBezTo>
                    <a:pt x="8775" y="5051"/>
                    <a:pt x="8537" y="5455"/>
                    <a:pt x="8501" y="5943"/>
                  </a:cubicBezTo>
                  <a:cubicBezTo>
                    <a:pt x="8501" y="6003"/>
                    <a:pt x="8466" y="6063"/>
                    <a:pt x="8454" y="6134"/>
                  </a:cubicBezTo>
                  <a:cubicBezTo>
                    <a:pt x="8299" y="5979"/>
                    <a:pt x="8136" y="5825"/>
                    <a:pt x="7940" y="5825"/>
                  </a:cubicBezTo>
                  <a:cubicBezTo>
                    <a:pt x="7910" y="5825"/>
                    <a:pt x="7879" y="5828"/>
                    <a:pt x="7847" y="5836"/>
                  </a:cubicBezTo>
                  <a:cubicBezTo>
                    <a:pt x="7620" y="5884"/>
                    <a:pt x="7430" y="6027"/>
                    <a:pt x="7204" y="6134"/>
                  </a:cubicBezTo>
                  <a:cubicBezTo>
                    <a:pt x="7192" y="6110"/>
                    <a:pt x="7144" y="6027"/>
                    <a:pt x="7097" y="5991"/>
                  </a:cubicBezTo>
                  <a:cubicBezTo>
                    <a:pt x="6977" y="5884"/>
                    <a:pt x="6870" y="5753"/>
                    <a:pt x="6739" y="5658"/>
                  </a:cubicBezTo>
                  <a:cubicBezTo>
                    <a:pt x="6666" y="5611"/>
                    <a:pt x="6577" y="5579"/>
                    <a:pt x="6487" y="5579"/>
                  </a:cubicBezTo>
                  <a:cubicBezTo>
                    <a:pt x="6416" y="5579"/>
                    <a:pt x="6343" y="5599"/>
                    <a:pt x="6275" y="5646"/>
                  </a:cubicBezTo>
                  <a:cubicBezTo>
                    <a:pt x="6120" y="5729"/>
                    <a:pt x="6061" y="5884"/>
                    <a:pt x="6096" y="6063"/>
                  </a:cubicBezTo>
                  <a:cubicBezTo>
                    <a:pt x="6120" y="6074"/>
                    <a:pt x="6096" y="6086"/>
                    <a:pt x="6096" y="6122"/>
                  </a:cubicBezTo>
                  <a:lnTo>
                    <a:pt x="6025" y="6122"/>
                  </a:lnTo>
                  <a:cubicBezTo>
                    <a:pt x="6001" y="6119"/>
                    <a:pt x="5978" y="6117"/>
                    <a:pt x="5955" y="6117"/>
                  </a:cubicBezTo>
                  <a:cubicBezTo>
                    <a:pt x="5672" y="6117"/>
                    <a:pt x="5487" y="6382"/>
                    <a:pt x="5608" y="6658"/>
                  </a:cubicBezTo>
                  <a:cubicBezTo>
                    <a:pt x="5680" y="6825"/>
                    <a:pt x="5834" y="6956"/>
                    <a:pt x="5954" y="7086"/>
                  </a:cubicBezTo>
                  <a:cubicBezTo>
                    <a:pt x="6013" y="7146"/>
                    <a:pt x="6084" y="7194"/>
                    <a:pt x="6156" y="7241"/>
                  </a:cubicBezTo>
                  <a:cubicBezTo>
                    <a:pt x="5715" y="7801"/>
                    <a:pt x="5703" y="7979"/>
                    <a:pt x="6120" y="8468"/>
                  </a:cubicBezTo>
                  <a:cubicBezTo>
                    <a:pt x="6013" y="8491"/>
                    <a:pt x="5942" y="8503"/>
                    <a:pt x="5930" y="8587"/>
                  </a:cubicBezTo>
                  <a:cubicBezTo>
                    <a:pt x="5573" y="8634"/>
                    <a:pt x="5263" y="8789"/>
                    <a:pt x="4977" y="9003"/>
                  </a:cubicBezTo>
                  <a:cubicBezTo>
                    <a:pt x="4727" y="9206"/>
                    <a:pt x="4477" y="9408"/>
                    <a:pt x="4239" y="9623"/>
                  </a:cubicBezTo>
                  <a:cubicBezTo>
                    <a:pt x="3929" y="9884"/>
                    <a:pt x="3644" y="10170"/>
                    <a:pt x="3334" y="10420"/>
                  </a:cubicBezTo>
                  <a:cubicBezTo>
                    <a:pt x="3179" y="10539"/>
                    <a:pt x="3001" y="10611"/>
                    <a:pt x="2822" y="10718"/>
                  </a:cubicBezTo>
                  <a:cubicBezTo>
                    <a:pt x="2644" y="10170"/>
                    <a:pt x="2298" y="9813"/>
                    <a:pt x="1870" y="9527"/>
                  </a:cubicBezTo>
                  <a:cubicBezTo>
                    <a:pt x="1786" y="9468"/>
                    <a:pt x="1667" y="9420"/>
                    <a:pt x="1548" y="9396"/>
                  </a:cubicBezTo>
                  <a:cubicBezTo>
                    <a:pt x="1399" y="9362"/>
                    <a:pt x="1252" y="9346"/>
                    <a:pt x="1106" y="9346"/>
                  </a:cubicBezTo>
                  <a:cubicBezTo>
                    <a:pt x="797" y="9346"/>
                    <a:pt x="498" y="9418"/>
                    <a:pt x="215" y="9539"/>
                  </a:cubicBezTo>
                  <a:cubicBezTo>
                    <a:pt x="60" y="9623"/>
                    <a:pt x="0" y="9765"/>
                    <a:pt x="72" y="9920"/>
                  </a:cubicBezTo>
                  <a:cubicBezTo>
                    <a:pt x="143" y="10063"/>
                    <a:pt x="215" y="10218"/>
                    <a:pt x="310" y="10349"/>
                  </a:cubicBezTo>
                  <a:cubicBezTo>
                    <a:pt x="619" y="10864"/>
                    <a:pt x="1060" y="11148"/>
                    <a:pt x="1676" y="11148"/>
                  </a:cubicBezTo>
                  <a:cubicBezTo>
                    <a:pt x="1700" y="11148"/>
                    <a:pt x="1725" y="11147"/>
                    <a:pt x="1751" y="11147"/>
                  </a:cubicBezTo>
                  <a:cubicBezTo>
                    <a:pt x="2084" y="11147"/>
                    <a:pt x="2405" y="11111"/>
                    <a:pt x="2703" y="10932"/>
                  </a:cubicBezTo>
                  <a:cubicBezTo>
                    <a:pt x="2870" y="11230"/>
                    <a:pt x="2894" y="11528"/>
                    <a:pt x="2917" y="11825"/>
                  </a:cubicBezTo>
                  <a:cubicBezTo>
                    <a:pt x="2941" y="12373"/>
                    <a:pt x="2977" y="12909"/>
                    <a:pt x="3013" y="13456"/>
                  </a:cubicBezTo>
                  <a:cubicBezTo>
                    <a:pt x="3048" y="13885"/>
                    <a:pt x="3167" y="14302"/>
                    <a:pt x="3453" y="14659"/>
                  </a:cubicBezTo>
                  <a:cubicBezTo>
                    <a:pt x="3489" y="14706"/>
                    <a:pt x="3525" y="14766"/>
                    <a:pt x="3572" y="14837"/>
                  </a:cubicBezTo>
                  <a:cubicBezTo>
                    <a:pt x="3310" y="14837"/>
                    <a:pt x="3060" y="14861"/>
                    <a:pt x="2929" y="15064"/>
                  </a:cubicBezTo>
                  <a:cubicBezTo>
                    <a:pt x="2810" y="15242"/>
                    <a:pt x="2763" y="15480"/>
                    <a:pt x="2691" y="15719"/>
                  </a:cubicBezTo>
                  <a:cubicBezTo>
                    <a:pt x="2644" y="15707"/>
                    <a:pt x="2584" y="15695"/>
                    <a:pt x="2513" y="15695"/>
                  </a:cubicBezTo>
                  <a:cubicBezTo>
                    <a:pt x="2428" y="15695"/>
                    <a:pt x="2341" y="15690"/>
                    <a:pt x="2255" y="15690"/>
                  </a:cubicBezTo>
                  <a:cubicBezTo>
                    <a:pt x="2147" y="15690"/>
                    <a:pt x="2040" y="15697"/>
                    <a:pt x="1941" y="15730"/>
                  </a:cubicBezTo>
                  <a:cubicBezTo>
                    <a:pt x="1620" y="15838"/>
                    <a:pt x="1572" y="16207"/>
                    <a:pt x="1846" y="16421"/>
                  </a:cubicBezTo>
                  <a:cubicBezTo>
                    <a:pt x="1870" y="16433"/>
                    <a:pt x="1905" y="16445"/>
                    <a:pt x="1941" y="16469"/>
                  </a:cubicBezTo>
                  <a:cubicBezTo>
                    <a:pt x="1703" y="16600"/>
                    <a:pt x="1620" y="16766"/>
                    <a:pt x="1691" y="16969"/>
                  </a:cubicBezTo>
                  <a:cubicBezTo>
                    <a:pt x="1751" y="17171"/>
                    <a:pt x="1941" y="17254"/>
                    <a:pt x="2144" y="17266"/>
                  </a:cubicBezTo>
                  <a:cubicBezTo>
                    <a:pt x="2182" y="17270"/>
                    <a:pt x="2219" y="17271"/>
                    <a:pt x="2256" y="17271"/>
                  </a:cubicBezTo>
                  <a:cubicBezTo>
                    <a:pt x="2345" y="17271"/>
                    <a:pt x="2432" y="17263"/>
                    <a:pt x="2525" y="17254"/>
                  </a:cubicBezTo>
                  <a:cubicBezTo>
                    <a:pt x="2596" y="17254"/>
                    <a:pt x="2655" y="17231"/>
                    <a:pt x="2739" y="17219"/>
                  </a:cubicBezTo>
                  <a:lnTo>
                    <a:pt x="2739" y="17219"/>
                  </a:lnTo>
                  <a:cubicBezTo>
                    <a:pt x="2716" y="17764"/>
                    <a:pt x="2921" y="18114"/>
                    <a:pt x="3488" y="18114"/>
                  </a:cubicBezTo>
                  <a:cubicBezTo>
                    <a:pt x="3515" y="18114"/>
                    <a:pt x="3543" y="18113"/>
                    <a:pt x="3572" y="18112"/>
                  </a:cubicBezTo>
                  <a:lnTo>
                    <a:pt x="3572" y="18112"/>
                  </a:lnTo>
                  <a:cubicBezTo>
                    <a:pt x="3489" y="18231"/>
                    <a:pt x="3406" y="18326"/>
                    <a:pt x="3358" y="18421"/>
                  </a:cubicBezTo>
                  <a:cubicBezTo>
                    <a:pt x="3251" y="18636"/>
                    <a:pt x="3132" y="18862"/>
                    <a:pt x="3072" y="19076"/>
                  </a:cubicBezTo>
                  <a:cubicBezTo>
                    <a:pt x="3001" y="19374"/>
                    <a:pt x="2989" y="19695"/>
                    <a:pt x="2953" y="20005"/>
                  </a:cubicBezTo>
                  <a:cubicBezTo>
                    <a:pt x="2929" y="20493"/>
                    <a:pt x="2917" y="20993"/>
                    <a:pt x="2870" y="21481"/>
                  </a:cubicBezTo>
                  <a:cubicBezTo>
                    <a:pt x="2858" y="21660"/>
                    <a:pt x="2775" y="21838"/>
                    <a:pt x="2715" y="22029"/>
                  </a:cubicBezTo>
                  <a:cubicBezTo>
                    <a:pt x="2401" y="21856"/>
                    <a:pt x="2098" y="21787"/>
                    <a:pt x="1792" y="21787"/>
                  </a:cubicBezTo>
                  <a:cubicBezTo>
                    <a:pt x="1633" y="21787"/>
                    <a:pt x="1473" y="21806"/>
                    <a:pt x="1310" y="21838"/>
                  </a:cubicBezTo>
                  <a:cubicBezTo>
                    <a:pt x="1167" y="21862"/>
                    <a:pt x="1012" y="21922"/>
                    <a:pt x="893" y="22005"/>
                  </a:cubicBezTo>
                  <a:cubicBezTo>
                    <a:pt x="500" y="22243"/>
                    <a:pt x="250" y="22612"/>
                    <a:pt x="72" y="23029"/>
                  </a:cubicBezTo>
                  <a:cubicBezTo>
                    <a:pt x="12" y="23196"/>
                    <a:pt x="60" y="23338"/>
                    <a:pt x="239" y="23398"/>
                  </a:cubicBezTo>
                  <a:cubicBezTo>
                    <a:pt x="477" y="23469"/>
                    <a:pt x="715" y="23553"/>
                    <a:pt x="965" y="23577"/>
                  </a:cubicBezTo>
                  <a:cubicBezTo>
                    <a:pt x="1043" y="23585"/>
                    <a:pt x="1120" y="23590"/>
                    <a:pt x="1196" y="23590"/>
                  </a:cubicBezTo>
                  <a:cubicBezTo>
                    <a:pt x="1538" y="23590"/>
                    <a:pt x="1857" y="23494"/>
                    <a:pt x="2120" y="23231"/>
                  </a:cubicBezTo>
                  <a:cubicBezTo>
                    <a:pt x="2417" y="22969"/>
                    <a:pt x="2691" y="22672"/>
                    <a:pt x="2798" y="22255"/>
                  </a:cubicBezTo>
                  <a:cubicBezTo>
                    <a:pt x="2858" y="22267"/>
                    <a:pt x="2917" y="22279"/>
                    <a:pt x="2953" y="22315"/>
                  </a:cubicBezTo>
                  <a:cubicBezTo>
                    <a:pt x="3167" y="22457"/>
                    <a:pt x="3394" y="22600"/>
                    <a:pt x="3584" y="22755"/>
                  </a:cubicBezTo>
                  <a:lnTo>
                    <a:pt x="4739" y="23791"/>
                  </a:lnTo>
                  <a:cubicBezTo>
                    <a:pt x="5084" y="24089"/>
                    <a:pt x="5477" y="24327"/>
                    <a:pt x="5954" y="24362"/>
                  </a:cubicBezTo>
                  <a:cubicBezTo>
                    <a:pt x="6013" y="24362"/>
                    <a:pt x="6073" y="24398"/>
                    <a:pt x="6156" y="24410"/>
                  </a:cubicBezTo>
                  <a:cubicBezTo>
                    <a:pt x="5965" y="24601"/>
                    <a:pt x="5799" y="24803"/>
                    <a:pt x="5858" y="25041"/>
                  </a:cubicBezTo>
                  <a:cubicBezTo>
                    <a:pt x="5906" y="25243"/>
                    <a:pt x="6049" y="25458"/>
                    <a:pt x="6156" y="25660"/>
                  </a:cubicBezTo>
                  <a:cubicBezTo>
                    <a:pt x="6108" y="25696"/>
                    <a:pt x="6049" y="25732"/>
                    <a:pt x="5977" y="25791"/>
                  </a:cubicBezTo>
                  <a:cubicBezTo>
                    <a:pt x="5811" y="25910"/>
                    <a:pt x="5680" y="26065"/>
                    <a:pt x="5620" y="26256"/>
                  </a:cubicBezTo>
                  <a:cubicBezTo>
                    <a:pt x="5552" y="26539"/>
                    <a:pt x="5733" y="26769"/>
                    <a:pt x="6008" y="26769"/>
                  </a:cubicBezTo>
                  <a:cubicBezTo>
                    <a:pt x="6021" y="26769"/>
                    <a:pt x="6035" y="26769"/>
                    <a:pt x="6049" y="26767"/>
                  </a:cubicBezTo>
                  <a:lnTo>
                    <a:pt x="6156" y="26767"/>
                  </a:lnTo>
                  <a:lnTo>
                    <a:pt x="6156" y="26827"/>
                  </a:lnTo>
                  <a:cubicBezTo>
                    <a:pt x="6118" y="27089"/>
                    <a:pt x="6294" y="27292"/>
                    <a:pt x="6527" y="27292"/>
                  </a:cubicBezTo>
                  <a:cubicBezTo>
                    <a:pt x="6591" y="27292"/>
                    <a:pt x="6658" y="27277"/>
                    <a:pt x="6727" y="27244"/>
                  </a:cubicBezTo>
                  <a:cubicBezTo>
                    <a:pt x="6870" y="27160"/>
                    <a:pt x="6989" y="27018"/>
                    <a:pt x="7120" y="26898"/>
                  </a:cubicBezTo>
                  <a:cubicBezTo>
                    <a:pt x="7180" y="26839"/>
                    <a:pt x="7227" y="26767"/>
                    <a:pt x="7275" y="26684"/>
                  </a:cubicBezTo>
                  <a:cubicBezTo>
                    <a:pt x="7466" y="26839"/>
                    <a:pt x="7644" y="27018"/>
                    <a:pt x="7882" y="27029"/>
                  </a:cubicBezTo>
                  <a:cubicBezTo>
                    <a:pt x="7905" y="27033"/>
                    <a:pt x="7928" y="27034"/>
                    <a:pt x="7951" y="27034"/>
                  </a:cubicBezTo>
                  <a:cubicBezTo>
                    <a:pt x="8170" y="27034"/>
                    <a:pt x="8351" y="26883"/>
                    <a:pt x="8513" y="26732"/>
                  </a:cubicBezTo>
                  <a:cubicBezTo>
                    <a:pt x="8537" y="26827"/>
                    <a:pt x="8549" y="26910"/>
                    <a:pt x="8573" y="26982"/>
                  </a:cubicBezTo>
                  <a:cubicBezTo>
                    <a:pt x="8609" y="27339"/>
                    <a:pt x="8751" y="27660"/>
                    <a:pt x="8966" y="27922"/>
                  </a:cubicBezTo>
                  <a:cubicBezTo>
                    <a:pt x="9192" y="28184"/>
                    <a:pt x="9418" y="28470"/>
                    <a:pt x="9656" y="28744"/>
                  </a:cubicBezTo>
                  <a:cubicBezTo>
                    <a:pt x="9894" y="29030"/>
                    <a:pt x="10145" y="29292"/>
                    <a:pt x="10383" y="29577"/>
                  </a:cubicBezTo>
                  <a:cubicBezTo>
                    <a:pt x="10502" y="29720"/>
                    <a:pt x="10573" y="29899"/>
                    <a:pt x="10680" y="30077"/>
                  </a:cubicBezTo>
                  <a:cubicBezTo>
                    <a:pt x="10133" y="30244"/>
                    <a:pt x="9775" y="30601"/>
                    <a:pt x="9490" y="31030"/>
                  </a:cubicBezTo>
                  <a:cubicBezTo>
                    <a:pt x="9430" y="31137"/>
                    <a:pt x="9383" y="31256"/>
                    <a:pt x="9359" y="31375"/>
                  </a:cubicBezTo>
                  <a:cubicBezTo>
                    <a:pt x="9252" y="31816"/>
                    <a:pt x="9347" y="32256"/>
                    <a:pt x="9502" y="32673"/>
                  </a:cubicBezTo>
                  <a:cubicBezTo>
                    <a:pt x="9543" y="32789"/>
                    <a:pt x="9631" y="32853"/>
                    <a:pt x="9737" y="32853"/>
                  </a:cubicBezTo>
                  <a:cubicBezTo>
                    <a:pt x="9783" y="32853"/>
                    <a:pt x="9832" y="32841"/>
                    <a:pt x="9883" y="32816"/>
                  </a:cubicBezTo>
                  <a:cubicBezTo>
                    <a:pt x="10085" y="32721"/>
                    <a:pt x="10311" y="32613"/>
                    <a:pt x="10490" y="32459"/>
                  </a:cubicBezTo>
                  <a:cubicBezTo>
                    <a:pt x="10835" y="32197"/>
                    <a:pt x="11073" y="31863"/>
                    <a:pt x="11097" y="31411"/>
                  </a:cubicBezTo>
                  <a:cubicBezTo>
                    <a:pt x="11109" y="30982"/>
                    <a:pt x="11097" y="30589"/>
                    <a:pt x="10871" y="30196"/>
                  </a:cubicBezTo>
                  <a:cubicBezTo>
                    <a:pt x="10930" y="30173"/>
                    <a:pt x="10978" y="30137"/>
                    <a:pt x="11037" y="30125"/>
                  </a:cubicBezTo>
                  <a:cubicBezTo>
                    <a:pt x="11276" y="30066"/>
                    <a:pt x="11514" y="30006"/>
                    <a:pt x="11764" y="29994"/>
                  </a:cubicBezTo>
                  <a:cubicBezTo>
                    <a:pt x="12395" y="29935"/>
                    <a:pt x="13014" y="29899"/>
                    <a:pt x="13645" y="29839"/>
                  </a:cubicBezTo>
                  <a:cubicBezTo>
                    <a:pt x="13978" y="29815"/>
                    <a:pt x="14276" y="29696"/>
                    <a:pt x="14538" y="29482"/>
                  </a:cubicBezTo>
                  <a:cubicBezTo>
                    <a:pt x="14609" y="29423"/>
                    <a:pt x="14681" y="29375"/>
                    <a:pt x="14788" y="29327"/>
                  </a:cubicBezTo>
                  <a:lnTo>
                    <a:pt x="14788" y="29327"/>
                  </a:lnTo>
                  <a:cubicBezTo>
                    <a:pt x="14776" y="29970"/>
                    <a:pt x="15145" y="30161"/>
                    <a:pt x="15681" y="30161"/>
                  </a:cubicBezTo>
                  <a:cubicBezTo>
                    <a:pt x="15669" y="30292"/>
                    <a:pt x="15621" y="30411"/>
                    <a:pt x="15645" y="30530"/>
                  </a:cubicBezTo>
                  <a:cubicBezTo>
                    <a:pt x="15657" y="30697"/>
                    <a:pt x="15669" y="30875"/>
                    <a:pt x="15729" y="31006"/>
                  </a:cubicBezTo>
                  <a:cubicBezTo>
                    <a:pt x="15793" y="31148"/>
                    <a:pt x="15921" y="31220"/>
                    <a:pt x="16055" y="31220"/>
                  </a:cubicBezTo>
                  <a:cubicBezTo>
                    <a:pt x="16167" y="31220"/>
                    <a:pt x="16284" y="31169"/>
                    <a:pt x="16371" y="31066"/>
                  </a:cubicBezTo>
                  <a:cubicBezTo>
                    <a:pt x="16383" y="31030"/>
                    <a:pt x="16419" y="31006"/>
                    <a:pt x="16443" y="30970"/>
                  </a:cubicBezTo>
                  <a:cubicBezTo>
                    <a:pt x="16530" y="31126"/>
                    <a:pt x="16641" y="31210"/>
                    <a:pt x="16795" y="31210"/>
                  </a:cubicBezTo>
                  <a:cubicBezTo>
                    <a:pt x="16830" y="31210"/>
                    <a:pt x="16868" y="31205"/>
                    <a:pt x="16907" y="31197"/>
                  </a:cubicBezTo>
                  <a:cubicBezTo>
                    <a:pt x="17098" y="31149"/>
                    <a:pt x="17193" y="30994"/>
                    <a:pt x="17217" y="30816"/>
                  </a:cubicBezTo>
                  <a:cubicBezTo>
                    <a:pt x="17229" y="30661"/>
                    <a:pt x="17217" y="30530"/>
                    <a:pt x="17217" y="30375"/>
                  </a:cubicBezTo>
                  <a:cubicBezTo>
                    <a:pt x="17217" y="30304"/>
                    <a:pt x="17205" y="30244"/>
                    <a:pt x="17193" y="30173"/>
                  </a:cubicBezTo>
                  <a:cubicBezTo>
                    <a:pt x="17967" y="30042"/>
                    <a:pt x="17979" y="30018"/>
                    <a:pt x="18098" y="29339"/>
                  </a:cubicBezTo>
                  <a:cubicBezTo>
                    <a:pt x="18181" y="29411"/>
                    <a:pt x="18276" y="29482"/>
                    <a:pt x="18384" y="29530"/>
                  </a:cubicBezTo>
                  <a:cubicBezTo>
                    <a:pt x="18598" y="29637"/>
                    <a:pt x="18812" y="29756"/>
                    <a:pt x="19050" y="29815"/>
                  </a:cubicBezTo>
                  <a:cubicBezTo>
                    <a:pt x="19348" y="29887"/>
                    <a:pt x="19658" y="29899"/>
                    <a:pt x="19967" y="29935"/>
                  </a:cubicBezTo>
                  <a:cubicBezTo>
                    <a:pt x="20467" y="29958"/>
                    <a:pt x="20955" y="29970"/>
                    <a:pt x="21444" y="30018"/>
                  </a:cubicBezTo>
                  <a:cubicBezTo>
                    <a:pt x="21634" y="30030"/>
                    <a:pt x="21801" y="30125"/>
                    <a:pt x="21991" y="30173"/>
                  </a:cubicBezTo>
                  <a:cubicBezTo>
                    <a:pt x="21741" y="30673"/>
                    <a:pt x="21729" y="31161"/>
                    <a:pt x="21836" y="31673"/>
                  </a:cubicBezTo>
                  <a:cubicBezTo>
                    <a:pt x="21848" y="31792"/>
                    <a:pt x="21908" y="31899"/>
                    <a:pt x="21967" y="32006"/>
                  </a:cubicBezTo>
                  <a:cubicBezTo>
                    <a:pt x="22217" y="32387"/>
                    <a:pt x="22587" y="32637"/>
                    <a:pt x="23003" y="32816"/>
                  </a:cubicBezTo>
                  <a:cubicBezTo>
                    <a:pt x="23050" y="32841"/>
                    <a:pt x="23096" y="32853"/>
                    <a:pt x="23139" y="32853"/>
                  </a:cubicBezTo>
                  <a:cubicBezTo>
                    <a:pt x="23237" y="32853"/>
                    <a:pt x="23319" y="32789"/>
                    <a:pt x="23360" y="32673"/>
                  </a:cubicBezTo>
                  <a:cubicBezTo>
                    <a:pt x="23420" y="32506"/>
                    <a:pt x="23468" y="32340"/>
                    <a:pt x="23515" y="32161"/>
                  </a:cubicBezTo>
                  <a:cubicBezTo>
                    <a:pt x="23634" y="31601"/>
                    <a:pt x="23527" y="31078"/>
                    <a:pt x="23099" y="30661"/>
                  </a:cubicBezTo>
                  <a:cubicBezTo>
                    <a:pt x="22848" y="30411"/>
                    <a:pt x="22575" y="30185"/>
                    <a:pt x="22206" y="30101"/>
                  </a:cubicBezTo>
                  <a:cubicBezTo>
                    <a:pt x="22229" y="30018"/>
                    <a:pt x="22253" y="29958"/>
                    <a:pt x="22277" y="29923"/>
                  </a:cubicBezTo>
                  <a:cubicBezTo>
                    <a:pt x="22408" y="29708"/>
                    <a:pt x="22551" y="29494"/>
                    <a:pt x="22706" y="29304"/>
                  </a:cubicBezTo>
                  <a:lnTo>
                    <a:pt x="23741" y="28149"/>
                  </a:lnTo>
                  <a:cubicBezTo>
                    <a:pt x="24039" y="27791"/>
                    <a:pt x="24277" y="27399"/>
                    <a:pt x="24313" y="26922"/>
                  </a:cubicBezTo>
                  <a:lnTo>
                    <a:pt x="24361" y="26744"/>
                  </a:lnTo>
                  <a:cubicBezTo>
                    <a:pt x="24642" y="26933"/>
                    <a:pt x="24793" y="27031"/>
                    <a:pt x="24944" y="27031"/>
                  </a:cubicBezTo>
                  <a:cubicBezTo>
                    <a:pt x="25105" y="27031"/>
                    <a:pt x="25266" y="26918"/>
                    <a:pt x="25587" y="26684"/>
                  </a:cubicBezTo>
                  <a:cubicBezTo>
                    <a:pt x="25623" y="26756"/>
                    <a:pt x="25682" y="26839"/>
                    <a:pt x="25742" y="26910"/>
                  </a:cubicBezTo>
                  <a:cubicBezTo>
                    <a:pt x="25861" y="27077"/>
                    <a:pt x="26004" y="27208"/>
                    <a:pt x="26206" y="27256"/>
                  </a:cubicBezTo>
                  <a:cubicBezTo>
                    <a:pt x="26244" y="27265"/>
                    <a:pt x="26281" y="27270"/>
                    <a:pt x="26316" y="27270"/>
                  </a:cubicBezTo>
                  <a:cubicBezTo>
                    <a:pt x="26550" y="27270"/>
                    <a:pt x="26725" y="27077"/>
                    <a:pt x="26694" y="26839"/>
                  </a:cubicBezTo>
                  <a:lnTo>
                    <a:pt x="26694" y="26720"/>
                  </a:lnTo>
                  <a:cubicBezTo>
                    <a:pt x="26748" y="26731"/>
                    <a:pt x="26798" y="26737"/>
                    <a:pt x="26844" y="26737"/>
                  </a:cubicBezTo>
                  <a:cubicBezTo>
                    <a:pt x="26996" y="26737"/>
                    <a:pt x="27112" y="26675"/>
                    <a:pt x="27194" y="26529"/>
                  </a:cubicBezTo>
                  <a:cubicBezTo>
                    <a:pt x="27278" y="26327"/>
                    <a:pt x="27218" y="26136"/>
                    <a:pt x="27087" y="25994"/>
                  </a:cubicBezTo>
                  <a:cubicBezTo>
                    <a:pt x="26992" y="25886"/>
                    <a:pt x="26873" y="25791"/>
                    <a:pt x="26766" y="25708"/>
                  </a:cubicBezTo>
                  <a:cubicBezTo>
                    <a:pt x="26742" y="25672"/>
                    <a:pt x="26682" y="25648"/>
                    <a:pt x="26635" y="25601"/>
                  </a:cubicBezTo>
                  <a:cubicBezTo>
                    <a:pt x="27051" y="25196"/>
                    <a:pt x="27147" y="24791"/>
                    <a:pt x="26682" y="24374"/>
                  </a:cubicBezTo>
                  <a:cubicBezTo>
                    <a:pt x="26789" y="24362"/>
                    <a:pt x="26861" y="24351"/>
                    <a:pt x="26932" y="24339"/>
                  </a:cubicBezTo>
                  <a:cubicBezTo>
                    <a:pt x="27301" y="24291"/>
                    <a:pt x="27623" y="24148"/>
                    <a:pt x="27897" y="23922"/>
                  </a:cubicBezTo>
                  <a:cubicBezTo>
                    <a:pt x="28182" y="23696"/>
                    <a:pt x="28456" y="23469"/>
                    <a:pt x="28718" y="23231"/>
                  </a:cubicBezTo>
                  <a:cubicBezTo>
                    <a:pt x="29004" y="22993"/>
                    <a:pt x="29278" y="22731"/>
                    <a:pt x="29552" y="22505"/>
                  </a:cubicBezTo>
                  <a:cubicBezTo>
                    <a:pt x="29706" y="22386"/>
                    <a:pt x="29885" y="22315"/>
                    <a:pt x="30064" y="22207"/>
                  </a:cubicBezTo>
                  <a:cubicBezTo>
                    <a:pt x="30218" y="22755"/>
                    <a:pt x="30576" y="23112"/>
                    <a:pt x="31016" y="23398"/>
                  </a:cubicBezTo>
                  <a:cubicBezTo>
                    <a:pt x="31100" y="23458"/>
                    <a:pt x="31219" y="23505"/>
                    <a:pt x="31338" y="23529"/>
                  </a:cubicBezTo>
                  <a:cubicBezTo>
                    <a:pt x="31481" y="23562"/>
                    <a:pt x="31620" y="23577"/>
                    <a:pt x="31757" y="23577"/>
                  </a:cubicBezTo>
                  <a:cubicBezTo>
                    <a:pt x="32065" y="23577"/>
                    <a:pt x="32359" y="23501"/>
                    <a:pt x="32647" y="23386"/>
                  </a:cubicBezTo>
                  <a:cubicBezTo>
                    <a:pt x="32814" y="23327"/>
                    <a:pt x="32874" y="23172"/>
                    <a:pt x="32802" y="23017"/>
                  </a:cubicBezTo>
                  <a:cubicBezTo>
                    <a:pt x="32695" y="22803"/>
                    <a:pt x="32588" y="22576"/>
                    <a:pt x="32445" y="22398"/>
                  </a:cubicBezTo>
                  <a:cubicBezTo>
                    <a:pt x="32159" y="22053"/>
                    <a:pt x="31826" y="21826"/>
                    <a:pt x="31373" y="21791"/>
                  </a:cubicBezTo>
                  <a:cubicBezTo>
                    <a:pt x="31309" y="21789"/>
                    <a:pt x="31245" y="21788"/>
                    <a:pt x="31181" y="21788"/>
                  </a:cubicBezTo>
                  <a:cubicBezTo>
                    <a:pt x="30832" y="21788"/>
                    <a:pt x="30491" y="21826"/>
                    <a:pt x="30159" y="22017"/>
                  </a:cubicBezTo>
                  <a:cubicBezTo>
                    <a:pt x="30135" y="21957"/>
                    <a:pt x="30099" y="21910"/>
                    <a:pt x="30087" y="21850"/>
                  </a:cubicBezTo>
                  <a:cubicBezTo>
                    <a:pt x="30040" y="21612"/>
                    <a:pt x="29980" y="21374"/>
                    <a:pt x="29968" y="21124"/>
                  </a:cubicBezTo>
                  <a:cubicBezTo>
                    <a:pt x="29921" y="20636"/>
                    <a:pt x="29909" y="20124"/>
                    <a:pt x="29885" y="19636"/>
                  </a:cubicBezTo>
                  <a:cubicBezTo>
                    <a:pt x="29849" y="19124"/>
                    <a:pt x="29730" y="18636"/>
                    <a:pt x="29385" y="18231"/>
                  </a:cubicBezTo>
                  <a:cubicBezTo>
                    <a:pt x="29361" y="18207"/>
                    <a:pt x="29349" y="18159"/>
                    <a:pt x="29314" y="18112"/>
                  </a:cubicBezTo>
                  <a:cubicBezTo>
                    <a:pt x="29921" y="18076"/>
                    <a:pt x="30028" y="17969"/>
                    <a:pt x="30147" y="17219"/>
                  </a:cubicBezTo>
                  <a:cubicBezTo>
                    <a:pt x="30207" y="17243"/>
                    <a:pt x="30266" y="17254"/>
                    <a:pt x="30326" y="17254"/>
                  </a:cubicBezTo>
                  <a:cubicBezTo>
                    <a:pt x="30435" y="17263"/>
                    <a:pt x="30539" y="17271"/>
                    <a:pt x="30640" y="17271"/>
                  </a:cubicBezTo>
                  <a:cubicBezTo>
                    <a:pt x="30682" y="17271"/>
                    <a:pt x="30724" y="17270"/>
                    <a:pt x="30766" y="17266"/>
                  </a:cubicBezTo>
                  <a:cubicBezTo>
                    <a:pt x="30957" y="17254"/>
                    <a:pt x="31111" y="17159"/>
                    <a:pt x="31171" y="16969"/>
                  </a:cubicBezTo>
                  <a:cubicBezTo>
                    <a:pt x="31242" y="16778"/>
                    <a:pt x="31147" y="16623"/>
                    <a:pt x="30980" y="16504"/>
                  </a:cubicBezTo>
                  <a:cubicBezTo>
                    <a:pt x="30980" y="16504"/>
                    <a:pt x="30969" y="16492"/>
                    <a:pt x="30969" y="16481"/>
                  </a:cubicBezTo>
                  <a:lnTo>
                    <a:pt x="31016" y="16433"/>
                  </a:lnTo>
                  <a:cubicBezTo>
                    <a:pt x="31147" y="16326"/>
                    <a:pt x="31207" y="16195"/>
                    <a:pt x="31171" y="16028"/>
                  </a:cubicBezTo>
                  <a:cubicBezTo>
                    <a:pt x="31159" y="15873"/>
                    <a:pt x="31040" y="15766"/>
                    <a:pt x="30897" y="15719"/>
                  </a:cubicBezTo>
                  <a:cubicBezTo>
                    <a:pt x="30766" y="15671"/>
                    <a:pt x="30611" y="15671"/>
                    <a:pt x="30468" y="15671"/>
                  </a:cubicBezTo>
                  <a:cubicBezTo>
                    <a:pt x="30361" y="15671"/>
                    <a:pt x="30254" y="15695"/>
                    <a:pt x="30195" y="15707"/>
                  </a:cubicBezTo>
                  <a:cubicBezTo>
                    <a:pt x="30111" y="15468"/>
                    <a:pt x="30076" y="15242"/>
                    <a:pt x="29957" y="15052"/>
                  </a:cubicBezTo>
                  <a:cubicBezTo>
                    <a:pt x="29826" y="14837"/>
                    <a:pt x="29552" y="14826"/>
                    <a:pt x="29302" y="14814"/>
                  </a:cubicBezTo>
                  <a:cubicBezTo>
                    <a:pt x="29361" y="14718"/>
                    <a:pt x="29397" y="14647"/>
                    <a:pt x="29456" y="14587"/>
                  </a:cubicBezTo>
                  <a:cubicBezTo>
                    <a:pt x="29671" y="14302"/>
                    <a:pt x="29790" y="13992"/>
                    <a:pt x="29826" y="13635"/>
                  </a:cubicBezTo>
                  <a:cubicBezTo>
                    <a:pt x="29873" y="13028"/>
                    <a:pt x="29897" y="12420"/>
                    <a:pt x="29957" y="11801"/>
                  </a:cubicBezTo>
                  <a:cubicBezTo>
                    <a:pt x="29968" y="11551"/>
                    <a:pt x="30052" y="11301"/>
                    <a:pt x="30087" y="11051"/>
                  </a:cubicBezTo>
                  <a:cubicBezTo>
                    <a:pt x="30087" y="11004"/>
                    <a:pt x="30135" y="10956"/>
                    <a:pt x="30147" y="10908"/>
                  </a:cubicBezTo>
                  <a:cubicBezTo>
                    <a:pt x="30456" y="11073"/>
                    <a:pt x="30760" y="11139"/>
                    <a:pt x="31067" y="11139"/>
                  </a:cubicBezTo>
                  <a:cubicBezTo>
                    <a:pt x="31270" y="11139"/>
                    <a:pt x="31475" y="11110"/>
                    <a:pt x="31683" y="11063"/>
                  </a:cubicBezTo>
                  <a:cubicBezTo>
                    <a:pt x="31790" y="11027"/>
                    <a:pt x="31873" y="10992"/>
                    <a:pt x="31969" y="10932"/>
                  </a:cubicBezTo>
                  <a:cubicBezTo>
                    <a:pt x="32350" y="10670"/>
                    <a:pt x="32600" y="10301"/>
                    <a:pt x="32778" y="9884"/>
                  </a:cubicBezTo>
                  <a:cubicBezTo>
                    <a:pt x="32838" y="9742"/>
                    <a:pt x="32778" y="9587"/>
                    <a:pt x="32624" y="9527"/>
                  </a:cubicBezTo>
                  <a:cubicBezTo>
                    <a:pt x="32469" y="9468"/>
                    <a:pt x="32326" y="9444"/>
                    <a:pt x="32159" y="9396"/>
                  </a:cubicBezTo>
                  <a:cubicBezTo>
                    <a:pt x="32002" y="9356"/>
                    <a:pt x="31850" y="9336"/>
                    <a:pt x="31703" y="9336"/>
                  </a:cubicBezTo>
                  <a:cubicBezTo>
                    <a:pt x="31280" y="9336"/>
                    <a:pt x="30899" y="9501"/>
                    <a:pt x="30564" y="9837"/>
                  </a:cubicBezTo>
                  <a:cubicBezTo>
                    <a:pt x="30326" y="10075"/>
                    <a:pt x="30123" y="10349"/>
                    <a:pt x="30040" y="10670"/>
                  </a:cubicBezTo>
                  <a:cubicBezTo>
                    <a:pt x="29802" y="10611"/>
                    <a:pt x="29564" y="10468"/>
                    <a:pt x="29266" y="10194"/>
                  </a:cubicBezTo>
                  <a:cubicBezTo>
                    <a:pt x="28885" y="9837"/>
                    <a:pt x="28480" y="9503"/>
                    <a:pt x="28099" y="9158"/>
                  </a:cubicBezTo>
                  <a:cubicBezTo>
                    <a:pt x="27742" y="8849"/>
                    <a:pt x="27349" y="8610"/>
                    <a:pt x="26861" y="8563"/>
                  </a:cubicBezTo>
                  <a:cubicBezTo>
                    <a:pt x="26801" y="8563"/>
                    <a:pt x="26742" y="8527"/>
                    <a:pt x="26670" y="8515"/>
                  </a:cubicBezTo>
                  <a:cubicBezTo>
                    <a:pt x="26849" y="8337"/>
                    <a:pt x="26980" y="8158"/>
                    <a:pt x="26968" y="7908"/>
                  </a:cubicBezTo>
                  <a:cubicBezTo>
                    <a:pt x="26944" y="7658"/>
                    <a:pt x="26766" y="7491"/>
                    <a:pt x="26623" y="7301"/>
                  </a:cubicBezTo>
                  <a:cubicBezTo>
                    <a:pt x="26670" y="7253"/>
                    <a:pt x="26730" y="7217"/>
                    <a:pt x="26766" y="7182"/>
                  </a:cubicBezTo>
                  <a:cubicBezTo>
                    <a:pt x="26885" y="7075"/>
                    <a:pt x="27028" y="6967"/>
                    <a:pt x="27111" y="6836"/>
                  </a:cubicBezTo>
                  <a:cubicBezTo>
                    <a:pt x="27218" y="6682"/>
                    <a:pt x="27242" y="6503"/>
                    <a:pt x="27147" y="6348"/>
                  </a:cubicBezTo>
                  <a:cubicBezTo>
                    <a:pt x="27063" y="6219"/>
                    <a:pt x="26958" y="6154"/>
                    <a:pt x="26826" y="6154"/>
                  </a:cubicBezTo>
                  <a:cubicBezTo>
                    <a:pt x="26788" y="6154"/>
                    <a:pt x="26748" y="6159"/>
                    <a:pt x="26706" y="6170"/>
                  </a:cubicBezTo>
                  <a:cubicBezTo>
                    <a:pt x="26694" y="6170"/>
                    <a:pt x="26682" y="6146"/>
                    <a:pt x="26670" y="6146"/>
                  </a:cubicBezTo>
                  <a:lnTo>
                    <a:pt x="26670" y="6074"/>
                  </a:lnTo>
                  <a:cubicBezTo>
                    <a:pt x="26689" y="5817"/>
                    <a:pt x="26525" y="5620"/>
                    <a:pt x="26293" y="5620"/>
                  </a:cubicBezTo>
                  <a:cubicBezTo>
                    <a:pt x="26236" y="5620"/>
                    <a:pt x="26174" y="5632"/>
                    <a:pt x="26111" y="5658"/>
                  </a:cubicBezTo>
                  <a:cubicBezTo>
                    <a:pt x="25968" y="5729"/>
                    <a:pt x="25849" y="5872"/>
                    <a:pt x="25718" y="5991"/>
                  </a:cubicBezTo>
                  <a:cubicBezTo>
                    <a:pt x="25635" y="6051"/>
                    <a:pt x="25611" y="6122"/>
                    <a:pt x="25551" y="6194"/>
                  </a:cubicBezTo>
                  <a:cubicBezTo>
                    <a:pt x="25243" y="5965"/>
                    <a:pt x="25081" y="5855"/>
                    <a:pt x="24916" y="5855"/>
                  </a:cubicBezTo>
                  <a:cubicBezTo>
                    <a:pt x="24763" y="5855"/>
                    <a:pt x="24606" y="5950"/>
                    <a:pt x="24325" y="6134"/>
                  </a:cubicBezTo>
                  <a:lnTo>
                    <a:pt x="24313" y="6134"/>
                  </a:lnTo>
                  <a:cubicBezTo>
                    <a:pt x="24301" y="6074"/>
                    <a:pt x="24265" y="6015"/>
                    <a:pt x="24265" y="5955"/>
                  </a:cubicBezTo>
                  <a:cubicBezTo>
                    <a:pt x="24230" y="5551"/>
                    <a:pt x="24063" y="5193"/>
                    <a:pt x="23789" y="4884"/>
                  </a:cubicBezTo>
                  <a:lnTo>
                    <a:pt x="22682" y="3586"/>
                  </a:lnTo>
                  <a:cubicBezTo>
                    <a:pt x="22515" y="3396"/>
                    <a:pt x="22384" y="3169"/>
                    <a:pt x="22229" y="2955"/>
                  </a:cubicBezTo>
                  <a:cubicBezTo>
                    <a:pt x="22206" y="2907"/>
                    <a:pt x="22182" y="2848"/>
                    <a:pt x="22170" y="2800"/>
                  </a:cubicBezTo>
                  <a:cubicBezTo>
                    <a:pt x="22694" y="2634"/>
                    <a:pt x="23051" y="2300"/>
                    <a:pt x="23337" y="1860"/>
                  </a:cubicBezTo>
                  <a:cubicBezTo>
                    <a:pt x="23396" y="1764"/>
                    <a:pt x="23432" y="1645"/>
                    <a:pt x="23468" y="1526"/>
                  </a:cubicBezTo>
                  <a:cubicBezTo>
                    <a:pt x="23575" y="1062"/>
                    <a:pt x="23491" y="633"/>
                    <a:pt x="23313" y="217"/>
                  </a:cubicBezTo>
                  <a:cubicBezTo>
                    <a:pt x="23270" y="97"/>
                    <a:pt x="23184" y="32"/>
                    <a:pt x="23081" y="32"/>
                  </a:cubicBezTo>
                  <a:cubicBezTo>
                    <a:pt x="23041" y="32"/>
                    <a:pt x="22999" y="42"/>
                    <a:pt x="22956" y="62"/>
                  </a:cubicBezTo>
                  <a:cubicBezTo>
                    <a:pt x="22741" y="169"/>
                    <a:pt x="22515" y="288"/>
                    <a:pt x="22325" y="431"/>
                  </a:cubicBezTo>
                  <a:cubicBezTo>
                    <a:pt x="21979" y="717"/>
                    <a:pt x="21741" y="1062"/>
                    <a:pt x="21729" y="1526"/>
                  </a:cubicBezTo>
                  <a:cubicBezTo>
                    <a:pt x="21705" y="1943"/>
                    <a:pt x="21729" y="2324"/>
                    <a:pt x="21944" y="2693"/>
                  </a:cubicBezTo>
                  <a:cubicBezTo>
                    <a:pt x="21670" y="2860"/>
                    <a:pt x="21372" y="2896"/>
                    <a:pt x="21074" y="2907"/>
                  </a:cubicBezTo>
                  <a:cubicBezTo>
                    <a:pt x="20539" y="2931"/>
                    <a:pt x="20003" y="2967"/>
                    <a:pt x="19467" y="3015"/>
                  </a:cubicBezTo>
                  <a:cubicBezTo>
                    <a:pt x="19003" y="3038"/>
                    <a:pt x="18574" y="3157"/>
                    <a:pt x="18217" y="3455"/>
                  </a:cubicBezTo>
                  <a:cubicBezTo>
                    <a:pt x="18169" y="3491"/>
                    <a:pt x="18122" y="3515"/>
                    <a:pt x="18050" y="3562"/>
                  </a:cubicBezTo>
                  <a:cubicBezTo>
                    <a:pt x="18050" y="3312"/>
                    <a:pt x="18038" y="3050"/>
                    <a:pt x="17824" y="2919"/>
                  </a:cubicBezTo>
                  <a:cubicBezTo>
                    <a:pt x="17645" y="2800"/>
                    <a:pt x="17407" y="2753"/>
                    <a:pt x="17169" y="2681"/>
                  </a:cubicBezTo>
                  <a:cubicBezTo>
                    <a:pt x="17181" y="2657"/>
                    <a:pt x="17205" y="2574"/>
                    <a:pt x="17205" y="2515"/>
                  </a:cubicBezTo>
                  <a:cubicBezTo>
                    <a:pt x="17205" y="2360"/>
                    <a:pt x="17217" y="2181"/>
                    <a:pt x="17181" y="2014"/>
                  </a:cubicBezTo>
                  <a:cubicBezTo>
                    <a:pt x="17157" y="1848"/>
                    <a:pt x="17050" y="1717"/>
                    <a:pt x="16872" y="1681"/>
                  </a:cubicBezTo>
                  <a:cubicBezTo>
                    <a:pt x="16846" y="1678"/>
                    <a:pt x="16821" y="1676"/>
                    <a:pt x="16798" y="1676"/>
                  </a:cubicBezTo>
                  <a:cubicBezTo>
                    <a:pt x="16656" y="1676"/>
                    <a:pt x="16547" y="1737"/>
                    <a:pt x="16455" y="1860"/>
                  </a:cubicBezTo>
                  <a:lnTo>
                    <a:pt x="16419" y="1907"/>
                  </a:lnTo>
                  <a:lnTo>
                    <a:pt x="16371" y="1860"/>
                  </a:lnTo>
                  <a:cubicBezTo>
                    <a:pt x="16280" y="1737"/>
                    <a:pt x="16170" y="1676"/>
                    <a:pt x="16028" y="1676"/>
                  </a:cubicBezTo>
                  <a:cubicBezTo>
                    <a:pt x="16005" y="1676"/>
                    <a:pt x="15980" y="1678"/>
                    <a:pt x="15955" y="1681"/>
                  </a:cubicBezTo>
                  <a:cubicBezTo>
                    <a:pt x="15776" y="1717"/>
                    <a:pt x="15669" y="1836"/>
                    <a:pt x="15645" y="2003"/>
                  </a:cubicBezTo>
                  <a:cubicBezTo>
                    <a:pt x="15609" y="2157"/>
                    <a:pt x="15621" y="2336"/>
                    <a:pt x="15621" y="2503"/>
                  </a:cubicBezTo>
                  <a:cubicBezTo>
                    <a:pt x="15621" y="2574"/>
                    <a:pt x="15645" y="2634"/>
                    <a:pt x="15657" y="2717"/>
                  </a:cubicBezTo>
                  <a:cubicBezTo>
                    <a:pt x="15645" y="2717"/>
                    <a:pt x="15645" y="2693"/>
                    <a:pt x="15621" y="2681"/>
                  </a:cubicBezTo>
                  <a:cubicBezTo>
                    <a:pt x="15407" y="2753"/>
                    <a:pt x="15181" y="2788"/>
                    <a:pt x="14990" y="2907"/>
                  </a:cubicBezTo>
                  <a:cubicBezTo>
                    <a:pt x="14776" y="3026"/>
                    <a:pt x="14764" y="3288"/>
                    <a:pt x="14752" y="3550"/>
                  </a:cubicBezTo>
                  <a:cubicBezTo>
                    <a:pt x="14657" y="3491"/>
                    <a:pt x="14586" y="3443"/>
                    <a:pt x="14514" y="3384"/>
                  </a:cubicBezTo>
                  <a:cubicBezTo>
                    <a:pt x="14252" y="3169"/>
                    <a:pt x="13978" y="3050"/>
                    <a:pt x="13645" y="3026"/>
                  </a:cubicBezTo>
                  <a:cubicBezTo>
                    <a:pt x="13300" y="2979"/>
                    <a:pt x="12966" y="2955"/>
                    <a:pt x="12621" y="2919"/>
                  </a:cubicBezTo>
                  <a:cubicBezTo>
                    <a:pt x="12216" y="2896"/>
                    <a:pt x="11799" y="2896"/>
                    <a:pt x="11395" y="2848"/>
                  </a:cubicBezTo>
                  <a:cubicBezTo>
                    <a:pt x="11216" y="2812"/>
                    <a:pt x="11037" y="2753"/>
                    <a:pt x="10847" y="2693"/>
                  </a:cubicBezTo>
                  <a:cubicBezTo>
                    <a:pt x="11109" y="2217"/>
                    <a:pt x="11133" y="1764"/>
                    <a:pt x="11037" y="1288"/>
                  </a:cubicBezTo>
                  <a:cubicBezTo>
                    <a:pt x="11014" y="1133"/>
                    <a:pt x="10954" y="967"/>
                    <a:pt x="10871" y="848"/>
                  </a:cubicBezTo>
                  <a:cubicBezTo>
                    <a:pt x="10633" y="467"/>
                    <a:pt x="10264" y="217"/>
                    <a:pt x="9847" y="38"/>
                  </a:cubicBezTo>
                  <a:cubicBezTo>
                    <a:pt x="9796" y="13"/>
                    <a:pt x="9748" y="1"/>
                    <a:pt x="9703"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2451475" y="3928875"/>
              <a:ext cx="468550" cy="470025"/>
            </a:xfrm>
            <a:custGeom>
              <a:avLst/>
              <a:gdLst/>
              <a:ahLst/>
              <a:cxnLst/>
              <a:rect l="l" t="t" r="r" b="b"/>
              <a:pathLst>
                <a:path w="18742" h="18801" extrusionOk="0">
                  <a:moveTo>
                    <a:pt x="9347" y="311"/>
                  </a:moveTo>
                  <a:cubicBezTo>
                    <a:pt x="9764" y="1132"/>
                    <a:pt x="9931" y="2025"/>
                    <a:pt x="9859" y="2978"/>
                  </a:cubicBezTo>
                  <a:cubicBezTo>
                    <a:pt x="9691" y="2925"/>
                    <a:pt x="9529" y="2899"/>
                    <a:pt x="9366" y="2899"/>
                  </a:cubicBezTo>
                  <a:cubicBezTo>
                    <a:pt x="9195" y="2899"/>
                    <a:pt x="9024" y="2928"/>
                    <a:pt x="8847" y="2989"/>
                  </a:cubicBezTo>
                  <a:cubicBezTo>
                    <a:pt x="8776" y="2037"/>
                    <a:pt x="8919" y="1144"/>
                    <a:pt x="9347" y="311"/>
                  </a:cubicBezTo>
                  <a:close/>
                  <a:moveTo>
                    <a:pt x="12467" y="1823"/>
                  </a:moveTo>
                  <a:cubicBezTo>
                    <a:pt x="12479" y="1823"/>
                    <a:pt x="12491" y="1835"/>
                    <a:pt x="12502" y="1835"/>
                  </a:cubicBezTo>
                  <a:cubicBezTo>
                    <a:pt x="12502" y="2001"/>
                    <a:pt x="12526" y="2180"/>
                    <a:pt x="12502" y="2358"/>
                  </a:cubicBezTo>
                  <a:cubicBezTo>
                    <a:pt x="12443" y="2739"/>
                    <a:pt x="12264" y="3073"/>
                    <a:pt x="12002" y="3347"/>
                  </a:cubicBezTo>
                  <a:cubicBezTo>
                    <a:pt x="11976" y="3373"/>
                    <a:pt x="11929" y="3387"/>
                    <a:pt x="11897" y="3387"/>
                  </a:cubicBezTo>
                  <a:cubicBezTo>
                    <a:pt x="11886" y="3387"/>
                    <a:pt x="11877" y="3385"/>
                    <a:pt x="11871" y="3382"/>
                  </a:cubicBezTo>
                  <a:cubicBezTo>
                    <a:pt x="11824" y="3370"/>
                    <a:pt x="11764" y="3311"/>
                    <a:pt x="11764" y="3263"/>
                  </a:cubicBezTo>
                  <a:cubicBezTo>
                    <a:pt x="11776" y="2775"/>
                    <a:pt x="11931" y="2323"/>
                    <a:pt x="12288" y="1965"/>
                  </a:cubicBezTo>
                  <a:cubicBezTo>
                    <a:pt x="12324" y="1906"/>
                    <a:pt x="12407" y="1858"/>
                    <a:pt x="12467" y="1823"/>
                  </a:cubicBezTo>
                  <a:close/>
                  <a:moveTo>
                    <a:pt x="6216" y="1787"/>
                  </a:moveTo>
                  <a:cubicBezTo>
                    <a:pt x="6335" y="1894"/>
                    <a:pt x="6430" y="1965"/>
                    <a:pt x="6490" y="2073"/>
                  </a:cubicBezTo>
                  <a:cubicBezTo>
                    <a:pt x="6776" y="2406"/>
                    <a:pt x="6930" y="2811"/>
                    <a:pt x="6930" y="3263"/>
                  </a:cubicBezTo>
                  <a:cubicBezTo>
                    <a:pt x="6930" y="3299"/>
                    <a:pt x="6895" y="3359"/>
                    <a:pt x="6847" y="3382"/>
                  </a:cubicBezTo>
                  <a:cubicBezTo>
                    <a:pt x="6838" y="3387"/>
                    <a:pt x="6823" y="3389"/>
                    <a:pt x="6806" y="3389"/>
                  </a:cubicBezTo>
                  <a:cubicBezTo>
                    <a:pt x="6776" y="3389"/>
                    <a:pt x="6739" y="3381"/>
                    <a:pt x="6716" y="3359"/>
                  </a:cubicBezTo>
                  <a:cubicBezTo>
                    <a:pt x="6359" y="2978"/>
                    <a:pt x="6145" y="2537"/>
                    <a:pt x="6180" y="1977"/>
                  </a:cubicBezTo>
                  <a:cubicBezTo>
                    <a:pt x="6180" y="1942"/>
                    <a:pt x="6192" y="1882"/>
                    <a:pt x="6216" y="1787"/>
                  </a:cubicBezTo>
                  <a:close/>
                  <a:moveTo>
                    <a:pt x="7328" y="3453"/>
                  </a:moveTo>
                  <a:cubicBezTo>
                    <a:pt x="7616" y="3453"/>
                    <a:pt x="7828" y="3607"/>
                    <a:pt x="7966" y="3811"/>
                  </a:cubicBezTo>
                  <a:cubicBezTo>
                    <a:pt x="8002" y="3847"/>
                    <a:pt x="8014" y="3918"/>
                    <a:pt x="8002" y="3942"/>
                  </a:cubicBezTo>
                  <a:cubicBezTo>
                    <a:pt x="7919" y="4109"/>
                    <a:pt x="7835" y="4275"/>
                    <a:pt x="7740" y="4442"/>
                  </a:cubicBezTo>
                  <a:cubicBezTo>
                    <a:pt x="7657" y="4597"/>
                    <a:pt x="7573" y="4763"/>
                    <a:pt x="7502" y="4918"/>
                  </a:cubicBezTo>
                  <a:cubicBezTo>
                    <a:pt x="7145" y="4799"/>
                    <a:pt x="6811" y="4692"/>
                    <a:pt x="6466" y="4585"/>
                  </a:cubicBezTo>
                  <a:cubicBezTo>
                    <a:pt x="6430" y="4573"/>
                    <a:pt x="6406" y="4525"/>
                    <a:pt x="6395" y="4490"/>
                  </a:cubicBezTo>
                  <a:cubicBezTo>
                    <a:pt x="6299" y="4085"/>
                    <a:pt x="6514" y="3740"/>
                    <a:pt x="6883" y="3561"/>
                  </a:cubicBezTo>
                  <a:cubicBezTo>
                    <a:pt x="7048" y="3486"/>
                    <a:pt x="7196" y="3453"/>
                    <a:pt x="7328" y="3453"/>
                  </a:cubicBezTo>
                  <a:close/>
                  <a:moveTo>
                    <a:pt x="11397" y="3458"/>
                  </a:moveTo>
                  <a:cubicBezTo>
                    <a:pt x="11505" y="3458"/>
                    <a:pt x="11617" y="3480"/>
                    <a:pt x="11729" y="3525"/>
                  </a:cubicBezTo>
                  <a:cubicBezTo>
                    <a:pt x="11883" y="3609"/>
                    <a:pt x="12026" y="3692"/>
                    <a:pt x="12145" y="3799"/>
                  </a:cubicBezTo>
                  <a:cubicBezTo>
                    <a:pt x="12360" y="3990"/>
                    <a:pt x="12360" y="4240"/>
                    <a:pt x="12312" y="4513"/>
                  </a:cubicBezTo>
                  <a:cubicBezTo>
                    <a:pt x="12300" y="4537"/>
                    <a:pt x="12252" y="4573"/>
                    <a:pt x="12229" y="4585"/>
                  </a:cubicBezTo>
                  <a:cubicBezTo>
                    <a:pt x="11883" y="4692"/>
                    <a:pt x="11538" y="4811"/>
                    <a:pt x="11193" y="4918"/>
                  </a:cubicBezTo>
                  <a:cubicBezTo>
                    <a:pt x="11038" y="4597"/>
                    <a:pt x="10871" y="4275"/>
                    <a:pt x="10717" y="3942"/>
                  </a:cubicBezTo>
                  <a:cubicBezTo>
                    <a:pt x="10705" y="3918"/>
                    <a:pt x="10717" y="3859"/>
                    <a:pt x="10740" y="3823"/>
                  </a:cubicBezTo>
                  <a:cubicBezTo>
                    <a:pt x="10892" y="3587"/>
                    <a:pt x="11133" y="3458"/>
                    <a:pt x="11397" y="3458"/>
                  </a:cubicBezTo>
                  <a:close/>
                  <a:moveTo>
                    <a:pt x="15753" y="2966"/>
                  </a:moveTo>
                  <a:cubicBezTo>
                    <a:pt x="15479" y="3859"/>
                    <a:pt x="14943" y="4585"/>
                    <a:pt x="14229" y="5204"/>
                  </a:cubicBezTo>
                  <a:cubicBezTo>
                    <a:pt x="14050" y="4906"/>
                    <a:pt x="13836" y="4656"/>
                    <a:pt x="13503" y="4490"/>
                  </a:cubicBezTo>
                  <a:cubicBezTo>
                    <a:pt x="14134" y="3763"/>
                    <a:pt x="14872" y="3228"/>
                    <a:pt x="15753" y="2966"/>
                  </a:cubicBezTo>
                  <a:close/>
                  <a:moveTo>
                    <a:pt x="2918" y="2906"/>
                  </a:moveTo>
                  <a:cubicBezTo>
                    <a:pt x="3323" y="3132"/>
                    <a:pt x="3751" y="3299"/>
                    <a:pt x="4144" y="3561"/>
                  </a:cubicBezTo>
                  <a:cubicBezTo>
                    <a:pt x="4513" y="3811"/>
                    <a:pt x="4847" y="4156"/>
                    <a:pt x="5216" y="4466"/>
                  </a:cubicBezTo>
                  <a:cubicBezTo>
                    <a:pt x="4871" y="4656"/>
                    <a:pt x="4621" y="4894"/>
                    <a:pt x="4454" y="5216"/>
                  </a:cubicBezTo>
                  <a:cubicBezTo>
                    <a:pt x="3739" y="4585"/>
                    <a:pt x="3192" y="3859"/>
                    <a:pt x="2918" y="2906"/>
                  </a:cubicBezTo>
                  <a:close/>
                  <a:moveTo>
                    <a:pt x="9502" y="3061"/>
                  </a:moveTo>
                  <a:cubicBezTo>
                    <a:pt x="9609" y="3108"/>
                    <a:pt x="9740" y="3144"/>
                    <a:pt x="9847" y="3204"/>
                  </a:cubicBezTo>
                  <a:cubicBezTo>
                    <a:pt x="10109" y="3359"/>
                    <a:pt x="10324" y="3597"/>
                    <a:pt x="10455" y="3894"/>
                  </a:cubicBezTo>
                  <a:cubicBezTo>
                    <a:pt x="10562" y="4109"/>
                    <a:pt x="10681" y="4299"/>
                    <a:pt x="10800" y="4513"/>
                  </a:cubicBezTo>
                  <a:cubicBezTo>
                    <a:pt x="10812" y="4549"/>
                    <a:pt x="10836" y="4621"/>
                    <a:pt x="10871" y="4656"/>
                  </a:cubicBezTo>
                  <a:cubicBezTo>
                    <a:pt x="11050" y="5002"/>
                    <a:pt x="11038" y="4990"/>
                    <a:pt x="10717" y="5192"/>
                  </a:cubicBezTo>
                  <a:cubicBezTo>
                    <a:pt x="10383" y="5418"/>
                    <a:pt x="10085" y="5704"/>
                    <a:pt x="9764" y="5954"/>
                  </a:cubicBezTo>
                  <a:cubicBezTo>
                    <a:pt x="9740" y="5990"/>
                    <a:pt x="9728" y="6026"/>
                    <a:pt x="9693" y="6061"/>
                  </a:cubicBezTo>
                  <a:cubicBezTo>
                    <a:pt x="9931" y="5049"/>
                    <a:pt x="9990" y="4049"/>
                    <a:pt x="9443" y="3108"/>
                  </a:cubicBezTo>
                  <a:cubicBezTo>
                    <a:pt x="9466" y="3097"/>
                    <a:pt x="9490" y="3085"/>
                    <a:pt x="9502" y="3061"/>
                  </a:cubicBezTo>
                  <a:close/>
                  <a:moveTo>
                    <a:pt x="9216" y="3085"/>
                  </a:moveTo>
                  <a:lnTo>
                    <a:pt x="9264" y="3132"/>
                  </a:lnTo>
                  <a:cubicBezTo>
                    <a:pt x="8681" y="4061"/>
                    <a:pt x="8752" y="5049"/>
                    <a:pt x="9014" y="6073"/>
                  </a:cubicBezTo>
                  <a:cubicBezTo>
                    <a:pt x="8907" y="5966"/>
                    <a:pt x="8812" y="5871"/>
                    <a:pt x="8692" y="5775"/>
                  </a:cubicBezTo>
                  <a:cubicBezTo>
                    <a:pt x="8395" y="5537"/>
                    <a:pt x="8085" y="5311"/>
                    <a:pt x="7776" y="5109"/>
                  </a:cubicBezTo>
                  <a:cubicBezTo>
                    <a:pt x="7704" y="5061"/>
                    <a:pt x="7669" y="5013"/>
                    <a:pt x="7716" y="4942"/>
                  </a:cubicBezTo>
                  <a:cubicBezTo>
                    <a:pt x="7883" y="4621"/>
                    <a:pt x="8026" y="4299"/>
                    <a:pt x="8204" y="3990"/>
                  </a:cubicBezTo>
                  <a:cubicBezTo>
                    <a:pt x="8311" y="3811"/>
                    <a:pt x="8419" y="3632"/>
                    <a:pt x="8538" y="3489"/>
                  </a:cubicBezTo>
                  <a:cubicBezTo>
                    <a:pt x="8633" y="3382"/>
                    <a:pt x="8752" y="3275"/>
                    <a:pt x="8871" y="3204"/>
                  </a:cubicBezTo>
                  <a:cubicBezTo>
                    <a:pt x="8978" y="3144"/>
                    <a:pt x="9097" y="3132"/>
                    <a:pt x="9216" y="3085"/>
                  </a:cubicBezTo>
                  <a:close/>
                  <a:moveTo>
                    <a:pt x="9335" y="3394"/>
                  </a:moveTo>
                  <a:cubicBezTo>
                    <a:pt x="9764" y="3870"/>
                    <a:pt x="9764" y="5704"/>
                    <a:pt x="9335" y="6323"/>
                  </a:cubicBezTo>
                  <a:cubicBezTo>
                    <a:pt x="8919" y="5704"/>
                    <a:pt x="8919" y="3882"/>
                    <a:pt x="9335" y="3394"/>
                  </a:cubicBezTo>
                  <a:close/>
                  <a:moveTo>
                    <a:pt x="5704" y="4631"/>
                  </a:moveTo>
                  <a:cubicBezTo>
                    <a:pt x="5891" y="4631"/>
                    <a:pt x="6077" y="4668"/>
                    <a:pt x="6264" y="4740"/>
                  </a:cubicBezTo>
                  <a:cubicBezTo>
                    <a:pt x="6490" y="4823"/>
                    <a:pt x="6728" y="4871"/>
                    <a:pt x="6954" y="4930"/>
                  </a:cubicBezTo>
                  <a:cubicBezTo>
                    <a:pt x="6978" y="4942"/>
                    <a:pt x="7026" y="4942"/>
                    <a:pt x="7061" y="4954"/>
                  </a:cubicBezTo>
                  <a:cubicBezTo>
                    <a:pt x="7466" y="5073"/>
                    <a:pt x="7430" y="5061"/>
                    <a:pt x="7359" y="5466"/>
                  </a:cubicBezTo>
                  <a:cubicBezTo>
                    <a:pt x="7276" y="5835"/>
                    <a:pt x="7264" y="6240"/>
                    <a:pt x="7228" y="6621"/>
                  </a:cubicBezTo>
                  <a:lnTo>
                    <a:pt x="7228" y="6788"/>
                  </a:lnTo>
                  <a:cubicBezTo>
                    <a:pt x="6668" y="5883"/>
                    <a:pt x="6014" y="5133"/>
                    <a:pt x="4954" y="4883"/>
                  </a:cubicBezTo>
                  <a:cubicBezTo>
                    <a:pt x="4978" y="4871"/>
                    <a:pt x="4978" y="4835"/>
                    <a:pt x="4978" y="4823"/>
                  </a:cubicBezTo>
                  <a:cubicBezTo>
                    <a:pt x="5097" y="4775"/>
                    <a:pt x="5192" y="4704"/>
                    <a:pt x="5335" y="4680"/>
                  </a:cubicBezTo>
                  <a:cubicBezTo>
                    <a:pt x="5458" y="4647"/>
                    <a:pt x="5581" y="4631"/>
                    <a:pt x="5704" y="4631"/>
                  </a:cubicBezTo>
                  <a:close/>
                  <a:moveTo>
                    <a:pt x="13013" y="4664"/>
                  </a:moveTo>
                  <a:cubicBezTo>
                    <a:pt x="13127" y="4664"/>
                    <a:pt x="13242" y="4672"/>
                    <a:pt x="13360" y="4692"/>
                  </a:cubicBezTo>
                  <a:cubicBezTo>
                    <a:pt x="13479" y="4704"/>
                    <a:pt x="13574" y="4775"/>
                    <a:pt x="13693" y="4835"/>
                  </a:cubicBezTo>
                  <a:cubicBezTo>
                    <a:pt x="13717" y="4859"/>
                    <a:pt x="13717" y="4883"/>
                    <a:pt x="13717" y="4894"/>
                  </a:cubicBezTo>
                  <a:cubicBezTo>
                    <a:pt x="12657" y="5156"/>
                    <a:pt x="12002" y="5883"/>
                    <a:pt x="11455" y="6835"/>
                  </a:cubicBezTo>
                  <a:lnTo>
                    <a:pt x="11455" y="6680"/>
                  </a:lnTo>
                  <a:cubicBezTo>
                    <a:pt x="11455" y="6204"/>
                    <a:pt x="11407" y="5752"/>
                    <a:pt x="11252" y="5299"/>
                  </a:cubicBezTo>
                  <a:cubicBezTo>
                    <a:pt x="11217" y="5192"/>
                    <a:pt x="11240" y="5121"/>
                    <a:pt x="11348" y="5097"/>
                  </a:cubicBezTo>
                  <a:cubicBezTo>
                    <a:pt x="11693" y="4990"/>
                    <a:pt x="12014" y="4883"/>
                    <a:pt x="12360" y="4775"/>
                  </a:cubicBezTo>
                  <a:cubicBezTo>
                    <a:pt x="12479" y="4740"/>
                    <a:pt x="12610" y="4692"/>
                    <a:pt x="12729" y="4680"/>
                  </a:cubicBezTo>
                  <a:cubicBezTo>
                    <a:pt x="12825" y="4669"/>
                    <a:pt x="12919" y="4664"/>
                    <a:pt x="13013" y="4664"/>
                  </a:cubicBezTo>
                  <a:close/>
                  <a:moveTo>
                    <a:pt x="2085" y="6202"/>
                  </a:moveTo>
                  <a:cubicBezTo>
                    <a:pt x="2101" y="6202"/>
                    <a:pt x="2117" y="6202"/>
                    <a:pt x="2132" y="6204"/>
                  </a:cubicBezTo>
                  <a:cubicBezTo>
                    <a:pt x="2585" y="6252"/>
                    <a:pt x="2966" y="6430"/>
                    <a:pt x="3299" y="6740"/>
                  </a:cubicBezTo>
                  <a:cubicBezTo>
                    <a:pt x="3323" y="6776"/>
                    <a:pt x="3335" y="6835"/>
                    <a:pt x="3323" y="6883"/>
                  </a:cubicBezTo>
                  <a:cubicBezTo>
                    <a:pt x="3311" y="6918"/>
                    <a:pt x="3251" y="6966"/>
                    <a:pt x="3216" y="6966"/>
                  </a:cubicBezTo>
                  <a:cubicBezTo>
                    <a:pt x="2680" y="6954"/>
                    <a:pt x="2215" y="6788"/>
                    <a:pt x="1870" y="6383"/>
                  </a:cubicBezTo>
                  <a:cubicBezTo>
                    <a:pt x="1823" y="6359"/>
                    <a:pt x="1811" y="6311"/>
                    <a:pt x="1751" y="6228"/>
                  </a:cubicBezTo>
                  <a:cubicBezTo>
                    <a:pt x="1884" y="6228"/>
                    <a:pt x="1990" y="6202"/>
                    <a:pt x="2085" y="6202"/>
                  </a:cubicBezTo>
                  <a:close/>
                  <a:moveTo>
                    <a:pt x="16620" y="6221"/>
                  </a:moveTo>
                  <a:cubicBezTo>
                    <a:pt x="16672" y="6221"/>
                    <a:pt x="16724" y="6223"/>
                    <a:pt x="16777" y="6228"/>
                  </a:cubicBezTo>
                  <a:cubicBezTo>
                    <a:pt x="16824" y="6228"/>
                    <a:pt x="16848" y="6240"/>
                    <a:pt x="16943" y="6252"/>
                  </a:cubicBezTo>
                  <a:cubicBezTo>
                    <a:pt x="16824" y="6371"/>
                    <a:pt x="16753" y="6478"/>
                    <a:pt x="16658" y="6549"/>
                  </a:cubicBezTo>
                  <a:cubicBezTo>
                    <a:pt x="16312" y="6823"/>
                    <a:pt x="15931" y="6966"/>
                    <a:pt x="15479" y="6966"/>
                  </a:cubicBezTo>
                  <a:cubicBezTo>
                    <a:pt x="15443" y="6966"/>
                    <a:pt x="15384" y="6918"/>
                    <a:pt x="15360" y="6895"/>
                  </a:cubicBezTo>
                  <a:cubicBezTo>
                    <a:pt x="15336" y="6859"/>
                    <a:pt x="15336" y="6788"/>
                    <a:pt x="15360" y="6764"/>
                  </a:cubicBezTo>
                  <a:cubicBezTo>
                    <a:pt x="15726" y="6419"/>
                    <a:pt x="16140" y="6221"/>
                    <a:pt x="16620" y="6221"/>
                  </a:cubicBezTo>
                  <a:close/>
                  <a:moveTo>
                    <a:pt x="5109" y="5156"/>
                  </a:moveTo>
                  <a:cubicBezTo>
                    <a:pt x="5704" y="5156"/>
                    <a:pt x="7061" y="6490"/>
                    <a:pt x="7180" y="7216"/>
                  </a:cubicBezTo>
                  <a:cubicBezTo>
                    <a:pt x="6430" y="6978"/>
                    <a:pt x="5263" y="6014"/>
                    <a:pt x="5109" y="5156"/>
                  </a:cubicBezTo>
                  <a:close/>
                  <a:moveTo>
                    <a:pt x="13598" y="5156"/>
                  </a:moveTo>
                  <a:cubicBezTo>
                    <a:pt x="13241" y="6204"/>
                    <a:pt x="12443" y="6788"/>
                    <a:pt x="11514" y="7252"/>
                  </a:cubicBezTo>
                  <a:cubicBezTo>
                    <a:pt x="11514" y="6609"/>
                    <a:pt x="12895" y="5216"/>
                    <a:pt x="13598" y="5156"/>
                  </a:cubicBezTo>
                  <a:close/>
                  <a:moveTo>
                    <a:pt x="13872" y="5037"/>
                  </a:moveTo>
                  <a:cubicBezTo>
                    <a:pt x="13931" y="5133"/>
                    <a:pt x="14003" y="5252"/>
                    <a:pt x="14038" y="5371"/>
                  </a:cubicBezTo>
                  <a:cubicBezTo>
                    <a:pt x="14110" y="5680"/>
                    <a:pt x="14086" y="5978"/>
                    <a:pt x="13979" y="6299"/>
                  </a:cubicBezTo>
                  <a:cubicBezTo>
                    <a:pt x="13907" y="6526"/>
                    <a:pt x="13848" y="6764"/>
                    <a:pt x="13788" y="6978"/>
                  </a:cubicBezTo>
                  <a:cubicBezTo>
                    <a:pt x="13776" y="7038"/>
                    <a:pt x="13753" y="7085"/>
                    <a:pt x="13741" y="7145"/>
                  </a:cubicBezTo>
                  <a:cubicBezTo>
                    <a:pt x="13663" y="7371"/>
                    <a:pt x="13641" y="7444"/>
                    <a:pt x="13535" y="7444"/>
                  </a:cubicBezTo>
                  <a:cubicBezTo>
                    <a:pt x="13479" y="7444"/>
                    <a:pt x="13400" y="7423"/>
                    <a:pt x="13276" y="7395"/>
                  </a:cubicBezTo>
                  <a:cubicBezTo>
                    <a:pt x="12895" y="7323"/>
                    <a:pt x="12491" y="7311"/>
                    <a:pt x="12086" y="7264"/>
                  </a:cubicBezTo>
                  <a:lnTo>
                    <a:pt x="11967" y="7264"/>
                  </a:lnTo>
                  <a:cubicBezTo>
                    <a:pt x="12419" y="7014"/>
                    <a:pt x="12788" y="6680"/>
                    <a:pt x="13133" y="6323"/>
                  </a:cubicBezTo>
                  <a:cubicBezTo>
                    <a:pt x="13467" y="5966"/>
                    <a:pt x="13693" y="5525"/>
                    <a:pt x="13812" y="5037"/>
                  </a:cubicBezTo>
                  <a:close/>
                  <a:moveTo>
                    <a:pt x="8002" y="6133"/>
                  </a:moveTo>
                  <a:cubicBezTo>
                    <a:pt x="8550" y="6359"/>
                    <a:pt x="8740" y="6918"/>
                    <a:pt x="8550" y="7454"/>
                  </a:cubicBezTo>
                  <a:cubicBezTo>
                    <a:pt x="8133" y="7323"/>
                    <a:pt x="7728" y="6740"/>
                    <a:pt x="8002" y="6133"/>
                  </a:cubicBezTo>
                  <a:close/>
                  <a:moveTo>
                    <a:pt x="10693" y="6133"/>
                  </a:moveTo>
                  <a:lnTo>
                    <a:pt x="10693" y="6133"/>
                  </a:lnTo>
                  <a:cubicBezTo>
                    <a:pt x="10931" y="6704"/>
                    <a:pt x="10633" y="7240"/>
                    <a:pt x="10145" y="7454"/>
                  </a:cubicBezTo>
                  <a:cubicBezTo>
                    <a:pt x="9943" y="6942"/>
                    <a:pt x="10145" y="6359"/>
                    <a:pt x="10693" y="6133"/>
                  </a:cubicBezTo>
                  <a:close/>
                  <a:moveTo>
                    <a:pt x="4811" y="5013"/>
                  </a:moveTo>
                  <a:cubicBezTo>
                    <a:pt x="5109" y="6073"/>
                    <a:pt x="5835" y="6716"/>
                    <a:pt x="6716" y="7264"/>
                  </a:cubicBezTo>
                  <a:lnTo>
                    <a:pt x="6430" y="7264"/>
                  </a:lnTo>
                  <a:cubicBezTo>
                    <a:pt x="6014" y="7276"/>
                    <a:pt x="5585" y="7323"/>
                    <a:pt x="5180" y="7454"/>
                  </a:cubicBezTo>
                  <a:cubicBezTo>
                    <a:pt x="5174" y="7456"/>
                    <a:pt x="5165" y="7457"/>
                    <a:pt x="5156" y="7457"/>
                  </a:cubicBezTo>
                  <a:cubicBezTo>
                    <a:pt x="5116" y="7457"/>
                    <a:pt x="5059" y="7438"/>
                    <a:pt x="5049" y="7419"/>
                  </a:cubicBezTo>
                  <a:cubicBezTo>
                    <a:pt x="4930" y="7073"/>
                    <a:pt x="4811" y="6728"/>
                    <a:pt x="4704" y="6383"/>
                  </a:cubicBezTo>
                  <a:cubicBezTo>
                    <a:pt x="4668" y="6252"/>
                    <a:pt x="4621" y="6133"/>
                    <a:pt x="4609" y="6002"/>
                  </a:cubicBezTo>
                  <a:cubicBezTo>
                    <a:pt x="4585" y="5787"/>
                    <a:pt x="4585" y="5573"/>
                    <a:pt x="4621" y="5359"/>
                  </a:cubicBezTo>
                  <a:cubicBezTo>
                    <a:pt x="4632" y="5240"/>
                    <a:pt x="4728" y="5133"/>
                    <a:pt x="4811" y="5013"/>
                  </a:cubicBezTo>
                  <a:close/>
                  <a:moveTo>
                    <a:pt x="7609" y="5216"/>
                  </a:moveTo>
                  <a:cubicBezTo>
                    <a:pt x="7835" y="5359"/>
                    <a:pt x="8038" y="5478"/>
                    <a:pt x="8240" y="5633"/>
                  </a:cubicBezTo>
                  <a:cubicBezTo>
                    <a:pt x="8561" y="5883"/>
                    <a:pt x="8859" y="6180"/>
                    <a:pt x="9109" y="6502"/>
                  </a:cubicBezTo>
                  <a:cubicBezTo>
                    <a:pt x="9169" y="6585"/>
                    <a:pt x="9169" y="6645"/>
                    <a:pt x="9109" y="6728"/>
                  </a:cubicBezTo>
                  <a:cubicBezTo>
                    <a:pt x="9014" y="6859"/>
                    <a:pt x="8919" y="7026"/>
                    <a:pt x="8812" y="7204"/>
                  </a:cubicBezTo>
                  <a:cubicBezTo>
                    <a:pt x="8788" y="7038"/>
                    <a:pt x="8776" y="6907"/>
                    <a:pt x="8752" y="6788"/>
                  </a:cubicBezTo>
                  <a:cubicBezTo>
                    <a:pt x="8728" y="6490"/>
                    <a:pt x="8550" y="6287"/>
                    <a:pt x="8323" y="6109"/>
                  </a:cubicBezTo>
                  <a:cubicBezTo>
                    <a:pt x="8252" y="6049"/>
                    <a:pt x="8157" y="5990"/>
                    <a:pt x="8073" y="5930"/>
                  </a:cubicBezTo>
                  <a:cubicBezTo>
                    <a:pt x="8031" y="5899"/>
                    <a:pt x="7987" y="5885"/>
                    <a:pt x="7947" y="5885"/>
                  </a:cubicBezTo>
                  <a:cubicBezTo>
                    <a:pt x="7862" y="5885"/>
                    <a:pt x="7792" y="5949"/>
                    <a:pt x="7776" y="6061"/>
                  </a:cubicBezTo>
                  <a:lnTo>
                    <a:pt x="7728" y="6323"/>
                  </a:lnTo>
                  <a:cubicBezTo>
                    <a:pt x="7657" y="6740"/>
                    <a:pt x="7799" y="7085"/>
                    <a:pt x="8085" y="7383"/>
                  </a:cubicBezTo>
                  <a:cubicBezTo>
                    <a:pt x="8121" y="7419"/>
                    <a:pt x="8145" y="7430"/>
                    <a:pt x="8180" y="7442"/>
                  </a:cubicBezTo>
                  <a:cubicBezTo>
                    <a:pt x="8157" y="7454"/>
                    <a:pt x="8157" y="7478"/>
                    <a:pt x="8145" y="7490"/>
                  </a:cubicBezTo>
                  <a:cubicBezTo>
                    <a:pt x="7954" y="7442"/>
                    <a:pt x="7740" y="7395"/>
                    <a:pt x="7538" y="7335"/>
                  </a:cubicBezTo>
                  <a:cubicBezTo>
                    <a:pt x="7502" y="7323"/>
                    <a:pt x="7466" y="7276"/>
                    <a:pt x="7466" y="7252"/>
                  </a:cubicBezTo>
                  <a:cubicBezTo>
                    <a:pt x="7430" y="7073"/>
                    <a:pt x="7407" y="6883"/>
                    <a:pt x="7407" y="6704"/>
                  </a:cubicBezTo>
                  <a:cubicBezTo>
                    <a:pt x="7383" y="6204"/>
                    <a:pt x="7430" y="5716"/>
                    <a:pt x="7609" y="5216"/>
                  </a:cubicBezTo>
                  <a:close/>
                  <a:moveTo>
                    <a:pt x="11074" y="5240"/>
                  </a:moveTo>
                  <a:cubicBezTo>
                    <a:pt x="11109" y="5335"/>
                    <a:pt x="11145" y="5418"/>
                    <a:pt x="11169" y="5514"/>
                  </a:cubicBezTo>
                  <a:cubicBezTo>
                    <a:pt x="11240" y="5930"/>
                    <a:pt x="11300" y="6347"/>
                    <a:pt x="11264" y="6776"/>
                  </a:cubicBezTo>
                  <a:cubicBezTo>
                    <a:pt x="11252" y="6918"/>
                    <a:pt x="11240" y="7085"/>
                    <a:pt x="11228" y="7252"/>
                  </a:cubicBezTo>
                  <a:cubicBezTo>
                    <a:pt x="11217" y="7276"/>
                    <a:pt x="11181" y="7323"/>
                    <a:pt x="11157" y="7335"/>
                  </a:cubicBezTo>
                  <a:cubicBezTo>
                    <a:pt x="10943" y="7395"/>
                    <a:pt x="10740" y="7442"/>
                    <a:pt x="10514" y="7490"/>
                  </a:cubicBezTo>
                  <a:cubicBezTo>
                    <a:pt x="10597" y="7371"/>
                    <a:pt x="10681" y="7264"/>
                    <a:pt x="10788" y="7180"/>
                  </a:cubicBezTo>
                  <a:cubicBezTo>
                    <a:pt x="10990" y="6942"/>
                    <a:pt x="11026" y="6657"/>
                    <a:pt x="10990" y="6371"/>
                  </a:cubicBezTo>
                  <a:cubicBezTo>
                    <a:pt x="10967" y="6252"/>
                    <a:pt x="10955" y="6145"/>
                    <a:pt x="10931" y="6049"/>
                  </a:cubicBezTo>
                  <a:cubicBezTo>
                    <a:pt x="10905" y="5938"/>
                    <a:pt x="10837" y="5876"/>
                    <a:pt x="10756" y="5876"/>
                  </a:cubicBezTo>
                  <a:cubicBezTo>
                    <a:pt x="10725" y="5876"/>
                    <a:pt x="10691" y="5886"/>
                    <a:pt x="10657" y="5906"/>
                  </a:cubicBezTo>
                  <a:cubicBezTo>
                    <a:pt x="10526" y="5990"/>
                    <a:pt x="10407" y="6085"/>
                    <a:pt x="10288" y="6180"/>
                  </a:cubicBezTo>
                  <a:cubicBezTo>
                    <a:pt x="9990" y="6407"/>
                    <a:pt x="9931" y="6716"/>
                    <a:pt x="9895" y="7061"/>
                  </a:cubicBezTo>
                  <a:cubicBezTo>
                    <a:pt x="9883" y="7097"/>
                    <a:pt x="9883" y="7133"/>
                    <a:pt x="9883" y="7157"/>
                  </a:cubicBezTo>
                  <a:cubicBezTo>
                    <a:pt x="9883" y="7180"/>
                    <a:pt x="9871" y="7180"/>
                    <a:pt x="9859" y="7192"/>
                  </a:cubicBezTo>
                  <a:cubicBezTo>
                    <a:pt x="9740" y="7014"/>
                    <a:pt x="9621" y="6835"/>
                    <a:pt x="9514" y="6657"/>
                  </a:cubicBezTo>
                  <a:cubicBezTo>
                    <a:pt x="9502" y="6621"/>
                    <a:pt x="9526" y="6585"/>
                    <a:pt x="9538" y="6549"/>
                  </a:cubicBezTo>
                  <a:cubicBezTo>
                    <a:pt x="9657" y="6407"/>
                    <a:pt x="9776" y="6264"/>
                    <a:pt x="9895" y="6121"/>
                  </a:cubicBezTo>
                  <a:cubicBezTo>
                    <a:pt x="10157" y="5823"/>
                    <a:pt x="10728" y="5394"/>
                    <a:pt x="11074" y="5240"/>
                  </a:cubicBezTo>
                  <a:close/>
                  <a:moveTo>
                    <a:pt x="4218" y="6393"/>
                  </a:moveTo>
                  <a:cubicBezTo>
                    <a:pt x="4300" y="6393"/>
                    <a:pt x="4383" y="6403"/>
                    <a:pt x="4466" y="6418"/>
                  </a:cubicBezTo>
                  <a:cubicBezTo>
                    <a:pt x="4501" y="6430"/>
                    <a:pt x="4525" y="6466"/>
                    <a:pt x="4549" y="6490"/>
                  </a:cubicBezTo>
                  <a:cubicBezTo>
                    <a:pt x="4644" y="6847"/>
                    <a:pt x="4763" y="7192"/>
                    <a:pt x="4871" y="7538"/>
                  </a:cubicBezTo>
                  <a:cubicBezTo>
                    <a:pt x="4561" y="7692"/>
                    <a:pt x="4228" y="7859"/>
                    <a:pt x="3918" y="8014"/>
                  </a:cubicBezTo>
                  <a:cubicBezTo>
                    <a:pt x="3912" y="8017"/>
                    <a:pt x="3903" y="8019"/>
                    <a:pt x="3892" y="8019"/>
                  </a:cubicBezTo>
                  <a:cubicBezTo>
                    <a:pt x="3864" y="8019"/>
                    <a:pt x="3825" y="8007"/>
                    <a:pt x="3799" y="7990"/>
                  </a:cubicBezTo>
                  <a:cubicBezTo>
                    <a:pt x="3442" y="7776"/>
                    <a:pt x="3323" y="7371"/>
                    <a:pt x="3489" y="7002"/>
                  </a:cubicBezTo>
                  <a:cubicBezTo>
                    <a:pt x="3549" y="6859"/>
                    <a:pt x="3632" y="6716"/>
                    <a:pt x="3739" y="6597"/>
                  </a:cubicBezTo>
                  <a:cubicBezTo>
                    <a:pt x="3870" y="6442"/>
                    <a:pt x="4040" y="6393"/>
                    <a:pt x="4218" y="6393"/>
                  </a:cubicBezTo>
                  <a:close/>
                  <a:moveTo>
                    <a:pt x="14428" y="6417"/>
                  </a:moveTo>
                  <a:cubicBezTo>
                    <a:pt x="14736" y="6417"/>
                    <a:pt x="15019" y="6569"/>
                    <a:pt x="15181" y="6954"/>
                  </a:cubicBezTo>
                  <a:cubicBezTo>
                    <a:pt x="15396" y="7442"/>
                    <a:pt x="15229" y="7788"/>
                    <a:pt x="14919" y="8014"/>
                  </a:cubicBezTo>
                  <a:cubicBezTo>
                    <a:pt x="14894" y="8022"/>
                    <a:pt x="14851" y="8031"/>
                    <a:pt x="14820" y="8031"/>
                  </a:cubicBezTo>
                  <a:cubicBezTo>
                    <a:pt x="14806" y="8031"/>
                    <a:pt x="14795" y="8029"/>
                    <a:pt x="14788" y="8026"/>
                  </a:cubicBezTo>
                  <a:cubicBezTo>
                    <a:pt x="14455" y="7859"/>
                    <a:pt x="14134" y="7692"/>
                    <a:pt x="13812" y="7538"/>
                  </a:cubicBezTo>
                  <a:cubicBezTo>
                    <a:pt x="13919" y="7192"/>
                    <a:pt x="14026" y="6847"/>
                    <a:pt x="14146" y="6526"/>
                  </a:cubicBezTo>
                  <a:cubicBezTo>
                    <a:pt x="14157" y="6490"/>
                    <a:pt x="14217" y="6442"/>
                    <a:pt x="14265" y="6430"/>
                  </a:cubicBezTo>
                  <a:cubicBezTo>
                    <a:pt x="14319" y="6421"/>
                    <a:pt x="14374" y="6417"/>
                    <a:pt x="14428" y="6417"/>
                  </a:cubicBezTo>
                  <a:close/>
                  <a:moveTo>
                    <a:pt x="9347" y="6764"/>
                  </a:moveTo>
                  <a:cubicBezTo>
                    <a:pt x="9431" y="6883"/>
                    <a:pt x="9490" y="6966"/>
                    <a:pt x="9550" y="7073"/>
                  </a:cubicBezTo>
                  <a:cubicBezTo>
                    <a:pt x="9645" y="7252"/>
                    <a:pt x="9764" y="7419"/>
                    <a:pt x="9871" y="7573"/>
                  </a:cubicBezTo>
                  <a:cubicBezTo>
                    <a:pt x="9883" y="7609"/>
                    <a:pt x="9907" y="7680"/>
                    <a:pt x="9883" y="7692"/>
                  </a:cubicBezTo>
                  <a:cubicBezTo>
                    <a:pt x="9704" y="7907"/>
                    <a:pt x="9514" y="8097"/>
                    <a:pt x="9335" y="8312"/>
                  </a:cubicBezTo>
                  <a:cubicBezTo>
                    <a:pt x="9157" y="8097"/>
                    <a:pt x="8966" y="7871"/>
                    <a:pt x="8776" y="7633"/>
                  </a:cubicBezTo>
                  <a:cubicBezTo>
                    <a:pt x="8966" y="7359"/>
                    <a:pt x="9145" y="7073"/>
                    <a:pt x="9347" y="6764"/>
                  </a:cubicBezTo>
                  <a:close/>
                  <a:moveTo>
                    <a:pt x="9919" y="7931"/>
                  </a:moveTo>
                  <a:cubicBezTo>
                    <a:pt x="9931" y="7931"/>
                    <a:pt x="9943" y="7954"/>
                    <a:pt x="9966" y="7954"/>
                  </a:cubicBezTo>
                  <a:cubicBezTo>
                    <a:pt x="9943" y="8145"/>
                    <a:pt x="9931" y="8335"/>
                    <a:pt x="9907" y="8562"/>
                  </a:cubicBezTo>
                  <a:cubicBezTo>
                    <a:pt x="9764" y="8514"/>
                    <a:pt x="9645" y="8466"/>
                    <a:pt x="9514" y="8407"/>
                  </a:cubicBezTo>
                  <a:cubicBezTo>
                    <a:pt x="9669" y="8252"/>
                    <a:pt x="9800" y="8085"/>
                    <a:pt x="9919" y="7931"/>
                  </a:cubicBezTo>
                  <a:close/>
                  <a:moveTo>
                    <a:pt x="8764" y="7931"/>
                  </a:moveTo>
                  <a:cubicBezTo>
                    <a:pt x="8907" y="8085"/>
                    <a:pt x="9026" y="8228"/>
                    <a:pt x="9169" y="8407"/>
                  </a:cubicBezTo>
                  <a:cubicBezTo>
                    <a:pt x="9038" y="8466"/>
                    <a:pt x="8931" y="8514"/>
                    <a:pt x="8788" y="8573"/>
                  </a:cubicBezTo>
                  <a:cubicBezTo>
                    <a:pt x="8752" y="8335"/>
                    <a:pt x="8740" y="8145"/>
                    <a:pt x="8728" y="7954"/>
                  </a:cubicBezTo>
                  <a:cubicBezTo>
                    <a:pt x="8740" y="7954"/>
                    <a:pt x="8752" y="7931"/>
                    <a:pt x="8764" y="7931"/>
                  </a:cubicBezTo>
                  <a:close/>
                  <a:moveTo>
                    <a:pt x="7490" y="7526"/>
                  </a:moveTo>
                  <a:lnTo>
                    <a:pt x="7490" y="7526"/>
                  </a:lnTo>
                  <a:cubicBezTo>
                    <a:pt x="7645" y="7561"/>
                    <a:pt x="7776" y="7585"/>
                    <a:pt x="7907" y="7621"/>
                  </a:cubicBezTo>
                  <a:cubicBezTo>
                    <a:pt x="8085" y="7657"/>
                    <a:pt x="8264" y="7680"/>
                    <a:pt x="8442" y="7728"/>
                  </a:cubicBezTo>
                  <a:cubicBezTo>
                    <a:pt x="8478" y="7740"/>
                    <a:pt x="8538" y="7788"/>
                    <a:pt x="8538" y="7811"/>
                  </a:cubicBezTo>
                  <a:lnTo>
                    <a:pt x="8573" y="8621"/>
                  </a:lnTo>
                  <a:lnTo>
                    <a:pt x="7776" y="8573"/>
                  </a:lnTo>
                  <a:cubicBezTo>
                    <a:pt x="7728" y="8573"/>
                    <a:pt x="7704" y="8526"/>
                    <a:pt x="7680" y="8490"/>
                  </a:cubicBezTo>
                  <a:cubicBezTo>
                    <a:pt x="7657" y="8312"/>
                    <a:pt x="7621" y="8109"/>
                    <a:pt x="7585" y="7931"/>
                  </a:cubicBezTo>
                  <a:cubicBezTo>
                    <a:pt x="7561" y="7800"/>
                    <a:pt x="7526" y="7680"/>
                    <a:pt x="7490" y="7526"/>
                  </a:cubicBezTo>
                  <a:close/>
                  <a:moveTo>
                    <a:pt x="11181" y="7526"/>
                  </a:moveTo>
                  <a:lnTo>
                    <a:pt x="11098" y="7931"/>
                  </a:lnTo>
                  <a:cubicBezTo>
                    <a:pt x="11062" y="8109"/>
                    <a:pt x="11038" y="8288"/>
                    <a:pt x="10990" y="8466"/>
                  </a:cubicBezTo>
                  <a:cubicBezTo>
                    <a:pt x="10990" y="8514"/>
                    <a:pt x="10931" y="8573"/>
                    <a:pt x="10895" y="8573"/>
                  </a:cubicBezTo>
                  <a:cubicBezTo>
                    <a:pt x="10633" y="8585"/>
                    <a:pt x="10383" y="8609"/>
                    <a:pt x="10097" y="8621"/>
                  </a:cubicBezTo>
                  <a:cubicBezTo>
                    <a:pt x="10109" y="8407"/>
                    <a:pt x="10145" y="8216"/>
                    <a:pt x="10145" y="8014"/>
                  </a:cubicBezTo>
                  <a:cubicBezTo>
                    <a:pt x="10157" y="7728"/>
                    <a:pt x="10157" y="7728"/>
                    <a:pt x="10443" y="7680"/>
                  </a:cubicBezTo>
                  <a:cubicBezTo>
                    <a:pt x="10681" y="7633"/>
                    <a:pt x="10919" y="7573"/>
                    <a:pt x="11181" y="7526"/>
                  </a:cubicBezTo>
                  <a:close/>
                  <a:moveTo>
                    <a:pt x="6491" y="7952"/>
                  </a:moveTo>
                  <a:cubicBezTo>
                    <a:pt x="6894" y="7952"/>
                    <a:pt x="7248" y="8205"/>
                    <a:pt x="7418" y="8573"/>
                  </a:cubicBezTo>
                  <a:cubicBezTo>
                    <a:pt x="7306" y="8630"/>
                    <a:pt x="7167" y="8661"/>
                    <a:pt x="7019" y="8661"/>
                  </a:cubicBezTo>
                  <a:cubicBezTo>
                    <a:pt x="6667" y="8661"/>
                    <a:pt x="6270" y="8482"/>
                    <a:pt x="6085" y="8038"/>
                  </a:cubicBezTo>
                  <a:cubicBezTo>
                    <a:pt x="6223" y="7979"/>
                    <a:pt x="6359" y="7952"/>
                    <a:pt x="6491" y="7952"/>
                  </a:cubicBezTo>
                  <a:close/>
                  <a:moveTo>
                    <a:pt x="12199" y="7950"/>
                  </a:moveTo>
                  <a:cubicBezTo>
                    <a:pt x="12325" y="7950"/>
                    <a:pt x="12459" y="7974"/>
                    <a:pt x="12598" y="8026"/>
                  </a:cubicBezTo>
                  <a:cubicBezTo>
                    <a:pt x="12498" y="8407"/>
                    <a:pt x="12093" y="8664"/>
                    <a:pt x="11669" y="8664"/>
                  </a:cubicBezTo>
                  <a:cubicBezTo>
                    <a:pt x="11537" y="8664"/>
                    <a:pt x="11403" y="8639"/>
                    <a:pt x="11276" y="8585"/>
                  </a:cubicBezTo>
                  <a:cubicBezTo>
                    <a:pt x="11441" y="8218"/>
                    <a:pt x="11776" y="7950"/>
                    <a:pt x="12199" y="7950"/>
                  </a:cubicBezTo>
                  <a:close/>
                  <a:moveTo>
                    <a:pt x="10776" y="8752"/>
                  </a:moveTo>
                  <a:cubicBezTo>
                    <a:pt x="10776" y="8764"/>
                    <a:pt x="10800" y="8788"/>
                    <a:pt x="10800" y="8800"/>
                  </a:cubicBezTo>
                  <a:cubicBezTo>
                    <a:pt x="10645" y="8931"/>
                    <a:pt x="10502" y="9050"/>
                    <a:pt x="10324" y="9181"/>
                  </a:cubicBezTo>
                  <a:cubicBezTo>
                    <a:pt x="10276" y="9062"/>
                    <a:pt x="10216" y="8966"/>
                    <a:pt x="10157" y="8812"/>
                  </a:cubicBezTo>
                  <a:cubicBezTo>
                    <a:pt x="10371" y="8800"/>
                    <a:pt x="10586" y="8764"/>
                    <a:pt x="10776" y="8752"/>
                  </a:cubicBezTo>
                  <a:close/>
                  <a:moveTo>
                    <a:pt x="7907" y="8764"/>
                  </a:moveTo>
                  <a:cubicBezTo>
                    <a:pt x="8097" y="8788"/>
                    <a:pt x="8300" y="8800"/>
                    <a:pt x="8514" y="8823"/>
                  </a:cubicBezTo>
                  <a:cubicBezTo>
                    <a:pt x="8478" y="8954"/>
                    <a:pt x="8431" y="9085"/>
                    <a:pt x="8371" y="9216"/>
                  </a:cubicBezTo>
                  <a:cubicBezTo>
                    <a:pt x="8204" y="9062"/>
                    <a:pt x="8038" y="8931"/>
                    <a:pt x="7895" y="8812"/>
                  </a:cubicBezTo>
                  <a:cubicBezTo>
                    <a:pt x="7895" y="8800"/>
                    <a:pt x="7907" y="8788"/>
                    <a:pt x="7907" y="8764"/>
                  </a:cubicBezTo>
                  <a:close/>
                  <a:moveTo>
                    <a:pt x="12153" y="7453"/>
                  </a:moveTo>
                  <a:cubicBezTo>
                    <a:pt x="12581" y="7453"/>
                    <a:pt x="13000" y="7504"/>
                    <a:pt x="13419" y="7633"/>
                  </a:cubicBezTo>
                  <a:cubicBezTo>
                    <a:pt x="13431" y="7633"/>
                    <a:pt x="13455" y="7657"/>
                    <a:pt x="13503" y="7680"/>
                  </a:cubicBezTo>
                  <a:cubicBezTo>
                    <a:pt x="13360" y="7907"/>
                    <a:pt x="13241" y="8109"/>
                    <a:pt x="13074" y="8312"/>
                  </a:cubicBezTo>
                  <a:cubicBezTo>
                    <a:pt x="12824" y="8645"/>
                    <a:pt x="12538" y="8931"/>
                    <a:pt x="12193" y="9181"/>
                  </a:cubicBezTo>
                  <a:cubicBezTo>
                    <a:pt x="12157" y="9204"/>
                    <a:pt x="12127" y="9216"/>
                    <a:pt x="12098" y="9216"/>
                  </a:cubicBezTo>
                  <a:cubicBezTo>
                    <a:pt x="12068" y="9216"/>
                    <a:pt x="12038" y="9204"/>
                    <a:pt x="12002" y="9181"/>
                  </a:cubicBezTo>
                  <a:cubicBezTo>
                    <a:pt x="11848" y="9074"/>
                    <a:pt x="11693" y="8990"/>
                    <a:pt x="11490" y="8871"/>
                  </a:cubicBezTo>
                  <a:cubicBezTo>
                    <a:pt x="11657" y="8847"/>
                    <a:pt x="11788" y="8823"/>
                    <a:pt x="11907" y="8812"/>
                  </a:cubicBezTo>
                  <a:cubicBezTo>
                    <a:pt x="12205" y="8788"/>
                    <a:pt x="12419" y="8621"/>
                    <a:pt x="12598" y="8395"/>
                  </a:cubicBezTo>
                  <a:cubicBezTo>
                    <a:pt x="12669" y="8312"/>
                    <a:pt x="12729" y="8204"/>
                    <a:pt x="12788" y="8109"/>
                  </a:cubicBezTo>
                  <a:cubicBezTo>
                    <a:pt x="12883" y="7978"/>
                    <a:pt x="12824" y="7847"/>
                    <a:pt x="12669" y="7811"/>
                  </a:cubicBezTo>
                  <a:cubicBezTo>
                    <a:pt x="12562" y="7788"/>
                    <a:pt x="12479" y="7776"/>
                    <a:pt x="12371" y="7752"/>
                  </a:cubicBezTo>
                  <a:cubicBezTo>
                    <a:pt x="12308" y="7741"/>
                    <a:pt x="12246" y="7735"/>
                    <a:pt x="12186" y="7735"/>
                  </a:cubicBezTo>
                  <a:cubicBezTo>
                    <a:pt x="11866" y="7735"/>
                    <a:pt x="11598" y="7888"/>
                    <a:pt x="11348" y="8109"/>
                  </a:cubicBezTo>
                  <a:cubicBezTo>
                    <a:pt x="11312" y="8145"/>
                    <a:pt x="11300" y="8169"/>
                    <a:pt x="11276" y="8192"/>
                  </a:cubicBezTo>
                  <a:lnTo>
                    <a:pt x="11240" y="8192"/>
                  </a:lnTo>
                  <a:cubicBezTo>
                    <a:pt x="11300" y="7978"/>
                    <a:pt x="11336" y="7764"/>
                    <a:pt x="11395" y="7561"/>
                  </a:cubicBezTo>
                  <a:cubicBezTo>
                    <a:pt x="11395" y="7538"/>
                    <a:pt x="11455" y="7502"/>
                    <a:pt x="11479" y="7502"/>
                  </a:cubicBezTo>
                  <a:cubicBezTo>
                    <a:pt x="11657" y="7490"/>
                    <a:pt x="11836" y="7454"/>
                    <a:pt x="12014" y="7454"/>
                  </a:cubicBezTo>
                  <a:cubicBezTo>
                    <a:pt x="12061" y="7453"/>
                    <a:pt x="12107" y="7453"/>
                    <a:pt x="12153" y="7453"/>
                  </a:cubicBezTo>
                  <a:close/>
                  <a:moveTo>
                    <a:pt x="6436" y="7485"/>
                  </a:moveTo>
                  <a:cubicBezTo>
                    <a:pt x="6642" y="7485"/>
                    <a:pt x="6851" y="7490"/>
                    <a:pt x="7049" y="7490"/>
                  </a:cubicBezTo>
                  <a:cubicBezTo>
                    <a:pt x="7264" y="7490"/>
                    <a:pt x="7299" y="7538"/>
                    <a:pt x="7359" y="7740"/>
                  </a:cubicBezTo>
                  <a:cubicBezTo>
                    <a:pt x="7407" y="7895"/>
                    <a:pt x="7430" y="8050"/>
                    <a:pt x="7478" y="8228"/>
                  </a:cubicBezTo>
                  <a:cubicBezTo>
                    <a:pt x="7347" y="8133"/>
                    <a:pt x="7252" y="8050"/>
                    <a:pt x="7145" y="7978"/>
                  </a:cubicBezTo>
                  <a:cubicBezTo>
                    <a:pt x="6963" y="7833"/>
                    <a:pt x="6760" y="7770"/>
                    <a:pt x="6547" y="7770"/>
                  </a:cubicBezTo>
                  <a:cubicBezTo>
                    <a:pt x="6481" y="7770"/>
                    <a:pt x="6414" y="7776"/>
                    <a:pt x="6347" y="7788"/>
                  </a:cubicBezTo>
                  <a:cubicBezTo>
                    <a:pt x="6228" y="7800"/>
                    <a:pt x="6121" y="7811"/>
                    <a:pt x="6014" y="7847"/>
                  </a:cubicBezTo>
                  <a:cubicBezTo>
                    <a:pt x="5871" y="7871"/>
                    <a:pt x="5811" y="7990"/>
                    <a:pt x="5883" y="8109"/>
                  </a:cubicBezTo>
                  <a:cubicBezTo>
                    <a:pt x="5954" y="8228"/>
                    <a:pt x="6049" y="8347"/>
                    <a:pt x="6133" y="8466"/>
                  </a:cubicBezTo>
                  <a:cubicBezTo>
                    <a:pt x="6359" y="8752"/>
                    <a:pt x="6692" y="8823"/>
                    <a:pt x="7026" y="8859"/>
                  </a:cubicBezTo>
                  <a:cubicBezTo>
                    <a:pt x="7061" y="8859"/>
                    <a:pt x="7109" y="8859"/>
                    <a:pt x="7145" y="8883"/>
                  </a:cubicBezTo>
                  <a:cubicBezTo>
                    <a:pt x="6966" y="9002"/>
                    <a:pt x="6787" y="9121"/>
                    <a:pt x="6609" y="9228"/>
                  </a:cubicBezTo>
                  <a:cubicBezTo>
                    <a:pt x="6604" y="9231"/>
                    <a:pt x="6599" y="9232"/>
                    <a:pt x="6593" y="9232"/>
                  </a:cubicBezTo>
                  <a:cubicBezTo>
                    <a:pt x="6568" y="9232"/>
                    <a:pt x="6533" y="9214"/>
                    <a:pt x="6514" y="9204"/>
                  </a:cubicBezTo>
                  <a:cubicBezTo>
                    <a:pt x="6359" y="9085"/>
                    <a:pt x="6216" y="8978"/>
                    <a:pt x="6073" y="8847"/>
                  </a:cubicBezTo>
                  <a:cubicBezTo>
                    <a:pt x="5716" y="8502"/>
                    <a:pt x="5406" y="8133"/>
                    <a:pt x="5168" y="7633"/>
                  </a:cubicBezTo>
                  <a:cubicBezTo>
                    <a:pt x="5513" y="7573"/>
                    <a:pt x="5811" y="7502"/>
                    <a:pt x="6133" y="7490"/>
                  </a:cubicBezTo>
                  <a:cubicBezTo>
                    <a:pt x="6232" y="7486"/>
                    <a:pt x="6334" y="7485"/>
                    <a:pt x="6436" y="7485"/>
                  </a:cubicBezTo>
                  <a:close/>
                  <a:moveTo>
                    <a:pt x="4917" y="7731"/>
                  </a:moveTo>
                  <a:cubicBezTo>
                    <a:pt x="5000" y="7731"/>
                    <a:pt x="5044" y="7810"/>
                    <a:pt x="5168" y="7990"/>
                  </a:cubicBezTo>
                  <a:cubicBezTo>
                    <a:pt x="5394" y="8335"/>
                    <a:pt x="5668" y="8633"/>
                    <a:pt x="5930" y="8943"/>
                  </a:cubicBezTo>
                  <a:lnTo>
                    <a:pt x="6037" y="9050"/>
                  </a:lnTo>
                  <a:cubicBezTo>
                    <a:pt x="5574" y="8938"/>
                    <a:pt x="5123" y="8862"/>
                    <a:pt x="4682" y="8862"/>
                  </a:cubicBezTo>
                  <a:cubicBezTo>
                    <a:pt x="4136" y="8862"/>
                    <a:pt x="3605" y="8978"/>
                    <a:pt x="3085" y="9288"/>
                  </a:cubicBezTo>
                  <a:cubicBezTo>
                    <a:pt x="3073" y="9264"/>
                    <a:pt x="3061" y="9240"/>
                    <a:pt x="3037" y="9228"/>
                  </a:cubicBezTo>
                  <a:cubicBezTo>
                    <a:pt x="3085" y="9109"/>
                    <a:pt x="3097" y="8990"/>
                    <a:pt x="3156" y="8883"/>
                  </a:cubicBezTo>
                  <a:cubicBezTo>
                    <a:pt x="3335" y="8609"/>
                    <a:pt x="3573" y="8395"/>
                    <a:pt x="3870" y="8264"/>
                  </a:cubicBezTo>
                  <a:cubicBezTo>
                    <a:pt x="4085" y="8157"/>
                    <a:pt x="4275" y="8038"/>
                    <a:pt x="4478" y="7919"/>
                  </a:cubicBezTo>
                  <a:cubicBezTo>
                    <a:pt x="4525" y="7907"/>
                    <a:pt x="4585" y="7871"/>
                    <a:pt x="4632" y="7847"/>
                  </a:cubicBezTo>
                  <a:cubicBezTo>
                    <a:pt x="4777" y="7772"/>
                    <a:pt x="4857" y="7731"/>
                    <a:pt x="4917" y="7731"/>
                  </a:cubicBezTo>
                  <a:close/>
                  <a:moveTo>
                    <a:pt x="13735" y="7737"/>
                  </a:moveTo>
                  <a:cubicBezTo>
                    <a:pt x="13742" y="7737"/>
                    <a:pt x="13749" y="7738"/>
                    <a:pt x="13753" y="7740"/>
                  </a:cubicBezTo>
                  <a:cubicBezTo>
                    <a:pt x="14074" y="7895"/>
                    <a:pt x="14396" y="8050"/>
                    <a:pt x="14705" y="8216"/>
                  </a:cubicBezTo>
                  <a:cubicBezTo>
                    <a:pt x="14824" y="8276"/>
                    <a:pt x="14967" y="8335"/>
                    <a:pt x="15062" y="8431"/>
                  </a:cubicBezTo>
                  <a:cubicBezTo>
                    <a:pt x="15229" y="8562"/>
                    <a:pt x="15384" y="8704"/>
                    <a:pt x="15503" y="8871"/>
                  </a:cubicBezTo>
                  <a:cubicBezTo>
                    <a:pt x="15574" y="8978"/>
                    <a:pt x="15598" y="9109"/>
                    <a:pt x="15646" y="9228"/>
                  </a:cubicBezTo>
                  <a:cubicBezTo>
                    <a:pt x="15634" y="9240"/>
                    <a:pt x="15622" y="9276"/>
                    <a:pt x="15598" y="9288"/>
                  </a:cubicBezTo>
                  <a:cubicBezTo>
                    <a:pt x="15089" y="8981"/>
                    <a:pt x="14562" y="8864"/>
                    <a:pt x="14019" y="8864"/>
                  </a:cubicBezTo>
                  <a:cubicBezTo>
                    <a:pt x="13571" y="8864"/>
                    <a:pt x="13113" y="8943"/>
                    <a:pt x="12645" y="9062"/>
                  </a:cubicBezTo>
                  <a:lnTo>
                    <a:pt x="12883" y="8823"/>
                  </a:lnTo>
                  <a:cubicBezTo>
                    <a:pt x="13157" y="8514"/>
                    <a:pt x="13431" y="8192"/>
                    <a:pt x="13622" y="7800"/>
                  </a:cubicBezTo>
                  <a:cubicBezTo>
                    <a:pt x="13631" y="7760"/>
                    <a:pt x="13699" y="7737"/>
                    <a:pt x="13735" y="7737"/>
                  </a:cubicBezTo>
                  <a:close/>
                  <a:moveTo>
                    <a:pt x="13865" y="9066"/>
                  </a:moveTo>
                  <a:cubicBezTo>
                    <a:pt x="14459" y="9066"/>
                    <a:pt x="15056" y="9173"/>
                    <a:pt x="15348" y="9395"/>
                  </a:cubicBezTo>
                  <a:cubicBezTo>
                    <a:pt x="14882" y="9620"/>
                    <a:pt x="14425" y="9711"/>
                    <a:pt x="13971" y="9711"/>
                  </a:cubicBezTo>
                  <a:cubicBezTo>
                    <a:pt x="13439" y="9711"/>
                    <a:pt x="12911" y="9587"/>
                    <a:pt x="12371" y="9407"/>
                  </a:cubicBezTo>
                  <a:cubicBezTo>
                    <a:pt x="12633" y="9182"/>
                    <a:pt x="13247" y="9066"/>
                    <a:pt x="13865" y="9066"/>
                  </a:cubicBezTo>
                  <a:close/>
                  <a:moveTo>
                    <a:pt x="4683" y="9063"/>
                  </a:moveTo>
                  <a:cubicBezTo>
                    <a:pt x="5257" y="9063"/>
                    <a:pt x="5885" y="9167"/>
                    <a:pt x="6299" y="9383"/>
                  </a:cubicBezTo>
                  <a:cubicBezTo>
                    <a:pt x="5906" y="9583"/>
                    <a:pt x="5294" y="9713"/>
                    <a:pt x="4700" y="9713"/>
                  </a:cubicBezTo>
                  <a:cubicBezTo>
                    <a:pt x="4195" y="9713"/>
                    <a:pt x="3704" y="9619"/>
                    <a:pt x="3370" y="9395"/>
                  </a:cubicBezTo>
                  <a:cubicBezTo>
                    <a:pt x="3547" y="9176"/>
                    <a:pt x="4085" y="9063"/>
                    <a:pt x="4683" y="9063"/>
                  </a:cubicBezTo>
                  <a:close/>
                  <a:moveTo>
                    <a:pt x="16206" y="8854"/>
                  </a:moveTo>
                  <a:cubicBezTo>
                    <a:pt x="16984" y="8854"/>
                    <a:pt x="17731" y="9014"/>
                    <a:pt x="18420" y="9383"/>
                  </a:cubicBezTo>
                  <a:cubicBezTo>
                    <a:pt x="17726" y="9735"/>
                    <a:pt x="16982" y="9900"/>
                    <a:pt x="16194" y="9900"/>
                  </a:cubicBezTo>
                  <a:cubicBezTo>
                    <a:pt x="16049" y="9900"/>
                    <a:pt x="15901" y="9894"/>
                    <a:pt x="15753" y="9883"/>
                  </a:cubicBezTo>
                  <a:cubicBezTo>
                    <a:pt x="15860" y="9538"/>
                    <a:pt x="15836" y="9216"/>
                    <a:pt x="15753" y="8871"/>
                  </a:cubicBezTo>
                  <a:cubicBezTo>
                    <a:pt x="15905" y="8860"/>
                    <a:pt x="16056" y="8854"/>
                    <a:pt x="16206" y="8854"/>
                  </a:cubicBezTo>
                  <a:close/>
                  <a:moveTo>
                    <a:pt x="2954" y="8823"/>
                  </a:moveTo>
                  <a:cubicBezTo>
                    <a:pt x="2835" y="9204"/>
                    <a:pt x="2835" y="9538"/>
                    <a:pt x="2942" y="9883"/>
                  </a:cubicBezTo>
                  <a:cubicBezTo>
                    <a:pt x="2789" y="9895"/>
                    <a:pt x="2638" y="9901"/>
                    <a:pt x="2488" y="9901"/>
                  </a:cubicBezTo>
                  <a:cubicBezTo>
                    <a:pt x="1703" y="9901"/>
                    <a:pt x="955" y="9737"/>
                    <a:pt x="215" y="9347"/>
                  </a:cubicBezTo>
                  <a:cubicBezTo>
                    <a:pt x="656" y="9216"/>
                    <a:pt x="1096" y="9038"/>
                    <a:pt x="1537" y="8943"/>
                  </a:cubicBezTo>
                  <a:cubicBezTo>
                    <a:pt x="2001" y="8871"/>
                    <a:pt x="2465" y="8871"/>
                    <a:pt x="2954" y="8823"/>
                  </a:cubicBezTo>
                  <a:close/>
                  <a:moveTo>
                    <a:pt x="11077" y="8827"/>
                  </a:moveTo>
                  <a:cubicBezTo>
                    <a:pt x="11116" y="8827"/>
                    <a:pt x="11155" y="8844"/>
                    <a:pt x="11193" y="8871"/>
                  </a:cubicBezTo>
                  <a:cubicBezTo>
                    <a:pt x="11431" y="9038"/>
                    <a:pt x="11693" y="9204"/>
                    <a:pt x="11943" y="9383"/>
                  </a:cubicBezTo>
                  <a:cubicBezTo>
                    <a:pt x="11657" y="9574"/>
                    <a:pt x="11395" y="9752"/>
                    <a:pt x="11121" y="9919"/>
                  </a:cubicBezTo>
                  <a:cubicBezTo>
                    <a:pt x="11115" y="9925"/>
                    <a:pt x="11095" y="9928"/>
                    <a:pt x="11072" y="9928"/>
                  </a:cubicBezTo>
                  <a:cubicBezTo>
                    <a:pt x="11050" y="9928"/>
                    <a:pt x="11026" y="9925"/>
                    <a:pt x="11014" y="9919"/>
                  </a:cubicBezTo>
                  <a:cubicBezTo>
                    <a:pt x="10812" y="9752"/>
                    <a:pt x="10621" y="9574"/>
                    <a:pt x="10407" y="9383"/>
                  </a:cubicBezTo>
                  <a:cubicBezTo>
                    <a:pt x="10526" y="9276"/>
                    <a:pt x="10657" y="9157"/>
                    <a:pt x="10800" y="9050"/>
                  </a:cubicBezTo>
                  <a:cubicBezTo>
                    <a:pt x="10859" y="9002"/>
                    <a:pt x="10919" y="8978"/>
                    <a:pt x="10943" y="8919"/>
                  </a:cubicBezTo>
                  <a:cubicBezTo>
                    <a:pt x="10982" y="8853"/>
                    <a:pt x="11029" y="8827"/>
                    <a:pt x="11077" y="8827"/>
                  </a:cubicBezTo>
                  <a:close/>
                  <a:moveTo>
                    <a:pt x="7641" y="8837"/>
                  </a:moveTo>
                  <a:cubicBezTo>
                    <a:pt x="7654" y="8837"/>
                    <a:pt x="7665" y="8840"/>
                    <a:pt x="7669" y="8847"/>
                  </a:cubicBezTo>
                  <a:cubicBezTo>
                    <a:pt x="7871" y="9026"/>
                    <a:pt x="8073" y="9216"/>
                    <a:pt x="8276" y="9395"/>
                  </a:cubicBezTo>
                  <a:cubicBezTo>
                    <a:pt x="8061" y="9574"/>
                    <a:pt x="7847" y="9752"/>
                    <a:pt x="7609" y="9955"/>
                  </a:cubicBezTo>
                  <a:cubicBezTo>
                    <a:pt x="7323" y="9764"/>
                    <a:pt x="7049" y="9585"/>
                    <a:pt x="6728" y="9383"/>
                  </a:cubicBezTo>
                  <a:cubicBezTo>
                    <a:pt x="6847" y="9300"/>
                    <a:pt x="6942" y="9240"/>
                    <a:pt x="7049" y="9181"/>
                  </a:cubicBezTo>
                  <a:cubicBezTo>
                    <a:pt x="7228" y="9085"/>
                    <a:pt x="7383" y="8966"/>
                    <a:pt x="7549" y="8859"/>
                  </a:cubicBezTo>
                  <a:cubicBezTo>
                    <a:pt x="7566" y="8851"/>
                    <a:pt x="7611" y="8837"/>
                    <a:pt x="7641" y="8837"/>
                  </a:cubicBezTo>
                  <a:close/>
                  <a:moveTo>
                    <a:pt x="8371" y="9574"/>
                  </a:moveTo>
                  <a:cubicBezTo>
                    <a:pt x="8431" y="9693"/>
                    <a:pt x="8478" y="9812"/>
                    <a:pt x="8538" y="9943"/>
                  </a:cubicBezTo>
                  <a:cubicBezTo>
                    <a:pt x="8311" y="9955"/>
                    <a:pt x="8097" y="9990"/>
                    <a:pt x="7907" y="10002"/>
                  </a:cubicBezTo>
                  <a:cubicBezTo>
                    <a:pt x="7907" y="9990"/>
                    <a:pt x="7895" y="9978"/>
                    <a:pt x="7895" y="9955"/>
                  </a:cubicBezTo>
                  <a:cubicBezTo>
                    <a:pt x="8038" y="9824"/>
                    <a:pt x="8192" y="9705"/>
                    <a:pt x="8371" y="9574"/>
                  </a:cubicBezTo>
                  <a:close/>
                  <a:moveTo>
                    <a:pt x="10324" y="9562"/>
                  </a:moveTo>
                  <a:cubicBezTo>
                    <a:pt x="10478" y="9705"/>
                    <a:pt x="10645" y="9836"/>
                    <a:pt x="10800" y="9955"/>
                  </a:cubicBezTo>
                  <a:cubicBezTo>
                    <a:pt x="10800" y="9978"/>
                    <a:pt x="10776" y="9990"/>
                    <a:pt x="10776" y="10002"/>
                  </a:cubicBezTo>
                  <a:cubicBezTo>
                    <a:pt x="10586" y="9990"/>
                    <a:pt x="10395" y="9955"/>
                    <a:pt x="10169" y="9943"/>
                  </a:cubicBezTo>
                  <a:cubicBezTo>
                    <a:pt x="10216" y="9812"/>
                    <a:pt x="10264" y="9693"/>
                    <a:pt x="10324" y="9562"/>
                  </a:cubicBezTo>
                  <a:close/>
                  <a:moveTo>
                    <a:pt x="9347" y="8573"/>
                  </a:moveTo>
                  <a:cubicBezTo>
                    <a:pt x="9526" y="8645"/>
                    <a:pt x="9728" y="8740"/>
                    <a:pt x="9919" y="8812"/>
                  </a:cubicBezTo>
                  <a:cubicBezTo>
                    <a:pt x="9990" y="8990"/>
                    <a:pt x="10085" y="9181"/>
                    <a:pt x="10157" y="9383"/>
                  </a:cubicBezTo>
                  <a:cubicBezTo>
                    <a:pt x="10085" y="9562"/>
                    <a:pt x="9990" y="9752"/>
                    <a:pt x="9919" y="9943"/>
                  </a:cubicBezTo>
                  <a:cubicBezTo>
                    <a:pt x="9728" y="10038"/>
                    <a:pt x="9526" y="10109"/>
                    <a:pt x="9347" y="10181"/>
                  </a:cubicBezTo>
                  <a:cubicBezTo>
                    <a:pt x="9169" y="10109"/>
                    <a:pt x="8978" y="10014"/>
                    <a:pt x="8788" y="9943"/>
                  </a:cubicBezTo>
                  <a:cubicBezTo>
                    <a:pt x="8716" y="9764"/>
                    <a:pt x="8621" y="9574"/>
                    <a:pt x="8550" y="9383"/>
                  </a:cubicBezTo>
                  <a:cubicBezTo>
                    <a:pt x="8621" y="9204"/>
                    <a:pt x="8716" y="9002"/>
                    <a:pt x="8788" y="8812"/>
                  </a:cubicBezTo>
                  <a:cubicBezTo>
                    <a:pt x="8966" y="8740"/>
                    <a:pt x="9157" y="8645"/>
                    <a:pt x="9347" y="8573"/>
                  </a:cubicBezTo>
                  <a:close/>
                  <a:moveTo>
                    <a:pt x="11678" y="10107"/>
                  </a:moveTo>
                  <a:cubicBezTo>
                    <a:pt x="12064" y="10107"/>
                    <a:pt x="12430" y="10313"/>
                    <a:pt x="12598" y="10728"/>
                  </a:cubicBezTo>
                  <a:cubicBezTo>
                    <a:pt x="12466" y="10786"/>
                    <a:pt x="12333" y="10812"/>
                    <a:pt x="12205" y="10812"/>
                  </a:cubicBezTo>
                  <a:cubicBezTo>
                    <a:pt x="11800" y="10812"/>
                    <a:pt x="11439" y="10551"/>
                    <a:pt x="11276" y="10181"/>
                  </a:cubicBezTo>
                  <a:cubicBezTo>
                    <a:pt x="11408" y="10132"/>
                    <a:pt x="11544" y="10107"/>
                    <a:pt x="11678" y="10107"/>
                  </a:cubicBezTo>
                  <a:close/>
                  <a:moveTo>
                    <a:pt x="7027" y="10104"/>
                  </a:moveTo>
                  <a:cubicBezTo>
                    <a:pt x="7160" y="10104"/>
                    <a:pt x="7294" y="10129"/>
                    <a:pt x="7418" y="10181"/>
                  </a:cubicBezTo>
                  <a:cubicBezTo>
                    <a:pt x="7289" y="10504"/>
                    <a:pt x="6938" y="10813"/>
                    <a:pt x="6498" y="10813"/>
                  </a:cubicBezTo>
                  <a:cubicBezTo>
                    <a:pt x="6370" y="10813"/>
                    <a:pt x="6236" y="10787"/>
                    <a:pt x="6097" y="10728"/>
                  </a:cubicBezTo>
                  <a:cubicBezTo>
                    <a:pt x="6248" y="10320"/>
                    <a:pt x="6637" y="10104"/>
                    <a:pt x="7027" y="10104"/>
                  </a:cubicBezTo>
                  <a:close/>
                  <a:moveTo>
                    <a:pt x="9907" y="10193"/>
                  </a:moveTo>
                  <a:cubicBezTo>
                    <a:pt x="9919" y="10419"/>
                    <a:pt x="9943" y="10633"/>
                    <a:pt x="9966" y="10824"/>
                  </a:cubicBezTo>
                  <a:cubicBezTo>
                    <a:pt x="9943" y="10824"/>
                    <a:pt x="9931" y="10836"/>
                    <a:pt x="9919" y="10836"/>
                  </a:cubicBezTo>
                  <a:cubicBezTo>
                    <a:pt x="9776" y="10693"/>
                    <a:pt x="9669" y="10538"/>
                    <a:pt x="9514" y="10359"/>
                  </a:cubicBezTo>
                  <a:cubicBezTo>
                    <a:pt x="9645" y="10300"/>
                    <a:pt x="9764" y="10252"/>
                    <a:pt x="9907" y="10193"/>
                  </a:cubicBezTo>
                  <a:close/>
                  <a:moveTo>
                    <a:pt x="8788" y="10217"/>
                  </a:moveTo>
                  <a:cubicBezTo>
                    <a:pt x="8919" y="10252"/>
                    <a:pt x="9038" y="10300"/>
                    <a:pt x="9169" y="10359"/>
                  </a:cubicBezTo>
                  <a:cubicBezTo>
                    <a:pt x="9026" y="10538"/>
                    <a:pt x="8895" y="10693"/>
                    <a:pt x="8764" y="10848"/>
                  </a:cubicBezTo>
                  <a:cubicBezTo>
                    <a:pt x="8752" y="10848"/>
                    <a:pt x="8740" y="10836"/>
                    <a:pt x="8728" y="10836"/>
                  </a:cubicBezTo>
                  <a:cubicBezTo>
                    <a:pt x="8740" y="10645"/>
                    <a:pt x="8764" y="10431"/>
                    <a:pt x="8788" y="10217"/>
                  </a:cubicBezTo>
                  <a:close/>
                  <a:moveTo>
                    <a:pt x="3025" y="9466"/>
                  </a:moveTo>
                  <a:lnTo>
                    <a:pt x="3025" y="9466"/>
                  </a:lnTo>
                  <a:cubicBezTo>
                    <a:pt x="3382" y="9597"/>
                    <a:pt x="3692" y="9752"/>
                    <a:pt x="4013" y="9812"/>
                  </a:cubicBezTo>
                  <a:cubicBezTo>
                    <a:pt x="4242" y="9862"/>
                    <a:pt x="4482" y="9877"/>
                    <a:pt x="4726" y="9877"/>
                  </a:cubicBezTo>
                  <a:cubicBezTo>
                    <a:pt x="4825" y="9877"/>
                    <a:pt x="4925" y="9875"/>
                    <a:pt x="5025" y="9871"/>
                  </a:cubicBezTo>
                  <a:cubicBezTo>
                    <a:pt x="5347" y="9847"/>
                    <a:pt x="5680" y="9776"/>
                    <a:pt x="5954" y="9740"/>
                  </a:cubicBezTo>
                  <a:lnTo>
                    <a:pt x="5954" y="9740"/>
                  </a:lnTo>
                  <a:cubicBezTo>
                    <a:pt x="5752" y="9990"/>
                    <a:pt x="5525" y="10276"/>
                    <a:pt x="5299" y="10538"/>
                  </a:cubicBezTo>
                  <a:cubicBezTo>
                    <a:pt x="5216" y="10657"/>
                    <a:pt x="5144" y="10812"/>
                    <a:pt x="5061" y="10943"/>
                  </a:cubicBezTo>
                  <a:cubicBezTo>
                    <a:pt x="5027" y="10986"/>
                    <a:pt x="4998" y="11017"/>
                    <a:pt x="4954" y="11017"/>
                  </a:cubicBezTo>
                  <a:cubicBezTo>
                    <a:pt x="4937" y="11017"/>
                    <a:pt x="4917" y="11012"/>
                    <a:pt x="4894" y="11002"/>
                  </a:cubicBezTo>
                  <a:cubicBezTo>
                    <a:pt x="4573" y="10836"/>
                    <a:pt x="4263" y="10693"/>
                    <a:pt x="3954" y="10514"/>
                  </a:cubicBezTo>
                  <a:cubicBezTo>
                    <a:pt x="3775" y="10407"/>
                    <a:pt x="3608" y="10300"/>
                    <a:pt x="3442" y="10169"/>
                  </a:cubicBezTo>
                  <a:cubicBezTo>
                    <a:pt x="3323" y="10074"/>
                    <a:pt x="3239" y="9955"/>
                    <a:pt x="3156" y="9836"/>
                  </a:cubicBezTo>
                  <a:cubicBezTo>
                    <a:pt x="3097" y="9740"/>
                    <a:pt x="3085" y="9621"/>
                    <a:pt x="3025" y="9466"/>
                  </a:cubicBezTo>
                  <a:close/>
                  <a:moveTo>
                    <a:pt x="15574" y="9466"/>
                  </a:moveTo>
                  <a:lnTo>
                    <a:pt x="15622" y="9514"/>
                  </a:lnTo>
                  <a:cubicBezTo>
                    <a:pt x="15586" y="9633"/>
                    <a:pt x="15574" y="9752"/>
                    <a:pt x="15515" y="9836"/>
                  </a:cubicBezTo>
                  <a:cubicBezTo>
                    <a:pt x="15348" y="10121"/>
                    <a:pt x="15098" y="10336"/>
                    <a:pt x="14800" y="10478"/>
                  </a:cubicBezTo>
                  <a:cubicBezTo>
                    <a:pt x="14538" y="10609"/>
                    <a:pt x="14312" y="10764"/>
                    <a:pt x="14050" y="10895"/>
                  </a:cubicBezTo>
                  <a:cubicBezTo>
                    <a:pt x="13967" y="10943"/>
                    <a:pt x="13860" y="10990"/>
                    <a:pt x="13753" y="11014"/>
                  </a:cubicBezTo>
                  <a:cubicBezTo>
                    <a:pt x="13748" y="11016"/>
                    <a:pt x="13743" y="11017"/>
                    <a:pt x="13736" y="11017"/>
                  </a:cubicBezTo>
                  <a:cubicBezTo>
                    <a:pt x="13705" y="11017"/>
                    <a:pt x="13653" y="10996"/>
                    <a:pt x="13634" y="10967"/>
                  </a:cubicBezTo>
                  <a:cubicBezTo>
                    <a:pt x="13395" y="10490"/>
                    <a:pt x="13062" y="10097"/>
                    <a:pt x="12657" y="9705"/>
                  </a:cubicBezTo>
                  <a:lnTo>
                    <a:pt x="12657" y="9705"/>
                  </a:lnTo>
                  <a:cubicBezTo>
                    <a:pt x="13114" y="9827"/>
                    <a:pt x="13563" y="9906"/>
                    <a:pt x="14001" y="9906"/>
                  </a:cubicBezTo>
                  <a:cubicBezTo>
                    <a:pt x="14546" y="9906"/>
                    <a:pt x="15073" y="9783"/>
                    <a:pt x="15574" y="9466"/>
                  </a:cubicBezTo>
                  <a:close/>
                  <a:moveTo>
                    <a:pt x="8597" y="10133"/>
                  </a:moveTo>
                  <a:cubicBezTo>
                    <a:pt x="8573" y="10312"/>
                    <a:pt x="8561" y="10478"/>
                    <a:pt x="8550" y="10633"/>
                  </a:cubicBezTo>
                  <a:cubicBezTo>
                    <a:pt x="8538" y="10693"/>
                    <a:pt x="8538" y="10728"/>
                    <a:pt x="8538" y="10776"/>
                  </a:cubicBezTo>
                  <a:cubicBezTo>
                    <a:pt x="8538" y="11026"/>
                    <a:pt x="8514" y="11026"/>
                    <a:pt x="8276" y="11074"/>
                  </a:cubicBezTo>
                  <a:cubicBezTo>
                    <a:pt x="8038" y="11121"/>
                    <a:pt x="7788" y="11169"/>
                    <a:pt x="7502" y="11229"/>
                  </a:cubicBezTo>
                  <a:cubicBezTo>
                    <a:pt x="7538" y="11086"/>
                    <a:pt x="7561" y="10955"/>
                    <a:pt x="7597" y="10836"/>
                  </a:cubicBezTo>
                  <a:cubicBezTo>
                    <a:pt x="7621" y="10645"/>
                    <a:pt x="7657" y="10467"/>
                    <a:pt x="7704" y="10288"/>
                  </a:cubicBezTo>
                  <a:cubicBezTo>
                    <a:pt x="7704" y="10240"/>
                    <a:pt x="7764" y="10181"/>
                    <a:pt x="7788" y="10181"/>
                  </a:cubicBezTo>
                  <a:cubicBezTo>
                    <a:pt x="8061" y="10169"/>
                    <a:pt x="8311" y="10157"/>
                    <a:pt x="8597" y="10133"/>
                  </a:cubicBezTo>
                  <a:close/>
                  <a:moveTo>
                    <a:pt x="10109" y="10133"/>
                  </a:moveTo>
                  <a:cubicBezTo>
                    <a:pt x="10276" y="10145"/>
                    <a:pt x="10455" y="10169"/>
                    <a:pt x="10621" y="10181"/>
                  </a:cubicBezTo>
                  <a:cubicBezTo>
                    <a:pt x="10662" y="10189"/>
                    <a:pt x="10703" y="10203"/>
                    <a:pt x="10744" y="10203"/>
                  </a:cubicBezTo>
                  <a:cubicBezTo>
                    <a:pt x="10763" y="10203"/>
                    <a:pt x="10781" y="10200"/>
                    <a:pt x="10800" y="10193"/>
                  </a:cubicBezTo>
                  <a:cubicBezTo>
                    <a:pt x="10818" y="10190"/>
                    <a:pt x="10835" y="10188"/>
                    <a:pt x="10851" y="10188"/>
                  </a:cubicBezTo>
                  <a:cubicBezTo>
                    <a:pt x="10955" y="10188"/>
                    <a:pt x="10993" y="10256"/>
                    <a:pt x="11014" y="10359"/>
                  </a:cubicBezTo>
                  <a:cubicBezTo>
                    <a:pt x="11062" y="10645"/>
                    <a:pt x="11121" y="10931"/>
                    <a:pt x="11181" y="11229"/>
                  </a:cubicBezTo>
                  <a:cubicBezTo>
                    <a:pt x="10859" y="11145"/>
                    <a:pt x="10538" y="11086"/>
                    <a:pt x="10240" y="11026"/>
                  </a:cubicBezTo>
                  <a:cubicBezTo>
                    <a:pt x="10216" y="11014"/>
                    <a:pt x="10157" y="10967"/>
                    <a:pt x="10157" y="10943"/>
                  </a:cubicBezTo>
                  <a:cubicBezTo>
                    <a:pt x="10145" y="10693"/>
                    <a:pt x="10121" y="10419"/>
                    <a:pt x="10109" y="10133"/>
                  </a:cubicBezTo>
                  <a:close/>
                  <a:moveTo>
                    <a:pt x="6594" y="9551"/>
                  </a:moveTo>
                  <a:cubicBezTo>
                    <a:pt x="6608" y="9551"/>
                    <a:pt x="6622" y="9554"/>
                    <a:pt x="6633" y="9562"/>
                  </a:cubicBezTo>
                  <a:cubicBezTo>
                    <a:pt x="6811" y="9657"/>
                    <a:pt x="6966" y="9764"/>
                    <a:pt x="7180" y="9895"/>
                  </a:cubicBezTo>
                  <a:cubicBezTo>
                    <a:pt x="7014" y="9931"/>
                    <a:pt x="6895" y="9943"/>
                    <a:pt x="6776" y="9955"/>
                  </a:cubicBezTo>
                  <a:cubicBezTo>
                    <a:pt x="6454" y="9990"/>
                    <a:pt x="6228" y="10169"/>
                    <a:pt x="6049" y="10419"/>
                  </a:cubicBezTo>
                  <a:cubicBezTo>
                    <a:pt x="6002" y="10478"/>
                    <a:pt x="5942" y="10550"/>
                    <a:pt x="5894" y="10633"/>
                  </a:cubicBezTo>
                  <a:cubicBezTo>
                    <a:pt x="5799" y="10776"/>
                    <a:pt x="5859" y="10907"/>
                    <a:pt x="6014" y="10943"/>
                  </a:cubicBezTo>
                  <a:cubicBezTo>
                    <a:pt x="6061" y="10955"/>
                    <a:pt x="6121" y="10955"/>
                    <a:pt x="6180" y="10967"/>
                  </a:cubicBezTo>
                  <a:cubicBezTo>
                    <a:pt x="6299" y="11003"/>
                    <a:pt x="6411" y="11020"/>
                    <a:pt x="6519" y="11020"/>
                  </a:cubicBezTo>
                  <a:cubicBezTo>
                    <a:pt x="6831" y="11020"/>
                    <a:pt x="7099" y="10876"/>
                    <a:pt x="7347" y="10645"/>
                  </a:cubicBezTo>
                  <a:lnTo>
                    <a:pt x="7407" y="10586"/>
                  </a:lnTo>
                  <a:cubicBezTo>
                    <a:pt x="7418" y="10586"/>
                    <a:pt x="7418" y="10586"/>
                    <a:pt x="7442" y="10574"/>
                  </a:cubicBezTo>
                  <a:lnTo>
                    <a:pt x="7442" y="10574"/>
                  </a:lnTo>
                  <a:cubicBezTo>
                    <a:pt x="7383" y="10788"/>
                    <a:pt x="7359" y="11002"/>
                    <a:pt x="7299" y="11205"/>
                  </a:cubicBezTo>
                  <a:cubicBezTo>
                    <a:pt x="7299" y="11240"/>
                    <a:pt x="7240" y="11264"/>
                    <a:pt x="7204" y="11264"/>
                  </a:cubicBezTo>
                  <a:cubicBezTo>
                    <a:pt x="7026" y="11288"/>
                    <a:pt x="6835" y="11312"/>
                    <a:pt x="6656" y="11312"/>
                  </a:cubicBezTo>
                  <a:cubicBezTo>
                    <a:pt x="6616" y="11313"/>
                    <a:pt x="6576" y="11313"/>
                    <a:pt x="6536" y="11313"/>
                  </a:cubicBezTo>
                  <a:cubicBezTo>
                    <a:pt x="6088" y="11313"/>
                    <a:pt x="5639" y="11252"/>
                    <a:pt x="5180" y="11109"/>
                  </a:cubicBezTo>
                  <a:cubicBezTo>
                    <a:pt x="5418" y="10645"/>
                    <a:pt x="5716" y="10252"/>
                    <a:pt x="6073" y="9931"/>
                  </a:cubicBezTo>
                  <a:cubicBezTo>
                    <a:pt x="6216" y="9800"/>
                    <a:pt x="6359" y="9693"/>
                    <a:pt x="6514" y="9574"/>
                  </a:cubicBezTo>
                  <a:cubicBezTo>
                    <a:pt x="6530" y="9565"/>
                    <a:pt x="6563" y="9551"/>
                    <a:pt x="6594" y="9551"/>
                  </a:cubicBezTo>
                  <a:close/>
                  <a:moveTo>
                    <a:pt x="12089" y="9535"/>
                  </a:moveTo>
                  <a:cubicBezTo>
                    <a:pt x="12120" y="9535"/>
                    <a:pt x="12150" y="9563"/>
                    <a:pt x="12181" y="9574"/>
                  </a:cubicBezTo>
                  <a:cubicBezTo>
                    <a:pt x="12324" y="9693"/>
                    <a:pt x="12491" y="9812"/>
                    <a:pt x="12622" y="9943"/>
                  </a:cubicBezTo>
                  <a:cubicBezTo>
                    <a:pt x="12955" y="10276"/>
                    <a:pt x="13253" y="10633"/>
                    <a:pt x="13455" y="11050"/>
                  </a:cubicBezTo>
                  <a:cubicBezTo>
                    <a:pt x="13479" y="11062"/>
                    <a:pt x="13479" y="11074"/>
                    <a:pt x="13491" y="11133"/>
                  </a:cubicBezTo>
                  <a:cubicBezTo>
                    <a:pt x="13181" y="11193"/>
                    <a:pt x="12860" y="11264"/>
                    <a:pt x="12538" y="11336"/>
                  </a:cubicBezTo>
                  <a:cubicBezTo>
                    <a:pt x="12439" y="11348"/>
                    <a:pt x="12340" y="11352"/>
                    <a:pt x="12241" y="11352"/>
                  </a:cubicBezTo>
                  <a:cubicBezTo>
                    <a:pt x="12042" y="11352"/>
                    <a:pt x="11844" y="11336"/>
                    <a:pt x="11645" y="11336"/>
                  </a:cubicBezTo>
                  <a:cubicBezTo>
                    <a:pt x="11419" y="11324"/>
                    <a:pt x="11371" y="11300"/>
                    <a:pt x="11312" y="11074"/>
                  </a:cubicBezTo>
                  <a:cubicBezTo>
                    <a:pt x="11264" y="10907"/>
                    <a:pt x="11240" y="10764"/>
                    <a:pt x="11193" y="10586"/>
                  </a:cubicBezTo>
                  <a:lnTo>
                    <a:pt x="11193" y="10586"/>
                  </a:lnTo>
                  <a:cubicBezTo>
                    <a:pt x="11336" y="10669"/>
                    <a:pt x="11431" y="10752"/>
                    <a:pt x="11526" y="10824"/>
                  </a:cubicBezTo>
                  <a:cubicBezTo>
                    <a:pt x="11717" y="10969"/>
                    <a:pt x="11922" y="11031"/>
                    <a:pt x="12141" y="11031"/>
                  </a:cubicBezTo>
                  <a:cubicBezTo>
                    <a:pt x="12208" y="11031"/>
                    <a:pt x="12277" y="11025"/>
                    <a:pt x="12348" y="11014"/>
                  </a:cubicBezTo>
                  <a:cubicBezTo>
                    <a:pt x="12443" y="11002"/>
                    <a:pt x="12550" y="10967"/>
                    <a:pt x="12657" y="10955"/>
                  </a:cubicBezTo>
                  <a:cubicBezTo>
                    <a:pt x="12800" y="10931"/>
                    <a:pt x="12860" y="10788"/>
                    <a:pt x="12788" y="10669"/>
                  </a:cubicBezTo>
                  <a:cubicBezTo>
                    <a:pt x="12717" y="10550"/>
                    <a:pt x="12645" y="10431"/>
                    <a:pt x="12550" y="10336"/>
                  </a:cubicBezTo>
                  <a:cubicBezTo>
                    <a:pt x="12324" y="10038"/>
                    <a:pt x="12002" y="9955"/>
                    <a:pt x="11657" y="9931"/>
                  </a:cubicBezTo>
                  <a:cubicBezTo>
                    <a:pt x="11609" y="9919"/>
                    <a:pt x="11586" y="9919"/>
                    <a:pt x="11550" y="9919"/>
                  </a:cubicBezTo>
                  <a:cubicBezTo>
                    <a:pt x="11550" y="9919"/>
                    <a:pt x="11550" y="9895"/>
                    <a:pt x="11526" y="9883"/>
                  </a:cubicBezTo>
                  <a:cubicBezTo>
                    <a:pt x="11717" y="9764"/>
                    <a:pt x="11895" y="9645"/>
                    <a:pt x="12074" y="9538"/>
                  </a:cubicBezTo>
                  <a:cubicBezTo>
                    <a:pt x="12079" y="9536"/>
                    <a:pt x="12084" y="9535"/>
                    <a:pt x="12089" y="9535"/>
                  </a:cubicBezTo>
                  <a:close/>
                  <a:moveTo>
                    <a:pt x="9347" y="10455"/>
                  </a:moveTo>
                  <a:cubicBezTo>
                    <a:pt x="9526" y="10669"/>
                    <a:pt x="9704" y="10883"/>
                    <a:pt x="9919" y="11121"/>
                  </a:cubicBezTo>
                  <a:cubicBezTo>
                    <a:pt x="9740" y="11383"/>
                    <a:pt x="9550" y="11681"/>
                    <a:pt x="9347" y="11979"/>
                  </a:cubicBezTo>
                  <a:cubicBezTo>
                    <a:pt x="9157" y="11681"/>
                    <a:pt x="8966" y="11407"/>
                    <a:pt x="8788" y="11121"/>
                  </a:cubicBezTo>
                  <a:cubicBezTo>
                    <a:pt x="8978" y="10883"/>
                    <a:pt x="9157" y="10669"/>
                    <a:pt x="9347" y="10455"/>
                  </a:cubicBezTo>
                  <a:close/>
                  <a:moveTo>
                    <a:pt x="14814" y="10736"/>
                  </a:moveTo>
                  <a:cubicBezTo>
                    <a:pt x="14842" y="10736"/>
                    <a:pt x="14881" y="10747"/>
                    <a:pt x="14908" y="10764"/>
                  </a:cubicBezTo>
                  <a:cubicBezTo>
                    <a:pt x="15205" y="10967"/>
                    <a:pt x="15396" y="11264"/>
                    <a:pt x="15217" y="11764"/>
                  </a:cubicBezTo>
                  <a:cubicBezTo>
                    <a:pt x="15058" y="12211"/>
                    <a:pt x="14751" y="12351"/>
                    <a:pt x="14446" y="12351"/>
                  </a:cubicBezTo>
                  <a:cubicBezTo>
                    <a:pt x="14385" y="12351"/>
                    <a:pt x="14324" y="12346"/>
                    <a:pt x="14265" y="12336"/>
                  </a:cubicBezTo>
                  <a:cubicBezTo>
                    <a:pt x="14217" y="12336"/>
                    <a:pt x="14157" y="12288"/>
                    <a:pt x="14146" y="12252"/>
                  </a:cubicBezTo>
                  <a:cubicBezTo>
                    <a:pt x="14038" y="11919"/>
                    <a:pt x="13919" y="11586"/>
                    <a:pt x="13812" y="11240"/>
                  </a:cubicBezTo>
                  <a:cubicBezTo>
                    <a:pt x="14134" y="11074"/>
                    <a:pt x="14455" y="10895"/>
                    <a:pt x="14788" y="10740"/>
                  </a:cubicBezTo>
                  <a:cubicBezTo>
                    <a:pt x="14795" y="10737"/>
                    <a:pt x="14804" y="10736"/>
                    <a:pt x="14814" y="10736"/>
                  </a:cubicBezTo>
                  <a:close/>
                  <a:moveTo>
                    <a:pt x="3874" y="10724"/>
                  </a:moveTo>
                  <a:cubicBezTo>
                    <a:pt x="3886" y="10724"/>
                    <a:pt x="3897" y="10725"/>
                    <a:pt x="3906" y="10728"/>
                  </a:cubicBezTo>
                  <a:cubicBezTo>
                    <a:pt x="4061" y="10800"/>
                    <a:pt x="4228" y="10895"/>
                    <a:pt x="4394" y="10990"/>
                  </a:cubicBezTo>
                  <a:cubicBezTo>
                    <a:pt x="4561" y="11074"/>
                    <a:pt x="4728" y="11145"/>
                    <a:pt x="4871" y="11229"/>
                  </a:cubicBezTo>
                  <a:cubicBezTo>
                    <a:pt x="4763" y="11562"/>
                    <a:pt x="4668" y="11907"/>
                    <a:pt x="4549" y="12229"/>
                  </a:cubicBezTo>
                  <a:cubicBezTo>
                    <a:pt x="4525" y="12276"/>
                    <a:pt x="4466" y="12324"/>
                    <a:pt x="4430" y="12336"/>
                  </a:cubicBezTo>
                  <a:cubicBezTo>
                    <a:pt x="4364" y="12350"/>
                    <a:pt x="4300" y="12357"/>
                    <a:pt x="4236" y="12357"/>
                  </a:cubicBezTo>
                  <a:cubicBezTo>
                    <a:pt x="3931" y="12357"/>
                    <a:pt x="3659" y="12189"/>
                    <a:pt x="3501" y="11824"/>
                  </a:cubicBezTo>
                  <a:cubicBezTo>
                    <a:pt x="3311" y="11336"/>
                    <a:pt x="3454" y="10990"/>
                    <a:pt x="3775" y="10764"/>
                  </a:cubicBezTo>
                  <a:cubicBezTo>
                    <a:pt x="3793" y="10737"/>
                    <a:pt x="3838" y="10724"/>
                    <a:pt x="3874" y="10724"/>
                  </a:cubicBezTo>
                  <a:close/>
                  <a:moveTo>
                    <a:pt x="15479" y="11788"/>
                  </a:moveTo>
                  <a:cubicBezTo>
                    <a:pt x="16027" y="11800"/>
                    <a:pt x="16527" y="11979"/>
                    <a:pt x="16884" y="12431"/>
                  </a:cubicBezTo>
                  <a:cubicBezTo>
                    <a:pt x="16884" y="12431"/>
                    <a:pt x="16896" y="12443"/>
                    <a:pt x="16896" y="12455"/>
                  </a:cubicBezTo>
                  <a:cubicBezTo>
                    <a:pt x="16896" y="12479"/>
                    <a:pt x="16896" y="12491"/>
                    <a:pt x="16908" y="12550"/>
                  </a:cubicBezTo>
                  <a:cubicBezTo>
                    <a:pt x="16813" y="12550"/>
                    <a:pt x="16723" y="12555"/>
                    <a:pt x="16641" y="12555"/>
                  </a:cubicBezTo>
                  <a:cubicBezTo>
                    <a:pt x="16601" y="12555"/>
                    <a:pt x="16562" y="12554"/>
                    <a:pt x="16527" y="12550"/>
                  </a:cubicBezTo>
                  <a:cubicBezTo>
                    <a:pt x="16098" y="12491"/>
                    <a:pt x="15717" y="12312"/>
                    <a:pt x="15408" y="12014"/>
                  </a:cubicBezTo>
                  <a:cubicBezTo>
                    <a:pt x="15384" y="11979"/>
                    <a:pt x="15360" y="11919"/>
                    <a:pt x="15384" y="11883"/>
                  </a:cubicBezTo>
                  <a:cubicBezTo>
                    <a:pt x="15396" y="11848"/>
                    <a:pt x="15455" y="11788"/>
                    <a:pt x="15479" y="11788"/>
                  </a:cubicBezTo>
                  <a:close/>
                  <a:moveTo>
                    <a:pt x="3204" y="11800"/>
                  </a:moveTo>
                  <a:cubicBezTo>
                    <a:pt x="3251" y="11800"/>
                    <a:pt x="3311" y="11848"/>
                    <a:pt x="3323" y="11883"/>
                  </a:cubicBezTo>
                  <a:cubicBezTo>
                    <a:pt x="3358" y="11907"/>
                    <a:pt x="3358" y="11979"/>
                    <a:pt x="3323" y="12014"/>
                  </a:cubicBezTo>
                  <a:cubicBezTo>
                    <a:pt x="2969" y="12357"/>
                    <a:pt x="2554" y="12566"/>
                    <a:pt x="2059" y="12566"/>
                  </a:cubicBezTo>
                  <a:cubicBezTo>
                    <a:pt x="2020" y="12566"/>
                    <a:pt x="1981" y="12565"/>
                    <a:pt x="1942" y="12562"/>
                  </a:cubicBezTo>
                  <a:cubicBezTo>
                    <a:pt x="1894" y="12550"/>
                    <a:pt x="1846" y="12550"/>
                    <a:pt x="1811" y="12526"/>
                  </a:cubicBezTo>
                  <a:cubicBezTo>
                    <a:pt x="1787" y="12514"/>
                    <a:pt x="1787" y="12502"/>
                    <a:pt x="1775" y="12491"/>
                  </a:cubicBezTo>
                  <a:cubicBezTo>
                    <a:pt x="1870" y="12383"/>
                    <a:pt x="1942" y="12276"/>
                    <a:pt x="2049" y="12217"/>
                  </a:cubicBezTo>
                  <a:cubicBezTo>
                    <a:pt x="2382" y="11955"/>
                    <a:pt x="2775" y="11800"/>
                    <a:pt x="3204" y="11800"/>
                  </a:cubicBezTo>
                  <a:close/>
                  <a:moveTo>
                    <a:pt x="10145" y="11300"/>
                  </a:moveTo>
                  <a:lnTo>
                    <a:pt x="10145" y="11300"/>
                  </a:lnTo>
                  <a:cubicBezTo>
                    <a:pt x="10633" y="11526"/>
                    <a:pt x="10931" y="12074"/>
                    <a:pt x="10693" y="12622"/>
                  </a:cubicBezTo>
                  <a:cubicBezTo>
                    <a:pt x="10145" y="12395"/>
                    <a:pt x="9943" y="11824"/>
                    <a:pt x="10145" y="11300"/>
                  </a:cubicBezTo>
                  <a:close/>
                  <a:moveTo>
                    <a:pt x="8550" y="11312"/>
                  </a:moveTo>
                  <a:cubicBezTo>
                    <a:pt x="8728" y="11776"/>
                    <a:pt x="8597" y="12383"/>
                    <a:pt x="7990" y="12633"/>
                  </a:cubicBezTo>
                  <a:cubicBezTo>
                    <a:pt x="7740" y="12062"/>
                    <a:pt x="8085" y="11479"/>
                    <a:pt x="8550" y="11312"/>
                  </a:cubicBezTo>
                  <a:close/>
                  <a:moveTo>
                    <a:pt x="10538" y="11264"/>
                  </a:moveTo>
                  <a:cubicBezTo>
                    <a:pt x="10752" y="11324"/>
                    <a:pt x="10955" y="11360"/>
                    <a:pt x="11169" y="11419"/>
                  </a:cubicBezTo>
                  <a:cubicBezTo>
                    <a:pt x="11193" y="11431"/>
                    <a:pt x="11228" y="11479"/>
                    <a:pt x="11228" y="11502"/>
                  </a:cubicBezTo>
                  <a:cubicBezTo>
                    <a:pt x="11240" y="11681"/>
                    <a:pt x="11276" y="11883"/>
                    <a:pt x="11276" y="12062"/>
                  </a:cubicBezTo>
                  <a:cubicBezTo>
                    <a:pt x="11288" y="12550"/>
                    <a:pt x="11228" y="13038"/>
                    <a:pt x="11062" y="13526"/>
                  </a:cubicBezTo>
                  <a:cubicBezTo>
                    <a:pt x="10597" y="13312"/>
                    <a:pt x="10216" y="12991"/>
                    <a:pt x="9883" y="12633"/>
                  </a:cubicBezTo>
                  <a:cubicBezTo>
                    <a:pt x="9752" y="12502"/>
                    <a:pt x="9645" y="12348"/>
                    <a:pt x="9526" y="12205"/>
                  </a:cubicBezTo>
                  <a:cubicBezTo>
                    <a:pt x="9514" y="12169"/>
                    <a:pt x="9502" y="12110"/>
                    <a:pt x="9514" y="12086"/>
                  </a:cubicBezTo>
                  <a:cubicBezTo>
                    <a:pt x="9621" y="11907"/>
                    <a:pt x="9728" y="11741"/>
                    <a:pt x="9859" y="11538"/>
                  </a:cubicBezTo>
                  <a:cubicBezTo>
                    <a:pt x="9883" y="11693"/>
                    <a:pt x="9907" y="11812"/>
                    <a:pt x="9919" y="11931"/>
                  </a:cubicBezTo>
                  <a:cubicBezTo>
                    <a:pt x="9943" y="12229"/>
                    <a:pt x="10121" y="12455"/>
                    <a:pt x="10347" y="12633"/>
                  </a:cubicBezTo>
                  <a:cubicBezTo>
                    <a:pt x="10419" y="12693"/>
                    <a:pt x="10514" y="12753"/>
                    <a:pt x="10597" y="12812"/>
                  </a:cubicBezTo>
                  <a:cubicBezTo>
                    <a:pt x="10644" y="12843"/>
                    <a:pt x="10689" y="12858"/>
                    <a:pt x="10729" y="12858"/>
                  </a:cubicBezTo>
                  <a:cubicBezTo>
                    <a:pt x="10814" y="12858"/>
                    <a:pt x="10879" y="12794"/>
                    <a:pt x="10895" y="12681"/>
                  </a:cubicBezTo>
                  <a:cubicBezTo>
                    <a:pt x="10919" y="12586"/>
                    <a:pt x="10931" y="12514"/>
                    <a:pt x="10943" y="12431"/>
                  </a:cubicBezTo>
                  <a:cubicBezTo>
                    <a:pt x="11038" y="12014"/>
                    <a:pt x="10871" y="11669"/>
                    <a:pt x="10597" y="11371"/>
                  </a:cubicBezTo>
                  <a:cubicBezTo>
                    <a:pt x="10586" y="11336"/>
                    <a:pt x="10538" y="11324"/>
                    <a:pt x="10514" y="11312"/>
                  </a:cubicBezTo>
                  <a:cubicBezTo>
                    <a:pt x="10526" y="11300"/>
                    <a:pt x="10526" y="11288"/>
                    <a:pt x="10538" y="11264"/>
                  </a:cubicBezTo>
                  <a:close/>
                  <a:moveTo>
                    <a:pt x="8192" y="11288"/>
                  </a:moveTo>
                  <a:lnTo>
                    <a:pt x="8192" y="11288"/>
                  </a:lnTo>
                  <a:cubicBezTo>
                    <a:pt x="8085" y="11407"/>
                    <a:pt x="8014" y="11502"/>
                    <a:pt x="7930" y="11610"/>
                  </a:cubicBezTo>
                  <a:cubicBezTo>
                    <a:pt x="7764" y="11836"/>
                    <a:pt x="7716" y="12098"/>
                    <a:pt x="7740" y="12383"/>
                  </a:cubicBezTo>
                  <a:cubicBezTo>
                    <a:pt x="7764" y="12502"/>
                    <a:pt x="7776" y="12622"/>
                    <a:pt x="7799" y="12741"/>
                  </a:cubicBezTo>
                  <a:cubicBezTo>
                    <a:pt x="7825" y="12833"/>
                    <a:pt x="7892" y="12890"/>
                    <a:pt x="7971" y="12890"/>
                  </a:cubicBezTo>
                  <a:cubicBezTo>
                    <a:pt x="8004" y="12890"/>
                    <a:pt x="8039" y="12881"/>
                    <a:pt x="8073" y="12860"/>
                  </a:cubicBezTo>
                  <a:cubicBezTo>
                    <a:pt x="8192" y="12788"/>
                    <a:pt x="8288" y="12693"/>
                    <a:pt x="8407" y="12610"/>
                  </a:cubicBezTo>
                  <a:cubicBezTo>
                    <a:pt x="8704" y="12372"/>
                    <a:pt x="8788" y="12038"/>
                    <a:pt x="8812" y="11705"/>
                  </a:cubicBezTo>
                  <a:lnTo>
                    <a:pt x="8812" y="11610"/>
                  </a:lnTo>
                  <a:cubicBezTo>
                    <a:pt x="8823" y="11610"/>
                    <a:pt x="8823" y="11598"/>
                    <a:pt x="8847" y="11562"/>
                  </a:cubicBezTo>
                  <a:cubicBezTo>
                    <a:pt x="8966" y="11764"/>
                    <a:pt x="9085" y="11919"/>
                    <a:pt x="9204" y="12121"/>
                  </a:cubicBezTo>
                  <a:cubicBezTo>
                    <a:pt x="9216" y="12145"/>
                    <a:pt x="9204" y="12193"/>
                    <a:pt x="9193" y="12217"/>
                  </a:cubicBezTo>
                  <a:cubicBezTo>
                    <a:pt x="9073" y="12372"/>
                    <a:pt x="8954" y="12514"/>
                    <a:pt x="8812" y="12657"/>
                  </a:cubicBezTo>
                  <a:cubicBezTo>
                    <a:pt x="8478" y="13014"/>
                    <a:pt x="8097" y="13324"/>
                    <a:pt x="7645" y="13550"/>
                  </a:cubicBezTo>
                  <a:cubicBezTo>
                    <a:pt x="7609" y="13431"/>
                    <a:pt x="7561" y="13312"/>
                    <a:pt x="7538" y="13193"/>
                  </a:cubicBezTo>
                  <a:cubicBezTo>
                    <a:pt x="7430" y="12693"/>
                    <a:pt x="7418" y="12193"/>
                    <a:pt x="7442" y="11705"/>
                  </a:cubicBezTo>
                  <a:cubicBezTo>
                    <a:pt x="7466" y="11490"/>
                    <a:pt x="7490" y="11467"/>
                    <a:pt x="7704" y="11407"/>
                  </a:cubicBezTo>
                  <a:cubicBezTo>
                    <a:pt x="7847" y="11360"/>
                    <a:pt x="8014" y="11324"/>
                    <a:pt x="8192" y="11288"/>
                  </a:cubicBezTo>
                  <a:close/>
                  <a:moveTo>
                    <a:pt x="11490" y="11538"/>
                  </a:moveTo>
                  <a:lnTo>
                    <a:pt x="11490" y="11538"/>
                  </a:lnTo>
                  <a:cubicBezTo>
                    <a:pt x="12288" y="11717"/>
                    <a:pt x="13514" y="12955"/>
                    <a:pt x="13574" y="13610"/>
                  </a:cubicBezTo>
                  <a:cubicBezTo>
                    <a:pt x="12943" y="13586"/>
                    <a:pt x="11717" y="12372"/>
                    <a:pt x="11490" y="11538"/>
                  </a:cubicBezTo>
                  <a:close/>
                  <a:moveTo>
                    <a:pt x="7180" y="11538"/>
                  </a:moveTo>
                  <a:lnTo>
                    <a:pt x="7180" y="11538"/>
                  </a:lnTo>
                  <a:cubicBezTo>
                    <a:pt x="6990" y="12217"/>
                    <a:pt x="6014" y="13443"/>
                    <a:pt x="5109" y="13622"/>
                  </a:cubicBezTo>
                  <a:cubicBezTo>
                    <a:pt x="5168" y="12955"/>
                    <a:pt x="6418" y="11705"/>
                    <a:pt x="7180" y="11538"/>
                  </a:cubicBezTo>
                  <a:close/>
                  <a:moveTo>
                    <a:pt x="5155" y="11331"/>
                  </a:moveTo>
                  <a:cubicBezTo>
                    <a:pt x="5212" y="11331"/>
                    <a:pt x="5290" y="11348"/>
                    <a:pt x="5406" y="11371"/>
                  </a:cubicBezTo>
                  <a:cubicBezTo>
                    <a:pt x="5799" y="11443"/>
                    <a:pt x="6192" y="11467"/>
                    <a:pt x="6597" y="11502"/>
                  </a:cubicBezTo>
                  <a:lnTo>
                    <a:pt x="6716" y="11502"/>
                  </a:lnTo>
                  <a:cubicBezTo>
                    <a:pt x="6275" y="11764"/>
                    <a:pt x="5894" y="12086"/>
                    <a:pt x="5561" y="12443"/>
                  </a:cubicBezTo>
                  <a:cubicBezTo>
                    <a:pt x="5204" y="12800"/>
                    <a:pt x="4978" y="13253"/>
                    <a:pt x="4859" y="13753"/>
                  </a:cubicBezTo>
                  <a:lnTo>
                    <a:pt x="4799" y="13753"/>
                  </a:lnTo>
                  <a:cubicBezTo>
                    <a:pt x="4751" y="13669"/>
                    <a:pt x="4680" y="13574"/>
                    <a:pt x="4644" y="13467"/>
                  </a:cubicBezTo>
                  <a:cubicBezTo>
                    <a:pt x="4561" y="13145"/>
                    <a:pt x="4585" y="12836"/>
                    <a:pt x="4692" y="12502"/>
                  </a:cubicBezTo>
                  <a:cubicBezTo>
                    <a:pt x="4763" y="12276"/>
                    <a:pt x="4823" y="12038"/>
                    <a:pt x="4882" y="11800"/>
                  </a:cubicBezTo>
                  <a:cubicBezTo>
                    <a:pt x="4894" y="11741"/>
                    <a:pt x="4918" y="11705"/>
                    <a:pt x="4930" y="11645"/>
                  </a:cubicBezTo>
                  <a:cubicBezTo>
                    <a:pt x="5010" y="11404"/>
                    <a:pt x="5037" y="11331"/>
                    <a:pt x="5155" y="11331"/>
                  </a:cubicBezTo>
                  <a:close/>
                  <a:moveTo>
                    <a:pt x="13532" y="11299"/>
                  </a:moveTo>
                  <a:cubicBezTo>
                    <a:pt x="13590" y="11299"/>
                    <a:pt x="13629" y="11325"/>
                    <a:pt x="13645" y="11407"/>
                  </a:cubicBezTo>
                  <a:cubicBezTo>
                    <a:pt x="13753" y="11741"/>
                    <a:pt x="13860" y="12074"/>
                    <a:pt x="13967" y="12419"/>
                  </a:cubicBezTo>
                  <a:cubicBezTo>
                    <a:pt x="14015" y="12538"/>
                    <a:pt x="14050" y="12669"/>
                    <a:pt x="14074" y="12788"/>
                  </a:cubicBezTo>
                  <a:cubicBezTo>
                    <a:pt x="14086" y="12991"/>
                    <a:pt x="14086" y="13205"/>
                    <a:pt x="14050" y="13407"/>
                  </a:cubicBezTo>
                  <a:cubicBezTo>
                    <a:pt x="14038" y="13526"/>
                    <a:pt x="13955" y="13634"/>
                    <a:pt x="13860" y="13753"/>
                  </a:cubicBezTo>
                  <a:cubicBezTo>
                    <a:pt x="13574" y="12693"/>
                    <a:pt x="12848" y="12062"/>
                    <a:pt x="11931" y="11502"/>
                  </a:cubicBezTo>
                  <a:lnTo>
                    <a:pt x="12062" y="11502"/>
                  </a:lnTo>
                  <a:cubicBezTo>
                    <a:pt x="12538" y="11502"/>
                    <a:pt x="13003" y="11467"/>
                    <a:pt x="13443" y="11312"/>
                  </a:cubicBezTo>
                  <a:cubicBezTo>
                    <a:pt x="13476" y="11305"/>
                    <a:pt x="13506" y="11299"/>
                    <a:pt x="13532" y="11299"/>
                  </a:cubicBezTo>
                  <a:close/>
                  <a:moveTo>
                    <a:pt x="7192" y="12002"/>
                  </a:moveTo>
                  <a:cubicBezTo>
                    <a:pt x="7240" y="12360"/>
                    <a:pt x="7264" y="12717"/>
                    <a:pt x="7323" y="13074"/>
                  </a:cubicBezTo>
                  <a:cubicBezTo>
                    <a:pt x="7347" y="13217"/>
                    <a:pt x="7383" y="13372"/>
                    <a:pt x="7430" y="13515"/>
                  </a:cubicBezTo>
                  <a:cubicBezTo>
                    <a:pt x="7442" y="13586"/>
                    <a:pt x="7442" y="13645"/>
                    <a:pt x="7359" y="13681"/>
                  </a:cubicBezTo>
                  <a:cubicBezTo>
                    <a:pt x="7014" y="13800"/>
                    <a:pt x="6668" y="13907"/>
                    <a:pt x="6335" y="14003"/>
                  </a:cubicBezTo>
                  <a:cubicBezTo>
                    <a:pt x="6192" y="14050"/>
                    <a:pt x="6073" y="14098"/>
                    <a:pt x="5942" y="14110"/>
                  </a:cubicBezTo>
                  <a:cubicBezTo>
                    <a:pt x="5858" y="14115"/>
                    <a:pt x="5772" y="14118"/>
                    <a:pt x="5686" y="14118"/>
                  </a:cubicBezTo>
                  <a:cubicBezTo>
                    <a:pt x="5564" y="14118"/>
                    <a:pt x="5442" y="14112"/>
                    <a:pt x="5323" y="14098"/>
                  </a:cubicBezTo>
                  <a:cubicBezTo>
                    <a:pt x="5204" y="14086"/>
                    <a:pt x="5097" y="14003"/>
                    <a:pt x="4978" y="13919"/>
                  </a:cubicBezTo>
                  <a:cubicBezTo>
                    <a:pt x="5466" y="13753"/>
                    <a:pt x="5930" y="13550"/>
                    <a:pt x="6287" y="13193"/>
                  </a:cubicBezTo>
                  <a:cubicBezTo>
                    <a:pt x="6645" y="12836"/>
                    <a:pt x="6966" y="12455"/>
                    <a:pt x="7192" y="12002"/>
                  </a:cubicBezTo>
                  <a:close/>
                  <a:moveTo>
                    <a:pt x="11467" y="11967"/>
                  </a:moveTo>
                  <a:cubicBezTo>
                    <a:pt x="12002" y="12872"/>
                    <a:pt x="12657" y="13622"/>
                    <a:pt x="13717" y="13860"/>
                  </a:cubicBezTo>
                  <a:lnTo>
                    <a:pt x="13717" y="13919"/>
                  </a:lnTo>
                  <a:cubicBezTo>
                    <a:pt x="13610" y="13979"/>
                    <a:pt x="13491" y="14050"/>
                    <a:pt x="13372" y="14074"/>
                  </a:cubicBezTo>
                  <a:cubicBezTo>
                    <a:pt x="13254" y="14106"/>
                    <a:pt x="13139" y="14120"/>
                    <a:pt x="13023" y="14120"/>
                  </a:cubicBezTo>
                  <a:cubicBezTo>
                    <a:pt x="12833" y="14120"/>
                    <a:pt x="12643" y="14081"/>
                    <a:pt x="12443" y="14015"/>
                  </a:cubicBezTo>
                  <a:cubicBezTo>
                    <a:pt x="12229" y="13943"/>
                    <a:pt x="11990" y="13884"/>
                    <a:pt x="11764" y="13824"/>
                  </a:cubicBezTo>
                  <a:cubicBezTo>
                    <a:pt x="11705" y="13812"/>
                    <a:pt x="11657" y="13800"/>
                    <a:pt x="11598" y="13788"/>
                  </a:cubicBezTo>
                  <a:cubicBezTo>
                    <a:pt x="11240" y="13669"/>
                    <a:pt x="11252" y="13681"/>
                    <a:pt x="11336" y="13324"/>
                  </a:cubicBezTo>
                  <a:cubicBezTo>
                    <a:pt x="11407" y="12931"/>
                    <a:pt x="11419" y="12538"/>
                    <a:pt x="11467" y="12133"/>
                  </a:cubicBezTo>
                  <a:lnTo>
                    <a:pt x="11467" y="11967"/>
                  </a:lnTo>
                  <a:close/>
                  <a:moveTo>
                    <a:pt x="11193" y="13860"/>
                  </a:moveTo>
                  <a:cubicBezTo>
                    <a:pt x="11538" y="13967"/>
                    <a:pt x="11883" y="14062"/>
                    <a:pt x="12229" y="14181"/>
                  </a:cubicBezTo>
                  <a:cubicBezTo>
                    <a:pt x="12252" y="14205"/>
                    <a:pt x="12288" y="14241"/>
                    <a:pt x="12300" y="14277"/>
                  </a:cubicBezTo>
                  <a:cubicBezTo>
                    <a:pt x="12407" y="14681"/>
                    <a:pt x="12193" y="15039"/>
                    <a:pt x="11824" y="15217"/>
                  </a:cubicBezTo>
                  <a:cubicBezTo>
                    <a:pt x="11663" y="15290"/>
                    <a:pt x="11518" y="15322"/>
                    <a:pt x="11388" y="15322"/>
                  </a:cubicBezTo>
                  <a:cubicBezTo>
                    <a:pt x="11095" y="15322"/>
                    <a:pt x="10881" y="15161"/>
                    <a:pt x="10740" y="14955"/>
                  </a:cubicBezTo>
                  <a:cubicBezTo>
                    <a:pt x="10705" y="14931"/>
                    <a:pt x="10693" y="14860"/>
                    <a:pt x="10705" y="14824"/>
                  </a:cubicBezTo>
                  <a:cubicBezTo>
                    <a:pt x="10859" y="14503"/>
                    <a:pt x="11038" y="14169"/>
                    <a:pt x="11193" y="13860"/>
                  </a:cubicBezTo>
                  <a:close/>
                  <a:moveTo>
                    <a:pt x="7490" y="13860"/>
                  </a:moveTo>
                  <a:cubicBezTo>
                    <a:pt x="7657" y="14169"/>
                    <a:pt x="7823" y="14503"/>
                    <a:pt x="7978" y="14824"/>
                  </a:cubicBezTo>
                  <a:cubicBezTo>
                    <a:pt x="8002" y="14860"/>
                    <a:pt x="7978" y="14908"/>
                    <a:pt x="7966" y="14943"/>
                  </a:cubicBezTo>
                  <a:cubicBezTo>
                    <a:pt x="7818" y="15161"/>
                    <a:pt x="7618" y="15322"/>
                    <a:pt x="7326" y="15322"/>
                  </a:cubicBezTo>
                  <a:cubicBezTo>
                    <a:pt x="7219" y="15322"/>
                    <a:pt x="7100" y="15301"/>
                    <a:pt x="6966" y="15253"/>
                  </a:cubicBezTo>
                  <a:cubicBezTo>
                    <a:pt x="6430" y="15062"/>
                    <a:pt x="6335" y="14658"/>
                    <a:pt x="6395" y="14300"/>
                  </a:cubicBezTo>
                  <a:cubicBezTo>
                    <a:pt x="6395" y="14265"/>
                    <a:pt x="6430" y="14205"/>
                    <a:pt x="6478" y="14181"/>
                  </a:cubicBezTo>
                  <a:cubicBezTo>
                    <a:pt x="6811" y="14086"/>
                    <a:pt x="7145" y="13967"/>
                    <a:pt x="7490" y="13860"/>
                  </a:cubicBezTo>
                  <a:close/>
                  <a:moveTo>
                    <a:pt x="9312" y="12419"/>
                  </a:moveTo>
                  <a:lnTo>
                    <a:pt x="9312" y="12419"/>
                  </a:lnTo>
                  <a:cubicBezTo>
                    <a:pt x="9752" y="12919"/>
                    <a:pt x="9764" y="14800"/>
                    <a:pt x="9323" y="15396"/>
                  </a:cubicBezTo>
                  <a:cubicBezTo>
                    <a:pt x="8835" y="14384"/>
                    <a:pt x="8978" y="13407"/>
                    <a:pt x="9312" y="12419"/>
                  </a:cubicBezTo>
                  <a:close/>
                  <a:moveTo>
                    <a:pt x="9026" y="12693"/>
                  </a:moveTo>
                  <a:cubicBezTo>
                    <a:pt x="8752" y="13729"/>
                    <a:pt x="8681" y="14705"/>
                    <a:pt x="9264" y="15610"/>
                  </a:cubicBezTo>
                  <a:lnTo>
                    <a:pt x="9216" y="15658"/>
                  </a:lnTo>
                  <a:cubicBezTo>
                    <a:pt x="9097" y="15634"/>
                    <a:pt x="8978" y="15610"/>
                    <a:pt x="8883" y="15550"/>
                  </a:cubicBezTo>
                  <a:cubicBezTo>
                    <a:pt x="8609" y="15396"/>
                    <a:pt x="8395" y="15134"/>
                    <a:pt x="8252" y="14836"/>
                  </a:cubicBezTo>
                  <a:cubicBezTo>
                    <a:pt x="8121" y="14586"/>
                    <a:pt x="7966" y="14348"/>
                    <a:pt x="7835" y="14098"/>
                  </a:cubicBezTo>
                  <a:cubicBezTo>
                    <a:pt x="7788" y="14003"/>
                    <a:pt x="7740" y="13907"/>
                    <a:pt x="7716" y="13800"/>
                  </a:cubicBezTo>
                  <a:cubicBezTo>
                    <a:pt x="7704" y="13765"/>
                    <a:pt x="7728" y="13693"/>
                    <a:pt x="7764" y="13681"/>
                  </a:cubicBezTo>
                  <a:cubicBezTo>
                    <a:pt x="8240" y="13443"/>
                    <a:pt x="8633" y="13098"/>
                    <a:pt x="9026" y="12693"/>
                  </a:cubicBezTo>
                  <a:close/>
                  <a:moveTo>
                    <a:pt x="9669" y="12693"/>
                  </a:moveTo>
                  <a:lnTo>
                    <a:pt x="9669" y="12693"/>
                  </a:lnTo>
                  <a:cubicBezTo>
                    <a:pt x="9752" y="12788"/>
                    <a:pt x="9812" y="12860"/>
                    <a:pt x="9883" y="12919"/>
                  </a:cubicBezTo>
                  <a:cubicBezTo>
                    <a:pt x="10205" y="13217"/>
                    <a:pt x="10538" y="13491"/>
                    <a:pt x="10931" y="13681"/>
                  </a:cubicBezTo>
                  <a:cubicBezTo>
                    <a:pt x="11002" y="13705"/>
                    <a:pt x="11014" y="13765"/>
                    <a:pt x="10990" y="13824"/>
                  </a:cubicBezTo>
                  <a:cubicBezTo>
                    <a:pt x="10824" y="14157"/>
                    <a:pt x="10681" y="14467"/>
                    <a:pt x="10502" y="14777"/>
                  </a:cubicBezTo>
                  <a:cubicBezTo>
                    <a:pt x="10395" y="14955"/>
                    <a:pt x="10288" y="15122"/>
                    <a:pt x="10157" y="15289"/>
                  </a:cubicBezTo>
                  <a:cubicBezTo>
                    <a:pt x="10062" y="15408"/>
                    <a:pt x="9943" y="15491"/>
                    <a:pt x="9824" y="15574"/>
                  </a:cubicBezTo>
                  <a:cubicBezTo>
                    <a:pt x="9728" y="15634"/>
                    <a:pt x="9609" y="15646"/>
                    <a:pt x="9490" y="15693"/>
                  </a:cubicBezTo>
                  <a:cubicBezTo>
                    <a:pt x="9466" y="15670"/>
                    <a:pt x="9443" y="15658"/>
                    <a:pt x="9431" y="15646"/>
                  </a:cubicBezTo>
                  <a:cubicBezTo>
                    <a:pt x="10002" y="14705"/>
                    <a:pt x="9931" y="13729"/>
                    <a:pt x="9669" y="12693"/>
                  </a:cubicBezTo>
                  <a:close/>
                  <a:moveTo>
                    <a:pt x="4454" y="13550"/>
                  </a:moveTo>
                  <a:cubicBezTo>
                    <a:pt x="4632" y="13860"/>
                    <a:pt x="4859" y="14098"/>
                    <a:pt x="5168" y="14265"/>
                  </a:cubicBezTo>
                  <a:cubicBezTo>
                    <a:pt x="4561" y="14991"/>
                    <a:pt x="3799" y="15515"/>
                    <a:pt x="2918" y="15789"/>
                  </a:cubicBezTo>
                  <a:cubicBezTo>
                    <a:pt x="3204" y="14919"/>
                    <a:pt x="3728" y="14157"/>
                    <a:pt x="4454" y="13550"/>
                  </a:cubicBezTo>
                  <a:close/>
                  <a:moveTo>
                    <a:pt x="14229" y="13562"/>
                  </a:moveTo>
                  <a:cubicBezTo>
                    <a:pt x="14967" y="14169"/>
                    <a:pt x="15479" y="14931"/>
                    <a:pt x="15765" y="15801"/>
                  </a:cubicBezTo>
                  <a:cubicBezTo>
                    <a:pt x="14884" y="15527"/>
                    <a:pt x="14134" y="15003"/>
                    <a:pt x="13514" y="14277"/>
                  </a:cubicBezTo>
                  <a:cubicBezTo>
                    <a:pt x="13836" y="14098"/>
                    <a:pt x="14050" y="13860"/>
                    <a:pt x="14229" y="13562"/>
                  </a:cubicBezTo>
                  <a:close/>
                  <a:moveTo>
                    <a:pt x="6797" y="15386"/>
                  </a:moveTo>
                  <a:cubicBezTo>
                    <a:pt x="6811" y="15386"/>
                    <a:pt x="6825" y="15389"/>
                    <a:pt x="6835" y="15396"/>
                  </a:cubicBezTo>
                  <a:cubicBezTo>
                    <a:pt x="6883" y="15408"/>
                    <a:pt x="6942" y="15467"/>
                    <a:pt x="6942" y="15515"/>
                  </a:cubicBezTo>
                  <a:cubicBezTo>
                    <a:pt x="6930" y="16015"/>
                    <a:pt x="6764" y="16467"/>
                    <a:pt x="6406" y="16824"/>
                  </a:cubicBezTo>
                  <a:cubicBezTo>
                    <a:pt x="6347" y="16884"/>
                    <a:pt x="6287" y="16908"/>
                    <a:pt x="6228" y="16955"/>
                  </a:cubicBezTo>
                  <a:cubicBezTo>
                    <a:pt x="6216" y="16955"/>
                    <a:pt x="6192" y="16944"/>
                    <a:pt x="6180" y="16944"/>
                  </a:cubicBezTo>
                  <a:cubicBezTo>
                    <a:pt x="6180" y="16765"/>
                    <a:pt x="6168" y="16598"/>
                    <a:pt x="6192" y="16420"/>
                  </a:cubicBezTo>
                  <a:cubicBezTo>
                    <a:pt x="6252" y="16027"/>
                    <a:pt x="6430" y="15705"/>
                    <a:pt x="6704" y="15420"/>
                  </a:cubicBezTo>
                  <a:cubicBezTo>
                    <a:pt x="6721" y="15403"/>
                    <a:pt x="6762" y="15386"/>
                    <a:pt x="6797" y="15386"/>
                  </a:cubicBezTo>
                  <a:close/>
                  <a:moveTo>
                    <a:pt x="11893" y="15400"/>
                  </a:moveTo>
                  <a:cubicBezTo>
                    <a:pt x="11922" y="15400"/>
                    <a:pt x="11953" y="15406"/>
                    <a:pt x="11967" y="15420"/>
                  </a:cubicBezTo>
                  <a:cubicBezTo>
                    <a:pt x="12324" y="15812"/>
                    <a:pt x="12538" y="16253"/>
                    <a:pt x="12502" y="16789"/>
                  </a:cubicBezTo>
                  <a:cubicBezTo>
                    <a:pt x="12502" y="16836"/>
                    <a:pt x="12491" y="16884"/>
                    <a:pt x="12479" y="16979"/>
                  </a:cubicBezTo>
                  <a:cubicBezTo>
                    <a:pt x="12360" y="16884"/>
                    <a:pt x="12264" y="16801"/>
                    <a:pt x="12205" y="16729"/>
                  </a:cubicBezTo>
                  <a:cubicBezTo>
                    <a:pt x="11907" y="16384"/>
                    <a:pt x="11764" y="15991"/>
                    <a:pt x="11764" y="15527"/>
                  </a:cubicBezTo>
                  <a:cubicBezTo>
                    <a:pt x="11752" y="15479"/>
                    <a:pt x="11788" y="15420"/>
                    <a:pt x="11836" y="15408"/>
                  </a:cubicBezTo>
                  <a:cubicBezTo>
                    <a:pt x="11850" y="15403"/>
                    <a:pt x="11871" y="15400"/>
                    <a:pt x="11893" y="15400"/>
                  </a:cubicBezTo>
                  <a:close/>
                  <a:moveTo>
                    <a:pt x="9847" y="15777"/>
                  </a:moveTo>
                  <a:cubicBezTo>
                    <a:pt x="9919" y="16729"/>
                    <a:pt x="9764" y="17622"/>
                    <a:pt x="9335" y="18456"/>
                  </a:cubicBezTo>
                  <a:cubicBezTo>
                    <a:pt x="8919" y="17634"/>
                    <a:pt x="8752" y="16741"/>
                    <a:pt x="8835" y="15777"/>
                  </a:cubicBezTo>
                  <a:lnTo>
                    <a:pt x="8835" y="15777"/>
                  </a:lnTo>
                  <a:cubicBezTo>
                    <a:pt x="8996" y="15830"/>
                    <a:pt x="9163" y="15857"/>
                    <a:pt x="9332" y="15857"/>
                  </a:cubicBezTo>
                  <a:cubicBezTo>
                    <a:pt x="9502" y="15857"/>
                    <a:pt x="9675" y="15830"/>
                    <a:pt x="9847" y="15777"/>
                  </a:cubicBezTo>
                  <a:close/>
                  <a:moveTo>
                    <a:pt x="9347" y="1"/>
                  </a:moveTo>
                  <a:cubicBezTo>
                    <a:pt x="9252" y="1"/>
                    <a:pt x="9216" y="49"/>
                    <a:pt x="9193" y="132"/>
                  </a:cubicBezTo>
                  <a:cubicBezTo>
                    <a:pt x="9097" y="418"/>
                    <a:pt x="8978" y="692"/>
                    <a:pt x="8895" y="965"/>
                  </a:cubicBezTo>
                  <a:cubicBezTo>
                    <a:pt x="8847" y="1120"/>
                    <a:pt x="8788" y="1287"/>
                    <a:pt x="8752" y="1442"/>
                  </a:cubicBezTo>
                  <a:cubicBezTo>
                    <a:pt x="8657" y="1965"/>
                    <a:pt x="8633" y="2489"/>
                    <a:pt x="8657" y="3013"/>
                  </a:cubicBezTo>
                  <a:cubicBezTo>
                    <a:pt x="8669" y="3073"/>
                    <a:pt x="8657" y="3144"/>
                    <a:pt x="8621" y="3168"/>
                  </a:cubicBezTo>
                  <a:cubicBezTo>
                    <a:pt x="8478" y="3347"/>
                    <a:pt x="8300" y="3525"/>
                    <a:pt x="8133" y="3704"/>
                  </a:cubicBezTo>
                  <a:cubicBezTo>
                    <a:pt x="7929" y="3425"/>
                    <a:pt x="7649" y="3282"/>
                    <a:pt x="7300" y="3282"/>
                  </a:cubicBezTo>
                  <a:cubicBezTo>
                    <a:pt x="7261" y="3282"/>
                    <a:pt x="7221" y="3283"/>
                    <a:pt x="7180" y="3287"/>
                  </a:cubicBezTo>
                  <a:cubicBezTo>
                    <a:pt x="7180" y="3251"/>
                    <a:pt x="7168" y="3228"/>
                    <a:pt x="7168" y="3216"/>
                  </a:cubicBezTo>
                  <a:cubicBezTo>
                    <a:pt x="7168" y="3156"/>
                    <a:pt x="7145" y="3097"/>
                    <a:pt x="7145" y="3037"/>
                  </a:cubicBezTo>
                  <a:cubicBezTo>
                    <a:pt x="7085" y="2537"/>
                    <a:pt x="6883" y="2096"/>
                    <a:pt x="6490" y="1775"/>
                  </a:cubicBezTo>
                  <a:cubicBezTo>
                    <a:pt x="6406" y="1704"/>
                    <a:pt x="6275" y="1668"/>
                    <a:pt x="6168" y="1620"/>
                  </a:cubicBezTo>
                  <a:cubicBezTo>
                    <a:pt x="6121" y="1739"/>
                    <a:pt x="6049" y="1846"/>
                    <a:pt x="6037" y="1965"/>
                  </a:cubicBezTo>
                  <a:cubicBezTo>
                    <a:pt x="5990" y="2489"/>
                    <a:pt x="6156" y="2930"/>
                    <a:pt x="6478" y="3335"/>
                  </a:cubicBezTo>
                  <a:cubicBezTo>
                    <a:pt x="6526" y="3394"/>
                    <a:pt x="6573" y="3454"/>
                    <a:pt x="6633" y="3525"/>
                  </a:cubicBezTo>
                  <a:cubicBezTo>
                    <a:pt x="6275" y="3787"/>
                    <a:pt x="6180" y="4121"/>
                    <a:pt x="6228" y="4502"/>
                  </a:cubicBezTo>
                  <a:cubicBezTo>
                    <a:pt x="5978" y="4478"/>
                    <a:pt x="5740" y="4478"/>
                    <a:pt x="5513" y="4466"/>
                  </a:cubicBezTo>
                  <a:cubicBezTo>
                    <a:pt x="5466" y="4466"/>
                    <a:pt x="5418" y="4442"/>
                    <a:pt x="5394" y="4406"/>
                  </a:cubicBezTo>
                  <a:cubicBezTo>
                    <a:pt x="5263" y="4275"/>
                    <a:pt x="5144" y="4144"/>
                    <a:pt x="4990" y="4001"/>
                  </a:cubicBezTo>
                  <a:cubicBezTo>
                    <a:pt x="4609" y="3668"/>
                    <a:pt x="4228" y="3311"/>
                    <a:pt x="3739" y="3097"/>
                  </a:cubicBezTo>
                  <a:cubicBezTo>
                    <a:pt x="3478" y="2978"/>
                    <a:pt x="3216" y="2858"/>
                    <a:pt x="2954" y="2727"/>
                  </a:cubicBezTo>
                  <a:cubicBezTo>
                    <a:pt x="2922" y="2706"/>
                    <a:pt x="2892" y="2694"/>
                    <a:pt x="2861" y="2694"/>
                  </a:cubicBezTo>
                  <a:cubicBezTo>
                    <a:pt x="2824" y="2694"/>
                    <a:pt x="2785" y="2712"/>
                    <a:pt x="2739" y="2751"/>
                  </a:cubicBezTo>
                  <a:cubicBezTo>
                    <a:pt x="2668" y="2835"/>
                    <a:pt x="2668" y="2870"/>
                    <a:pt x="2716" y="2966"/>
                  </a:cubicBezTo>
                  <a:cubicBezTo>
                    <a:pt x="2846" y="3228"/>
                    <a:pt x="2966" y="3501"/>
                    <a:pt x="3097" y="3763"/>
                  </a:cubicBezTo>
                  <a:cubicBezTo>
                    <a:pt x="3180" y="3930"/>
                    <a:pt x="3251" y="4109"/>
                    <a:pt x="3370" y="4240"/>
                  </a:cubicBezTo>
                  <a:cubicBezTo>
                    <a:pt x="3692" y="4632"/>
                    <a:pt x="4037" y="5002"/>
                    <a:pt x="4382" y="5394"/>
                  </a:cubicBezTo>
                  <a:cubicBezTo>
                    <a:pt x="4406" y="5430"/>
                    <a:pt x="4454" y="5478"/>
                    <a:pt x="4454" y="5525"/>
                  </a:cubicBezTo>
                  <a:cubicBezTo>
                    <a:pt x="4466" y="5764"/>
                    <a:pt x="4466" y="6002"/>
                    <a:pt x="4490" y="6252"/>
                  </a:cubicBezTo>
                  <a:cubicBezTo>
                    <a:pt x="4425" y="6242"/>
                    <a:pt x="4363" y="6237"/>
                    <a:pt x="4302" y="6237"/>
                  </a:cubicBezTo>
                  <a:cubicBezTo>
                    <a:pt x="3993" y="6237"/>
                    <a:pt x="3732" y="6366"/>
                    <a:pt x="3513" y="6645"/>
                  </a:cubicBezTo>
                  <a:cubicBezTo>
                    <a:pt x="3489" y="6621"/>
                    <a:pt x="3478" y="6621"/>
                    <a:pt x="3454" y="6609"/>
                  </a:cubicBezTo>
                  <a:cubicBezTo>
                    <a:pt x="3430" y="6585"/>
                    <a:pt x="3394" y="6561"/>
                    <a:pt x="3370" y="6537"/>
                  </a:cubicBezTo>
                  <a:cubicBezTo>
                    <a:pt x="3037" y="6240"/>
                    <a:pt x="2656" y="6109"/>
                    <a:pt x="2239" y="6061"/>
                  </a:cubicBezTo>
                  <a:cubicBezTo>
                    <a:pt x="2212" y="6059"/>
                    <a:pt x="2184" y="6058"/>
                    <a:pt x="2157" y="6058"/>
                  </a:cubicBezTo>
                  <a:cubicBezTo>
                    <a:pt x="2029" y="6058"/>
                    <a:pt x="1900" y="6079"/>
                    <a:pt x="1763" y="6109"/>
                  </a:cubicBezTo>
                  <a:cubicBezTo>
                    <a:pt x="1596" y="6133"/>
                    <a:pt x="1573" y="6204"/>
                    <a:pt x="1656" y="6347"/>
                  </a:cubicBezTo>
                  <a:cubicBezTo>
                    <a:pt x="1739" y="6490"/>
                    <a:pt x="1870" y="6657"/>
                    <a:pt x="2001" y="6764"/>
                  </a:cubicBezTo>
                  <a:cubicBezTo>
                    <a:pt x="2311" y="7014"/>
                    <a:pt x="2680" y="7180"/>
                    <a:pt x="3097" y="7192"/>
                  </a:cubicBezTo>
                  <a:cubicBezTo>
                    <a:pt x="3239" y="7192"/>
                    <a:pt x="3299" y="7216"/>
                    <a:pt x="3275" y="7371"/>
                  </a:cubicBezTo>
                  <a:cubicBezTo>
                    <a:pt x="3251" y="7669"/>
                    <a:pt x="3394" y="7907"/>
                    <a:pt x="3608" y="8097"/>
                  </a:cubicBezTo>
                  <a:cubicBezTo>
                    <a:pt x="3632" y="8133"/>
                    <a:pt x="3680" y="8157"/>
                    <a:pt x="3692" y="8169"/>
                  </a:cubicBezTo>
                  <a:cubicBezTo>
                    <a:pt x="3513" y="8335"/>
                    <a:pt x="3358" y="8502"/>
                    <a:pt x="3180" y="8645"/>
                  </a:cubicBezTo>
                  <a:cubicBezTo>
                    <a:pt x="3144" y="8681"/>
                    <a:pt x="3085" y="8693"/>
                    <a:pt x="3037" y="8693"/>
                  </a:cubicBezTo>
                  <a:cubicBezTo>
                    <a:pt x="2902" y="8693"/>
                    <a:pt x="2757" y="8687"/>
                    <a:pt x="2615" y="8687"/>
                  </a:cubicBezTo>
                  <a:cubicBezTo>
                    <a:pt x="2544" y="8687"/>
                    <a:pt x="2473" y="8689"/>
                    <a:pt x="2406" y="8693"/>
                  </a:cubicBezTo>
                  <a:cubicBezTo>
                    <a:pt x="1906" y="8728"/>
                    <a:pt x="1430" y="8752"/>
                    <a:pt x="977" y="8931"/>
                  </a:cubicBezTo>
                  <a:cubicBezTo>
                    <a:pt x="703" y="9038"/>
                    <a:pt x="418" y="9145"/>
                    <a:pt x="144" y="9228"/>
                  </a:cubicBezTo>
                  <a:cubicBezTo>
                    <a:pt x="49" y="9264"/>
                    <a:pt x="1" y="9288"/>
                    <a:pt x="1" y="9395"/>
                  </a:cubicBezTo>
                  <a:cubicBezTo>
                    <a:pt x="1" y="9502"/>
                    <a:pt x="49" y="9538"/>
                    <a:pt x="144" y="9574"/>
                  </a:cubicBezTo>
                  <a:cubicBezTo>
                    <a:pt x="406" y="9657"/>
                    <a:pt x="680" y="9776"/>
                    <a:pt x="953" y="9871"/>
                  </a:cubicBezTo>
                  <a:cubicBezTo>
                    <a:pt x="1120" y="9919"/>
                    <a:pt x="1287" y="9978"/>
                    <a:pt x="1453" y="10002"/>
                  </a:cubicBezTo>
                  <a:cubicBezTo>
                    <a:pt x="1866" y="10089"/>
                    <a:pt x="2287" y="10113"/>
                    <a:pt x="2709" y="10113"/>
                  </a:cubicBezTo>
                  <a:cubicBezTo>
                    <a:pt x="2810" y="10113"/>
                    <a:pt x="2912" y="10112"/>
                    <a:pt x="3013" y="10109"/>
                  </a:cubicBezTo>
                  <a:cubicBezTo>
                    <a:pt x="3033" y="10104"/>
                    <a:pt x="3053" y="10102"/>
                    <a:pt x="3071" y="10102"/>
                  </a:cubicBezTo>
                  <a:cubicBezTo>
                    <a:pt x="3098" y="10102"/>
                    <a:pt x="3123" y="10107"/>
                    <a:pt x="3144" y="10121"/>
                  </a:cubicBezTo>
                  <a:cubicBezTo>
                    <a:pt x="3323" y="10288"/>
                    <a:pt x="3501" y="10467"/>
                    <a:pt x="3680" y="10633"/>
                  </a:cubicBezTo>
                  <a:cubicBezTo>
                    <a:pt x="3358" y="10955"/>
                    <a:pt x="3275" y="11086"/>
                    <a:pt x="3263" y="11407"/>
                  </a:cubicBezTo>
                  <a:cubicBezTo>
                    <a:pt x="3251" y="11610"/>
                    <a:pt x="3251" y="11610"/>
                    <a:pt x="3037" y="11621"/>
                  </a:cubicBezTo>
                  <a:cubicBezTo>
                    <a:pt x="2537" y="11669"/>
                    <a:pt x="2084" y="11883"/>
                    <a:pt x="1763" y="12264"/>
                  </a:cubicBezTo>
                  <a:cubicBezTo>
                    <a:pt x="1668" y="12372"/>
                    <a:pt x="1656" y="12502"/>
                    <a:pt x="1596" y="12622"/>
                  </a:cubicBezTo>
                  <a:cubicBezTo>
                    <a:pt x="1715" y="12669"/>
                    <a:pt x="1834" y="12741"/>
                    <a:pt x="1954" y="12753"/>
                  </a:cubicBezTo>
                  <a:cubicBezTo>
                    <a:pt x="2011" y="12758"/>
                    <a:pt x="2069" y="12761"/>
                    <a:pt x="2125" y="12761"/>
                  </a:cubicBezTo>
                  <a:cubicBezTo>
                    <a:pt x="2565" y="12761"/>
                    <a:pt x="2951" y="12598"/>
                    <a:pt x="3299" y="12324"/>
                  </a:cubicBezTo>
                  <a:cubicBezTo>
                    <a:pt x="3358" y="12276"/>
                    <a:pt x="3406" y="12241"/>
                    <a:pt x="3489" y="12181"/>
                  </a:cubicBezTo>
                  <a:cubicBezTo>
                    <a:pt x="3702" y="12465"/>
                    <a:pt x="3984" y="12585"/>
                    <a:pt x="4284" y="12585"/>
                  </a:cubicBezTo>
                  <a:cubicBezTo>
                    <a:pt x="4336" y="12585"/>
                    <a:pt x="4389" y="12581"/>
                    <a:pt x="4442" y="12574"/>
                  </a:cubicBezTo>
                  <a:lnTo>
                    <a:pt x="4442" y="13288"/>
                  </a:lnTo>
                  <a:cubicBezTo>
                    <a:pt x="4442" y="13336"/>
                    <a:pt x="4406" y="13384"/>
                    <a:pt x="4382" y="13407"/>
                  </a:cubicBezTo>
                  <a:cubicBezTo>
                    <a:pt x="4240" y="13550"/>
                    <a:pt x="4109" y="13669"/>
                    <a:pt x="3978" y="13812"/>
                  </a:cubicBezTo>
                  <a:cubicBezTo>
                    <a:pt x="3632" y="14205"/>
                    <a:pt x="3275" y="14586"/>
                    <a:pt x="3073" y="15074"/>
                  </a:cubicBezTo>
                  <a:cubicBezTo>
                    <a:pt x="2966" y="15336"/>
                    <a:pt x="2835" y="15586"/>
                    <a:pt x="2716" y="15836"/>
                  </a:cubicBezTo>
                  <a:cubicBezTo>
                    <a:pt x="2668" y="15908"/>
                    <a:pt x="2656" y="15967"/>
                    <a:pt x="2727" y="16051"/>
                  </a:cubicBezTo>
                  <a:cubicBezTo>
                    <a:pt x="2767" y="16090"/>
                    <a:pt x="2802" y="16108"/>
                    <a:pt x="2843" y="16108"/>
                  </a:cubicBezTo>
                  <a:cubicBezTo>
                    <a:pt x="2875" y="16108"/>
                    <a:pt x="2911" y="16096"/>
                    <a:pt x="2954" y="16074"/>
                  </a:cubicBezTo>
                  <a:cubicBezTo>
                    <a:pt x="3204" y="15943"/>
                    <a:pt x="3466" y="15836"/>
                    <a:pt x="3728" y="15705"/>
                  </a:cubicBezTo>
                  <a:cubicBezTo>
                    <a:pt x="3882" y="15610"/>
                    <a:pt x="4061" y="15539"/>
                    <a:pt x="4216" y="15420"/>
                  </a:cubicBezTo>
                  <a:cubicBezTo>
                    <a:pt x="4621" y="15110"/>
                    <a:pt x="4978" y="14753"/>
                    <a:pt x="5359" y="14419"/>
                  </a:cubicBezTo>
                  <a:cubicBezTo>
                    <a:pt x="5394" y="14384"/>
                    <a:pt x="5442" y="14336"/>
                    <a:pt x="5478" y="14336"/>
                  </a:cubicBezTo>
                  <a:lnTo>
                    <a:pt x="6204" y="14336"/>
                  </a:lnTo>
                  <a:cubicBezTo>
                    <a:pt x="6145" y="14705"/>
                    <a:pt x="6264" y="15039"/>
                    <a:pt x="6597" y="15289"/>
                  </a:cubicBezTo>
                  <a:cubicBezTo>
                    <a:pt x="6549" y="15348"/>
                    <a:pt x="6526" y="15396"/>
                    <a:pt x="6478" y="15431"/>
                  </a:cubicBezTo>
                  <a:cubicBezTo>
                    <a:pt x="6180" y="15765"/>
                    <a:pt x="6037" y="16170"/>
                    <a:pt x="6002" y="16598"/>
                  </a:cubicBezTo>
                  <a:cubicBezTo>
                    <a:pt x="5990" y="16741"/>
                    <a:pt x="6025" y="16896"/>
                    <a:pt x="6061" y="17039"/>
                  </a:cubicBezTo>
                  <a:cubicBezTo>
                    <a:pt x="6077" y="17139"/>
                    <a:pt x="6107" y="17184"/>
                    <a:pt x="6165" y="17184"/>
                  </a:cubicBezTo>
                  <a:cubicBezTo>
                    <a:pt x="6197" y="17184"/>
                    <a:pt x="6237" y="17171"/>
                    <a:pt x="6287" y="17146"/>
                  </a:cubicBezTo>
                  <a:cubicBezTo>
                    <a:pt x="6406" y="17074"/>
                    <a:pt x="6526" y="17003"/>
                    <a:pt x="6609" y="16896"/>
                  </a:cubicBezTo>
                  <a:cubicBezTo>
                    <a:pt x="6930" y="16551"/>
                    <a:pt x="7121" y="16146"/>
                    <a:pt x="7133" y="15693"/>
                  </a:cubicBezTo>
                  <a:cubicBezTo>
                    <a:pt x="7133" y="15571"/>
                    <a:pt x="7168" y="15510"/>
                    <a:pt x="7268" y="15510"/>
                  </a:cubicBezTo>
                  <a:cubicBezTo>
                    <a:pt x="7284" y="15510"/>
                    <a:pt x="7303" y="15511"/>
                    <a:pt x="7323" y="15515"/>
                  </a:cubicBezTo>
                  <a:cubicBezTo>
                    <a:pt x="7347" y="15517"/>
                    <a:pt x="7370" y="15518"/>
                    <a:pt x="7393" y="15518"/>
                  </a:cubicBezTo>
                  <a:cubicBezTo>
                    <a:pt x="7613" y="15518"/>
                    <a:pt x="7804" y="15417"/>
                    <a:pt x="7966" y="15277"/>
                  </a:cubicBezTo>
                  <a:cubicBezTo>
                    <a:pt x="8038" y="15217"/>
                    <a:pt x="8097" y="15158"/>
                    <a:pt x="8145" y="15110"/>
                  </a:cubicBezTo>
                  <a:cubicBezTo>
                    <a:pt x="8311" y="15289"/>
                    <a:pt x="8466" y="15455"/>
                    <a:pt x="8621" y="15634"/>
                  </a:cubicBezTo>
                  <a:cubicBezTo>
                    <a:pt x="8645" y="15670"/>
                    <a:pt x="8669" y="15717"/>
                    <a:pt x="8669" y="15765"/>
                  </a:cubicBezTo>
                  <a:cubicBezTo>
                    <a:pt x="8669" y="15967"/>
                    <a:pt x="8645" y="16193"/>
                    <a:pt x="8669" y="16408"/>
                  </a:cubicBezTo>
                  <a:cubicBezTo>
                    <a:pt x="8692" y="16884"/>
                    <a:pt x="8704" y="17360"/>
                    <a:pt x="8883" y="17813"/>
                  </a:cubicBezTo>
                  <a:cubicBezTo>
                    <a:pt x="8990" y="18098"/>
                    <a:pt x="9097" y="18396"/>
                    <a:pt x="9204" y="18682"/>
                  </a:cubicBezTo>
                  <a:cubicBezTo>
                    <a:pt x="9228" y="18765"/>
                    <a:pt x="9276" y="18801"/>
                    <a:pt x="9383" y="18801"/>
                  </a:cubicBezTo>
                  <a:cubicBezTo>
                    <a:pt x="9490" y="18801"/>
                    <a:pt x="9514" y="18753"/>
                    <a:pt x="9550" y="18670"/>
                  </a:cubicBezTo>
                  <a:cubicBezTo>
                    <a:pt x="9633" y="18384"/>
                    <a:pt x="9752" y="18110"/>
                    <a:pt x="9847" y="17836"/>
                  </a:cubicBezTo>
                  <a:cubicBezTo>
                    <a:pt x="9883" y="17682"/>
                    <a:pt x="9943" y="17515"/>
                    <a:pt x="9978" y="17360"/>
                  </a:cubicBezTo>
                  <a:cubicBezTo>
                    <a:pt x="10085" y="16836"/>
                    <a:pt x="10097" y="16312"/>
                    <a:pt x="10085" y="15789"/>
                  </a:cubicBezTo>
                  <a:cubicBezTo>
                    <a:pt x="10062" y="15729"/>
                    <a:pt x="10085" y="15658"/>
                    <a:pt x="10109" y="15634"/>
                  </a:cubicBezTo>
                  <a:cubicBezTo>
                    <a:pt x="10264" y="15455"/>
                    <a:pt x="10443" y="15277"/>
                    <a:pt x="10597" y="15098"/>
                  </a:cubicBezTo>
                  <a:cubicBezTo>
                    <a:pt x="10795" y="15369"/>
                    <a:pt x="11075" y="15512"/>
                    <a:pt x="11420" y="15512"/>
                  </a:cubicBezTo>
                  <a:cubicBezTo>
                    <a:pt x="11470" y="15512"/>
                    <a:pt x="11521" y="15509"/>
                    <a:pt x="11574" y="15503"/>
                  </a:cubicBezTo>
                  <a:cubicBezTo>
                    <a:pt x="11586" y="15598"/>
                    <a:pt x="11586" y="15670"/>
                    <a:pt x="11598" y="15753"/>
                  </a:cubicBezTo>
                  <a:cubicBezTo>
                    <a:pt x="11657" y="16253"/>
                    <a:pt x="11871" y="16682"/>
                    <a:pt x="12252" y="17015"/>
                  </a:cubicBezTo>
                  <a:cubicBezTo>
                    <a:pt x="12348" y="17086"/>
                    <a:pt x="12479" y="17122"/>
                    <a:pt x="12586" y="17158"/>
                  </a:cubicBezTo>
                  <a:cubicBezTo>
                    <a:pt x="12622" y="17039"/>
                    <a:pt x="12705" y="16944"/>
                    <a:pt x="12717" y="16824"/>
                  </a:cubicBezTo>
                  <a:cubicBezTo>
                    <a:pt x="12764" y="16301"/>
                    <a:pt x="12598" y="15848"/>
                    <a:pt x="12264" y="15455"/>
                  </a:cubicBezTo>
                  <a:cubicBezTo>
                    <a:pt x="12229" y="15396"/>
                    <a:pt x="12181" y="15336"/>
                    <a:pt x="12121" y="15253"/>
                  </a:cubicBezTo>
                  <a:cubicBezTo>
                    <a:pt x="12479" y="15003"/>
                    <a:pt x="12562" y="14658"/>
                    <a:pt x="12526" y="14288"/>
                  </a:cubicBezTo>
                  <a:lnTo>
                    <a:pt x="12526" y="14288"/>
                  </a:lnTo>
                  <a:cubicBezTo>
                    <a:pt x="12776" y="14300"/>
                    <a:pt x="13014" y="14300"/>
                    <a:pt x="13241" y="14324"/>
                  </a:cubicBezTo>
                  <a:cubicBezTo>
                    <a:pt x="13276" y="14324"/>
                    <a:pt x="13324" y="14348"/>
                    <a:pt x="13360" y="14384"/>
                  </a:cubicBezTo>
                  <a:cubicBezTo>
                    <a:pt x="13491" y="14515"/>
                    <a:pt x="13610" y="14646"/>
                    <a:pt x="13753" y="14777"/>
                  </a:cubicBezTo>
                  <a:cubicBezTo>
                    <a:pt x="14146" y="15122"/>
                    <a:pt x="14515" y="15479"/>
                    <a:pt x="15003" y="15693"/>
                  </a:cubicBezTo>
                  <a:cubicBezTo>
                    <a:pt x="15277" y="15812"/>
                    <a:pt x="15527" y="15931"/>
                    <a:pt x="15800" y="16062"/>
                  </a:cubicBezTo>
                  <a:cubicBezTo>
                    <a:pt x="15831" y="16083"/>
                    <a:pt x="15860" y="16095"/>
                    <a:pt x="15888" y="16095"/>
                  </a:cubicBezTo>
                  <a:cubicBezTo>
                    <a:pt x="15925" y="16095"/>
                    <a:pt x="15962" y="16074"/>
                    <a:pt x="16003" y="16027"/>
                  </a:cubicBezTo>
                  <a:cubicBezTo>
                    <a:pt x="16074" y="15955"/>
                    <a:pt x="16074" y="15908"/>
                    <a:pt x="16039" y="15824"/>
                  </a:cubicBezTo>
                  <a:cubicBezTo>
                    <a:pt x="15896" y="15550"/>
                    <a:pt x="15777" y="15289"/>
                    <a:pt x="15646" y="15015"/>
                  </a:cubicBezTo>
                  <a:cubicBezTo>
                    <a:pt x="15574" y="14860"/>
                    <a:pt x="15503" y="14681"/>
                    <a:pt x="15384" y="14538"/>
                  </a:cubicBezTo>
                  <a:cubicBezTo>
                    <a:pt x="15050" y="14157"/>
                    <a:pt x="14705" y="13788"/>
                    <a:pt x="14372" y="13395"/>
                  </a:cubicBezTo>
                  <a:cubicBezTo>
                    <a:pt x="14336" y="13348"/>
                    <a:pt x="14288" y="13312"/>
                    <a:pt x="14288" y="13264"/>
                  </a:cubicBezTo>
                  <a:cubicBezTo>
                    <a:pt x="14276" y="13026"/>
                    <a:pt x="14276" y="12788"/>
                    <a:pt x="14265" y="12538"/>
                  </a:cubicBezTo>
                  <a:lnTo>
                    <a:pt x="14265" y="12538"/>
                  </a:lnTo>
                  <a:cubicBezTo>
                    <a:pt x="14328" y="12548"/>
                    <a:pt x="14391" y="12554"/>
                    <a:pt x="14453" y="12554"/>
                  </a:cubicBezTo>
                  <a:cubicBezTo>
                    <a:pt x="14750" y="12554"/>
                    <a:pt x="15022" y="12431"/>
                    <a:pt x="15229" y="12145"/>
                  </a:cubicBezTo>
                  <a:cubicBezTo>
                    <a:pt x="15289" y="12193"/>
                    <a:pt x="15336" y="12217"/>
                    <a:pt x="15396" y="12276"/>
                  </a:cubicBezTo>
                  <a:cubicBezTo>
                    <a:pt x="15717" y="12574"/>
                    <a:pt x="16110" y="12717"/>
                    <a:pt x="16527" y="12753"/>
                  </a:cubicBezTo>
                  <a:cubicBezTo>
                    <a:pt x="16558" y="12757"/>
                    <a:pt x="16589" y="12759"/>
                    <a:pt x="16619" y="12759"/>
                  </a:cubicBezTo>
                  <a:cubicBezTo>
                    <a:pt x="16752" y="12759"/>
                    <a:pt x="16879" y="12722"/>
                    <a:pt x="17015" y="12693"/>
                  </a:cubicBezTo>
                  <a:cubicBezTo>
                    <a:pt x="17146" y="12669"/>
                    <a:pt x="17182" y="12598"/>
                    <a:pt x="17110" y="12479"/>
                  </a:cubicBezTo>
                  <a:cubicBezTo>
                    <a:pt x="17003" y="12312"/>
                    <a:pt x="16896" y="12157"/>
                    <a:pt x="16753" y="12038"/>
                  </a:cubicBezTo>
                  <a:cubicBezTo>
                    <a:pt x="16432" y="11788"/>
                    <a:pt x="16062" y="11621"/>
                    <a:pt x="15646" y="11610"/>
                  </a:cubicBezTo>
                  <a:cubicBezTo>
                    <a:pt x="15515" y="11610"/>
                    <a:pt x="15455" y="11586"/>
                    <a:pt x="15467" y="11431"/>
                  </a:cubicBezTo>
                  <a:cubicBezTo>
                    <a:pt x="15503" y="11133"/>
                    <a:pt x="15348" y="10895"/>
                    <a:pt x="15146" y="10705"/>
                  </a:cubicBezTo>
                  <a:cubicBezTo>
                    <a:pt x="15110" y="10669"/>
                    <a:pt x="15062" y="10645"/>
                    <a:pt x="15050" y="10633"/>
                  </a:cubicBezTo>
                  <a:cubicBezTo>
                    <a:pt x="15229" y="10467"/>
                    <a:pt x="15396" y="10300"/>
                    <a:pt x="15574" y="10157"/>
                  </a:cubicBezTo>
                  <a:cubicBezTo>
                    <a:pt x="15598" y="10121"/>
                    <a:pt x="15658" y="10109"/>
                    <a:pt x="15705" y="10109"/>
                  </a:cubicBezTo>
                  <a:cubicBezTo>
                    <a:pt x="15848" y="10109"/>
                    <a:pt x="15991" y="10115"/>
                    <a:pt x="16134" y="10115"/>
                  </a:cubicBezTo>
                  <a:cubicBezTo>
                    <a:pt x="16205" y="10115"/>
                    <a:pt x="16277" y="10113"/>
                    <a:pt x="16348" y="10109"/>
                  </a:cubicBezTo>
                  <a:cubicBezTo>
                    <a:pt x="16836" y="10074"/>
                    <a:pt x="17313" y="10050"/>
                    <a:pt x="17777" y="9871"/>
                  </a:cubicBezTo>
                  <a:cubicBezTo>
                    <a:pt x="18039" y="9764"/>
                    <a:pt x="18325" y="9657"/>
                    <a:pt x="18610" y="9574"/>
                  </a:cubicBezTo>
                  <a:cubicBezTo>
                    <a:pt x="18694" y="9538"/>
                    <a:pt x="18741" y="9514"/>
                    <a:pt x="18741" y="9407"/>
                  </a:cubicBezTo>
                  <a:cubicBezTo>
                    <a:pt x="18741" y="9300"/>
                    <a:pt x="18694" y="9264"/>
                    <a:pt x="18610" y="9228"/>
                  </a:cubicBezTo>
                  <a:cubicBezTo>
                    <a:pt x="18337" y="9145"/>
                    <a:pt x="18075" y="9026"/>
                    <a:pt x="17789" y="8931"/>
                  </a:cubicBezTo>
                  <a:cubicBezTo>
                    <a:pt x="17622" y="8883"/>
                    <a:pt x="17467" y="8823"/>
                    <a:pt x="17301" y="8800"/>
                  </a:cubicBezTo>
                  <a:cubicBezTo>
                    <a:pt x="16878" y="8713"/>
                    <a:pt x="16456" y="8689"/>
                    <a:pt x="16040" y="8689"/>
                  </a:cubicBezTo>
                  <a:cubicBezTo>
                    <a:pt x="15940" y="8689"/>
                    <a:pt x="15840" y="8690"/>
                    <a:pt x="15741" y="8693"/>
                  </a:cubicBezTo>
                  <a:cubicBezTo>
                    <a:pt x="15721" y="8697"/>
                    <a:pt x="15699" y="8700"/>
                    <a:pt x="15678" y="8700"/>
                  </a:cubicBezTo>
                  <a:cubicBezTo>
                    <a:pt x="15648" y="8700"/>
                    <a:pt x="15619" y="8695"/>
                    <a:pt x="15598" y="8681"/>
                  </a:cubicBezTo>
                  <a:cubicBezTo>
                    <a:pt x="15419" y="8514"/>
                    <a:pt x="15241" y="8335"/>
                    <a:pt x="15062" y="8169"/>
                  </a:cubicBezTo>
                  <a:cubicBezTo>
                    <a:pt x="15300" y="7978"/>
                    <a:pt x="15479" y="7740"/>
                    <a:pt x="15479" y="7395"/>
                  </a:cubicBezTo>
                  <a:cubicBezTo>
                    <a:pt x="15479" y="7192"/>
                    <a:pt x="15503" y="7192"/>
                    <a:pt x="15705" y="7180"/>
                  </a:cubicBezTo>
                  <a:cubicBezTo>
                    <a:pt x="16217" y="7133"/>
                    <a:pt x="16658" y="6918"/>
                    <a:pt x="16991" y="6537"/>
                  </a:cubicBezTo>
                  <a:cubicBezTo>
                    <a:pt x="17074" y="6430"/>
                    <a:pt x="17086" y="6299"/>
                    <a:pt x="17146" y="6180"/>
                  </a:cubicBezTo>
                  <a:cubicBezTo>
                    <a:pt x="17027" y="6133"/>
                    <a:pt x="16908" y="6061"/>
                    <a:pt x="16789" y="6049"/>
                  </a:cubicBezTo>
                  <a:cubicBezTo>
                    <a:pt x="16732" y="6044"/>
                    <a:pt x="16676" y="6041"/>
                    <a:pt x="16621" y="6041"/>
                  </a:cubicBezTo>
                  <a:cubicBezTo>
                    <a:pt x="16187" y="6041"/>
                    <a:pt x="15793" y="6203"/>
                    <a:pt x="15455" y="6478"/>
                  </a:cubicBezTo>
                  <a:cubicBezTo>
                    <a:pt x="15396" y="6526"/>
                    <a:pt x="15336" y="6561"/>
                    <a:pt x="15265" y="6621"/>
                  </a:cubicBezTo>
                  <a:cubicBezTo>
                    <a:pt x="15042" y="6337"/>
                    <a:pt x="14767" y="6217"/>
                    <a:pt x="14470" y="6217"/>
                  </a:cubicBezTo>
                  <a:cubicBezTo>
                    <a:pt x="14418" y="6217"/>
                    <a:pt x="14365" y="6221"/>
                    <a:pt x="14312" y="6228"/>
                  </a:cubicBezTo>
                  <a:lnTo>
                    <a:pt x="14312" y="5514"/>
                  </a:lnTo>
                  <a:cubicBezTo>
                    <a:pt x="14312" y="5466"/>
                    <a:pt x="14336" y="5418"/>
                    <a:pt x="14372" y="5394"/>
                  </a:cubicBezTo>
                  <a:cubicBezTo>
                    <a:pt x="14503" y="5252"/>
                    <a:pt x="14634" y="5133"/>
                    <a:pt x="14765" y="4990"/>
                  </a:cubicBezTo>
                  <a:cubicBezTo>
                    <a:pt x="15110" y="4597"/>
                    <a:pt x="15467" y="4216"/>
                    <a:pt x="15681" y="3728"/>
                  </a:cubicBezTo>
                  <a:cubicBezTo>
                    <a:pt x="15777" y="3466"/>
                    <a:pt x="15920" y="3216"/>
                    <a:pt x="16039" y="2966"/>
                  </a:cubicBezTo>
                  <a:cubicBezTo>
                    <a:pt x="16074" y="2894"/>
                    <a:pt x="16098" y="2835"/>
                    <a:pt x="16015" y="2751"/>
                  </a:cubicBezTo>
                  <a:cubicBezTo>
                    <a:pt x="15975" y="2712"/>
                    <a:pt x="15940" y="2694"/>
                    <a:pt x="15902" y="2694"/>
                  </a:cubicBezTo>
                  <a:cubicBezTo>
                    <a:pt x="15871" y="2694"/>
                    <a:pt x="15838" y="2706"/>
                    <a:pt x="15800" y="2727"/>
                  </a:cubicBezTo>
                  <a:cubicBezTo>
                    <a:pt x="15539" y="2858"/>
                    <a:pt x="15277" y="2966"/>
                    <a:pt x="15027" y="3097"/>
                  </a:cubicBezTo>
                  <a:cubicBezTo>
                    <a:pt x="14860" y="3192"/>
                    <a:pt x="14681" y="3263"/>
                    <a:pt x="14527" y="3382"/>
                  </a:cubicBezTo>
                  <a:cubicBezTo>
                    <a:pt x="14134" y="3692"/>
                    <a:pt x="13776" y="4049"/>
                    <a:pt x="13384" y="4382"/>
                  </a:cubicBezTo>
                  <a:cubicBezTo>
                    <a:pt x="13360" y="4418"/>
                    <a:pt x="13312" y="4466"/>
                    <a:pt x="13264" y="4466"/>
                  </a:cubicBezTo>
                  <a:lnTo>
                    <a:pt x="12538" y="4466"/>
                  </a:lnTo>
                  <a:cubicBezTo>
                    <a:pt x="12586" y="4097"/>
                    <a:pt x="12467" y="3751"/>
                    <a:pt x="12133" y="3513"/>
                  </a:cubicBezTo>
                  <a:cubicBezTo>
                    <a:pt x="12181" y="3442"/>
                    <a:pt x="12205" y="3394"/>
                    <a:pt x="12252" y="3347"/>
                  </a:cubicBezTo>
                  <a:cubicBezTo>
                    <a:pt x="12550" y="3025"/>
                    <a:pt x="12705" y="2620"/>
                    <a:pt x="12729" y="2192"/>
                  </a:cubicBezTo>
                  <a:cubicBezTo>
                    <a:pt x="12729" y="2037"/>
                    <a:pt x="12705" y="1894"/>
                    <a:pt x="12669" y="1739"/>
                  </a:cubicBezTo>
                  <a:cubicBezTo>
                    <a:pt x="12654" y="1647"/>
                    <a:pt x="12624" y="1600"/>
                    <a:pt x="12566" y="1600"/>
                  </a:cubicBezTo>
                  <a:cubicBezTo>
                    <a:pt x="12534" y="1600"/>
                    <a:pt x="12494" y="1614"/>
                    <a:pt x="12443" y="1644"/>
                  </a:cubicBezTo>
                  <a:cubicBezTo>
                    <a:pt x="12324" y="1715"/>
                    <a:pt x="12205" y="1787"/>
                    <a:pt x="12121" y="1894"/>
                  </a:cubicBezTo>
                  <a:cubicBezTo>
                    <a:pt x="11812" y="2239"/>
                    <a:pt x="11609" y="2632"/>
                    <a:pt x="11598" y="3097"/>
                  </a:cubicBezTo>
                  <a:cubicBezTo>
                    <a:pt x="11598" y="3217"/>
                    <a:pt x="11558" y="3277"/>
                    <a:pt x="11441" y="3277"/>
                  </a:cubicBezTo>
                  <a:cubicBezTo>
                    <a:pt x="11430" y="3277"/>
                    <a:pt x="11419" y="3276"/>
                    <a:pt x="11407" y="3275"/>
                  </a:cubicBezTo>
                  <a:cubicBezTo>
                    <a:pt x="11382" y="3273"/>
                    <a:pt x="11356" y="3272"/>
                    <a:pt x="11332" y="3272"/>
                  </a:cubicBezTo>
                  <a:cubicBezTo>
                    <a:pt x="11114" y="3272"/>
                    <a:pt x="10924" y="3364"/>
                    <a:pt x="10764" y="3513"/>
                  </a:cubicBezTo>
                  <a:cubicBezTo>
                    <a:pt x="10693" y="3573"/>
                    <a:pt x="10633" y="3632"/>
                    <a:pt x="10586" y="3680"/>
                  </a:cubicBezTo>
                  <a:cubicBezTo>
                    <a:pt x="10419" y="3501"/>
                    <a:pt x="10264" y="3335"/>
                    <a:pt x="10109" y="3156"/>
                  </a:cubicBezTo>
                  <a:cubicBezTo>
                    <a:pt x="10085" y="3132"/>
                    <a:pt x="10062" y="3073"/>
                    <a:pt x="10062" y="3025"/>
                  </a:cubicBezTo>
                  <a:cubicBezTo>
                    <a:pt x="10062" y="2811"/>
                    <a:pt x="10085" y="2608"/>
                    <a:pt x="10062" y="2394"/>
                  </a:cubicBezTo>
                  <a:cubicBezTo>
                    <a:pt x="10038" y="1918"/>
                    <a:pt x="10026" y="1442"/>
                    <a:pt x="9847" y="989"/>
                  </a:cubicBezTo>
                  <a:cubicBezTo>
                    <a:pt x="9740" y="703"/>
                    <a:pt x="9633" y="406"/>
                    <a:pt x="9526" y="120"/>
                  </a:cubicBezTo>
                  <a:cubicBezTo>
                    <a:pt x="9502" y="37"/>
                    <a:pt x="9454" y="1"/>
                    <a:pt x="9347"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2521725" y="3773550"/>
              <a:ext cx="16700" cy="28500"/>
            </a:xfrm>
            <a:custGeom>
              <a:avLst/>
              <a:gdLst/>
              <a:ahLst/>
              <a:cxnLst/>
              <a:rect l="l" t="t" r="r" b="b"/>
              <a:pathLst>
                <a:path w="668" h="1140" extrusionOk="0">
                  <a:moveTo>
                    <a:pt x="203" y="380"/>
                  </a:moveTo>
                  <a:lnTo>
                    <a:pt x="203" y="380"/>
                  </a:lnTo>
                  <a:cubicBezTo>
                    <a:pt x="382" y="451"/>
                    <a:pt x="489" y="689"/>
                    <a:pt x="441" y="928"/>
                  </a:cubicBezTo>
                  <a:cubicBezTo>
                    <a:pt x="263" y="773"/>
                    <a:pt x="203" y="594"/>
                    <a:pt x="203" y="380"/>
                  </a:cubicBezTo>
                  <a:close/>
                  <a:moveTo>
                    <a:pt x="114" y="1"/>
                  </a:moveTo>
                  <a:cubicBezTo>
                    <a:pt x="102" y="1"/>
                    <a:pt x="91" y="3"/>
                    <a:pt x="84" y="11"/>
                  </a:cubicBezTo>
                  <a:cubicBezTo>
                    <a:pt x="48" y="23"/>
                    <a:pt x="25" y="82"/>
                    <a:pt x="25" y="118"/>
                  </a:cubicBezTo>
                  <a:cubicBezTo>
                    <a:pt x="25" y="237"/>
                    <a:pt x="1" y="368"/>
                    <a:pt x="25" y="487"/>
                  </a:cubicBezTo>
                  <a:cubicBezTo>
                    <a:pt x="48" y="725"/>
                    <a:pt x="144" y="928"/>
                    <a:pt x="346" y="1082"/>
                  </a:cubicBezTo>
                  <a:cubicBezTo>
                    <a:pt x="401" y="1121"/>
                    <a:pt x="450" y="1139"/>
                    <a:pt x="492" y="1139"/>
                  </a:cubicBezTo>
                  <a:cubicBezTo>
                    <a:pt x="568" y="1139"/>
                    <a:pt x="621" y="1078"/>
                    <a:pt x="644" y="963"/>
                  </a:cubicBezTo>
                  <a:cubicBezTo>
                    <a:pt x="644" y="916"/>
                    <a:pt x="644" y="868"/>
                    <a:pt x="668" y="809"/>
                  </a:cubicBezTo>
                  <a:cubicBezTo>
                    <a:pt x="644" y="749"/>
                    <a:pt x="644" y="678"/>
                    <a:pt x="632" y="582"/>
                  </a:cubicBezTo>
                  <a:cubicBezTo>
                    <a:pt x="560" y="332"/>
                    <a:pt x="346" y="201"/>
                    <a:pt x="191" y="23"/>
                  </a:cubicBezTo>
                  <a:cubicBezTo>
                    <a:pt x="175" y="15"/>
                    <a:pt x="141" y="1"/>
                    <a:pt x="11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2831000" y="3773700"/>
              <a:ext cx="17275" cy="27825"/>
            </a:xfrm>
            <a:custGeom>
              <a:avLst/>
              <a:gdLst/>
              <a:ahLst/>
              <a:cxnLst/>
              <a:rect l="l" t="t" r="r" b="b"/>
              <a:pathLst>
                <a:path w="691" h="1113" extrusionOk="0">
                  <a:moveTo>
                    <a:pt x="453" y="350"/>
                  </a:moveTo>
                  <a:cubicBezTo>
                    <a:pt x="524" y="553"/>
                    <a:pt x="405" y="838"/>
                    <a:pt x="227" y="898"/>
                  </a:cubicBezTo>
                  <a:cubicBezTo>
                    <a:pt x="215" y="672"/>
                    <a:pt x="286" y="493"/>
                    <a:pt x="453" y="350"/>
                  </a:cubicBezTo>
                  <a:close/>
                  <a:moveTo>
                    <a:pt x="570" y="0"/>
                  </a:moveTo>
                  <a:cubicBezTo>
                    <a:pt x="542" y="0"/>
                    <a:pt x="503" y="11"/>
                    <a:pt x="477" y="29"/>
                  </a:cubicBezTo>
                  <a:lnTo>
                    <a:pt x="262" y="255"/>
                  </a:lnTo>
                  <a:cubicBezTo>
                    <a:pt x="108" y="433"/>
                    <a:pt x="0" y="624"/>
                    <a:pt x="36" y="862"/>
                  </a:cubicBezTo>
                  <a:cubicBezTo>
                    <a:pt x="48" y="957"/>
                    <a:pt x="96" y="1076"/>
                    <a:pt x="155" y="1100"/>
                  </a:cubicBezTo>
                  <a:cubicBezTo>
                    <a:pt x="172" y="1109"/>
                    <a:pt x="192" y="1112"/>
                    <a:pt x="213" y="1112"/>
                  </a:cubicBezTo>
                  <a:cubicBezTo>
                    <a:pt x="280" y="1112"/>
                    <a:pt x="360" y="1074"/>
                    <a:pt x="405" y="1029"/>
                  </a:cubicBezTo>
                  <a:cubicBezTo>
                    <a:pt x="619" y="838"/>
                    <a:pt x="691" y="600"/>
                    <a:pt x="679" y="350"/>
                  </a:cubicBezTo>
                  <a:cubicBezTo>
                    <a:pt x="679" y="243"/>
                    <a:pt x="691" y="183"/>
                    <a:pt x="655" y="124"/>
                  </a:cubicBezTo>
                  <a:cubicBezTo>
                    <a:pt x="655" y="76"/>
                    <a:pt x="631" y="17"/>
                    <a:pt x="596" y="5"/>
                  </a:cubicBezTo>
                  <a:cubicBezTo>
                    <a:pt x="589" y="2"/>
                    <a:pt x="580" y="0"/>
                    <a:pt x="57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3044725" y="4000325"/>
              <a:ext cx="30675" cy="15975"/>
            </a:xfrm>
            <a:custGeom>
              <a:avLst/>
              <a:gdLst/>
              <a:ahLst/>
              <a:cxnLst/>
              <a:rect l="l" t="t" r="r" b="b"/>
              <a:pathLst>
                <a:path w="1227" h="639" extrusionOk="0">
                  <a:moveTo>
                    <a:pt x="746" y="207"/>
                  </a:moveTo>
                  <a:cubicBezTo>
                    <a:pt x="779" y="207"/>
                    <a:pt x="812" y="210"/>
                    <a:pt x="845" y="215"/>
                  </a:cubicBezTo>
                  <a:cubicBezTo>
                    <a:pt x="742" y="364"/>
                    <a:pt x="588" y="448"/>
                    <a:pt x="434" y="448"/>
                  </a:cubicBezTo>
                  <a:cubicBezTo>
                    <a:pt x="392" y="448"/>
                    <a:pt x="350" y="442"/>
                    <a:pt x="310" y="429"/>
                  </a:cubicBezTo>
                  <a:cubicBezTo>
                    <a:pt x="391" y="296"/>
                    <a:pt x="552" y="207"/>
                    <a:pt x="746" y="207"/>
                  </a:cubicBezTo>
                  <a:close/>
                  <a:moveTo>
                    <a:pt x="714" y="0"/>
                  </a:moveTo>
                  <a:cubicBezTo>
                    <a:pt x="464" y="12"/>
                    <a:pt x="238" y="120"/>
                    <a:pt x="83" y="346"/>
                  </a:cubicBezTo>
                  <a:cubicBezTo>
                    <a:pt x="0" y="477"/>
                    <a:pt x="36" y="608"/>
                    <a:pt x="202" y="631"/>
                  </a:cubicBezTo>
                  <a:cubicBezTo>
                    <a:pt x="246" y="636"/>
                    <a:pt x="293" y="639"/>
                    <a:pt x="340" y="639"/>
                  </a:cubicBezTo>
                  <a:cubicBezTo>
                    <a:pt x="423" y="639"/>
                    <a:pt x="508" y="630"/>
                    <a:pt x="583" y="608"/>
                  </a:cubicBezTo>
                  <a:cubicBezTo>
                    <a:pt x="833" y="548"/>
                    <a:pt x="976" y="334"/>
                    <a:pt x="1155" y="167"/>
                  </a:cubicBezTo>
                  <a:cubicBezTo>
                    <a:pt x="1226" y="108"/>
                    <a:pt x="1179" y="0"/>
                    <a:pt x="1084"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2294625" y="4310600"/>
              <a:ext cx="30975" cy="15975"/>
            </a:xfrm>
            <a:custGeom>
              <a:avLst/>
              <a:gdLst/>
              <a:ahLst/>
              <a:cxnLst/>
              <a:rect l="l" t="t" r="r" b="b"/>
              <a:pathLst>
                <a:path w="1239" h="639" extrusionOk="0">
                  <a:moveTo>
                    <a:pt x="831" y="186"/>
                  </a:moveTo>
                  <a:cubicBezTo>
                    <a:pt x="867" y="186"/>
                    <a:pt x="904" y="190"/>
                    <a:pt x="941" y="198"/>
                  </a:cubicBezTo>
                  <a:cubicBezTo>
                    <a:pt x="846" y="346"/>
                    <a:pt x="666" y="428"/>
                    <a:pt x="461" y="428"/>
                  </a:cubicBezTo>
                  <a:cubicBezTo>
                    <a:pt x="435" y="428"/>
                    <a:pt x="408" y="427"/>
                    <a:pt x="381" y="424"/>
                  </a:cubicBezTo>
                  <a:cubicBezTo>
                    <a:pt x="499" y="277"/>
                    <a:pt x="658" y="186"/>
                    <a:pt x="831" y="186"/>
                  </a:cubicBezTo>
                  <a:close/>
                  <a:moveTo>
                    <a:pt x="885" y="1"/>
                  </a:moveTo>
                  <a:cubicBezTo>
                    <a:pt x="814" y="1"/>
                    <a:pt x="744" y="12"/>
                    <a:pt x="679" y="20"/>
                  </a:cubicBezTo>
                  <a:cubicBezTo>
                    <a:pt x="405" y="79"/>
                    <a:pt x="238" y="305"/>
                    <a:pt x="60" y="484"/>
                  </a:cubicBezTo>
                  <a:cubicBezTo>
                    <a:pt x="0" y="543"/>
                    <a:pt x="60" y="627"/>
                    <a:pt x="143" y="627"/>
                  </a:cubicBezTo>
                  <a:lnTo>
                    <a:pt x="346" y="627"/>
                  </a:lnTo>
                  <a:cubicBezTo>
                    <a:pt x="381" y="627"/>
                    <a:pt x="429" y="627"/>
                    <a:pt x="500" y="639"/>
                  </a:cubicBezTo>
                  <a:cubicBezTo>
                    <a:pt x="774" y="627"/>
                    <a:pt x="1000" y="520"/>
                    <a:pt x="1143" y="305"/>
                  </a:cubicBezTo>
                  <a:cubicBezTo>
                    <a:pt x="1239" y="162"/>
                    <a:pt x="1191" y="43"/>
                    <a:pt x="1024" y="20"/>
                  </a:cubicBezTo>
                  <a:cubicBezTo>
                    <a:pt x="978" y="6"/>
                    <a:pt x="931" y="1"/>
                    <a:pt x="885"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2294925" y="4000525"/>
              <a:ext cx="29175" cy="16375"/>
            </a:xfrm>
            <a:custGeom>
              <a:avLst/>
              <a:gdLst/>
              <a:ahLst/>
              <a:cxnLst/>
              <a:rect l="l" t="t" r="r" b="b"/>
              <a:pathLst>
                <a:path w="1167" h="655" extrusionOk="0">
                  <a:moveTo>
                    <a:pt x="465" y="199"/>
                  </a:moveTo>
                  <a:cubicBezTo>
                    <a:pt x="654" y="199"/>
                    <a:pt x="827" y="288"/>
                    <a:pt x="929" y="421"/>
                  </a:cubicBezTo>
                  <a:cubicBezTo>
                    <a:pt x="888" y="431"/>
                    <a:pt x="848" y="435"/>
                    <a:pt x="808" y="435"/>
                  </a:cubicBezTo>
                  <a:cubicBezTo>
                    <a:pt x="647" y="435"/>
                    <a:pt x="493" y="359"/>
                    <a:pt x="369" y="207"/>
                  </a:cubicBezTo>
                  <a:cubicBezTo>
                    <a:pt x="401" y="202"/>
                    <a:pt x="433" y="199"/>
                    <a:pt x="465" y="199"/>
                  </a:cubicBezTo>
                  <a:close/>
                  <a:moveTo>
                    <a:pt x="440" y="0"/>
                  </a:moveTo>
                  <a:cubicBezTo>
                    <a:pt x="412" y="0"/>
                    <a:pt x="385" y="2"/>
                    <a:pt x="357" y="4"/>
                  </a:cubicBezTo>
                  <a:cubicBezTo>
                    <a:pt x="324" y="4"/>
                    <a:pt x="295" y="2"/>
                    <a:pt x="266" y="2"/>
                  </a:cubicBezTo>
                  <a:cubicBezTo>
                    <a:pt x="223" y="2"/>
                    <a:pt x="181" y="7"/>
                    <a:pt x="131" y="28"/>
                  </a:cubicBezTo>
                  <a:cubicBezTo>
                    <a:pt x="95" y="28"/>
                    <a:pt x="36" y="52"/>
                    <a:pt x="12" y="88"/>
                  </a:cubicBezTo>
                  <a:cubicBezTo>
                    <a:pt x="0" y="112"/>
                    <a:pt x="36" y="171"/>
                    <a:pt x="60" y="207"/>
                  </a:cubicBezTo>
                  <a:cubicBezTo>
                    <a:pt x="119" y="278"/>
                    <a:pt x="191" y="338"/>
                    <a:pt x="274" y="409"/>
                  </a:cubicBezTo>
                  <a:cubicBezTo>
                    <a:pt x="428" y="563"/>
                    <a:pt x="599" y="655"/>
                    <a:pt x="803" y="655"/>
                  </a:cubicBezTo>
                  <a:cubicBezTo>
                    <a:pt x="836" y="655"/>
                    <a:pt x="870" y="652"/>
                    <a:pt x="905" y="647"/>
                  </a:cubicBezTo>
                  <a:cubicBezTo>
                    <a:pt x="1000" y="647"/>
                    <a:pt x="1107" y="588"/>
                    <a:pt x="1131" y="528"/>
                  </a:cubicBezTo>
                  <a:cubicBezTo>
                    <a:pt x="1167" y="469"/>
                    <a:pt x="1107" y="350"/>
                    <a:pt x="1060" y="290"/>
                  </a:cubicBezTo>
                  <a:cubicBezTo>
                    <a:pt x="901" y="89"/>
                    <a:pt x="666" y="0"/>
                    <a:pt x="44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3046500" y="4310150"/>
              <a:ext cx="28600" cy="16200"/>
            </a:xfrm>
            <a:custGeom>
              <a:avLst/>
              <a:gdLst/>
              <a:ahLst/>
              <a:cxnLst/>
              <a:rect l="l" t="t" r="r" b="b"/>
              <a:pathLst>
                <a:path w="1144" h="648" extrusionOk="0">
                  <a:moveTo>
                    <a:pt x="337" y="202"/>
                  </a:moveTo>
                  <a:cubicBezTo>
                    <a:pt x="492" y="202"/>
                    <a:pt x="660" y="280"/>
                    <a:pt x="774" y="442"/>
                  </a:cubicBezTo>
                  <a:cubicBezTo>
                    <a:pt x="740" y="448"/>
                    <a:pt x="706" y="450"/>
                    <a:pt x="673" y="450"/>
                  </a:cubicBezTo>
                  <a:cubicBezTo>
                    <a:pt x="488" y="450"/>
                    <a:pt x="328" y="368"/>
                    <a:pt x="227" y="216"/>
                  </a:cubicBezTo>
                  <a:cubicBezTo>
                    <a:pt x="262" y="207"/>
                    <a:pt x="299" y="202"/>
                    <a:pt x="337" y="202"/>
                  </a:cubicBezTo>
                  <a:close/>
                  <a:moveTo>
                    <a:pt x="324" y="1"/>
                  </a:moveTo>
                  <a:cubicBezTo>
                    <a:pt x="312" y="1"/>
                    <a:pt x="299" y="1"/>
                    <a:pt x="286" y="2"/>
                  </a:cubicBezTo>
                  <a:cubicBezTo>
                    <a:pt x="191" y="2"/>
                    <a:pt x="60" y="61"/>
                    <a:pt x="36" y="121"/>
                  </a:cubicBezTo>
                  <a:cubicBezTo>
                    <a:pt x="0" y="180"/>
                    <a:pt x="60" y="323"/>
                    <a:pt x="120" y="383"/>
                  </a:cubicBezTo>
                  <a:cubicBezTo>
                    <a:pt x="284" y="580"/>
                    <a:pt x="509" y="646"/>
                    <a:pt x="729" y="646"/>
                  </a:cubicBezTo>
                  <a:cubicBezTo>
                    <a:pt x="748" y="646"/>
                    <a:pt x="767" y="646"/>
                    <a:pt x="786" y="645"/>
                  </a:cubicBezTo>
                  <a:cubicBezTo>
                    <a:pt x="834" y="645"/>
                    <a:pt x="873" y="648"/>
                    <a:pt x="908" y="648"/>
                  </a:cubicBezTo>
                  <a:cubicBezTo>
                    <a:pt x="944" y="648"/>
                    <a:pt x="977" y="645"/>
                    <a:pt x="1013" y="633"/>
                  </a:cubicBezTo>
                  <a:cubicBezTo>
                    <a:pt x="1060" y="633"/>
                    <a:pt x="1120" y="597"/>
                    <a:pt x="1132" y="573"/>
                  </a:cubicBezTo>
                  <a:cubicBezTo>
                    <a:pt x="1143" y="538"/>
                    <a:pt x="1132" y="478"/>
                    <a:pt x="1108" y="454"/>
                  </a:cubicBezTo>
                  <a:lnTo>
                    <a:pt x="882" y="228"/>
                  </a:lnTo>
                  <a:cubicBezTo>
                    <a:pt x="724" y="93"/>
                    <a:pt x="535" y="1"/>
                    <a:pt x="32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2521725" y="4524825"/>
              <a:ext cx="17300" cy="27800"/>
            </a:xfrm>
            <a:custGeom>
              <a:avLst/>
              <a:gdLst/>
              <a:ahLst/>
              <a:cxnLst/>
              <a:rect l="l" t="t" r="r" b="b"/>
              <a:pathLst>
                <a:path w="692" h="1112" extrusionOk="0">
                  <a:moveTo>
                    <a:pt x="465" y="214"/>
                  </a:moveTo>
                  <a:lnTo>
                    <a:pt x="465" y="214"/>
                  </a:lnTo>
                  <a:cubicBezTo>
                    <a:pt x="489" y="452"/>
                    <a:pt x="406" y="630"/>
                    <a:pt x="251" y="785"/>
                  </a:cubicBezTo>
                  <a:cubicBezTo>
                    <a:pt x="167" y="606"/>
                    <a:pt x="263" y="345"/>
                    <a:pt x="465" y="214"/>
                  </a:cubicBezTo>
                  <a:close/>
                  <a:moveTo>
                    <a:pt x="485" y="0"/>
                  </a:moveTo>
                  <a:cubicBezTo>
                    <a:pt x="425" y="0"/>
                    <a:pt x="334" y="47"/>
                    <a:pt x="287" y="94"/>
                  </a:cubicBezTo>
                  <a:cubicBezTo>
                    <a:pt x="60" y="285"/>
                    <a:pt x="1" y="547"/>
                    <a:pt x="25" y="821"/>
                  </a:cubicBezTo>
                  <a:cubicBezTo>
                    <a:pt x="25" y="880"/>
                    <a:pt x="1" y="964"/>
                    <a:pt x="36" y="999"/>
                  </a:cubicBezTo>
                  <a:cubicBezTo>
                    <a:pt x="48" y="1035"/>
                    <a:pt x="84" y="1095"/>
                    <a:pt x="108" y="1107"/>
                  </a:cubicBezTo>
                  <a:cubicBezTo>
                    <a:pt x="111" y="1110"/>
                    <a:pt x="118" y="1111"/>
                    <a:pt x="126" y="1111"/>
                  </a:cubicBezTo>
                  <a:cubicBezTo>
                    <a:pt x="150" y="1111"/>
                    <a:pt x="189" y="1100"/>
                    <a:pt x="215" y="1083"/>
                  </a:cubicBezTo>
                  <a:cubicBezTo>
                    <a:pt x="287" y="999"/>
                    <a:pt x="382" y="928"/>
                    <a:pt x="453" y="845"/>
                  </a:cubicBezTo>
                  <a:cubicBezTo>
                    <a:pt x="596" y="666"/>
                    <a:pt x="691" y="464"/>
                    <a:pt x="656" y="249"/>
                  </a:cubicBezTo>
                  <a:cubicBezTo>
                    <a:pt x="644" y="154"/>
                    <a:pt x="596" y="35"/>
                    <a:pt x="525" y="11"/>
                  </a:cubicBezTo>
                  <a:cubicBezTo>
                    <a:pt x="515" y="4"/>
                    <a:pt x="501" y="0"/>
                    <a:pt x="485"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2831900" y="4524275"/>
              <a:ext cx="16375" cy="28825"/>
            </a:xfrm>
            <a:custGeom>
              <a:avLst/>
              <a:gdLst/>
              <a:ahLst/>
              <a:cxnLst/>
              <a:rect l="l" t="t" r="r" b="b"/>
              <a:pathLst>
                <a:path w="655" h="1153" extrusionOk="0">
                  <a:moveTo>
                    <a:pt x="202" y="236"/>
                  </a:moveTo>
                  <a:lnTo>
                    <a:pt x="202" y="236"/>
                  </a:lnTo>
                  <a:cubicBezTo>
                    <a:pt x="405" y="390"/>
                    <a:pt x="464" y="569"/>
                    <a:pt x="441" y="783"/>
                  </a:cubicBezTo>
                  <a:cubicBezTo>
                    <a:pt x="262" y="712"/>
                    <a:pt x="143" y="474"/>
                    <a:pt x="202" y="236"/>
                  </a:cubicBezTo>
                  <a:close/>
                  <a:moveTo>
                    <a:pt x="169" y="0"/>
                  </a:moveTo>
                  <a:cubicBezTo>
                    <a:pt x="93" y="0"/>
                    <a:pt x="35" y="61"/>
                    <a:pt x="12" y="176"/>
                  </a:cubicBezTo>
                  <a:cubicBezTo>
                    <a:pt x="0" y="283"/>
                    <a:pt x="12" y="402"/>
                    <a:pt x="24" y="509"/>
                  </a:cubicBezTo>
                  <a:cubicBezTo>
                    <a:pt x="83" y="783"/>
                    <a:pt x="310" y="950"/>
                    <a:pt x="488" y="1129"/>
                  </a:cubicBezTo>
                  <a:cubicBezTo>
                    <a:pt x="505" y="1145"/>
                    <a:pt x="525" y="1153"/>
                    <a:pt x="544" y="1153"/>
                  </a:cubicBezTo>
                  <a:cubicBezTo>
                    <a:pt x="594" y="1153"/>
                    <a:pt x="643" y="1105"/>
                    <a:pt x="643" y="1045"/>
                  </a:cubicBezTo>
                  <a:lnTo>
                    <a:pt x="643" y="843"/>
                  </a:lnTo>
                  <a:cubicBezTo>
                    <a:pt x="643" y="807"/>
                    <a:pt x="643" y="759"/>
                    <a:pt x="655" y="700"/>
                  </a:cubicBezTo>
                  <a:cubicBezTo>
                    <a:pt x="619" y="426"/>
                    <a:pt x="536" y="212"/>
                    <a:pt x="310" y="57"/>
                  </a:cubicBezTo>
                  <a:cubicBezTo>
                    <a:pt x="259" y="19"/>
                    <a:pt x="211" y="0"/>
                    <a:pt x="169"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3"/>
          <p:cNvSpPr/>
          <p:nvPr/>
        </p:nvSpPr>
        <p:spPr>
          <a:xfrm>
            <a:off x="4430825" y="1213950"/>
            <a:ext cx="5623679" cy="3929579"/>
          </a:xfrm>
          <a:custGeom>
            <a:avLst/>
            <a:gdLst/>
            <a:ahLst/>
            <a:cxnLst/>
            <a:rect l="l" t="t" r="r" b="b"/>
            <a:pathLst>
              <a:path w="73867" h="51615" extrusionOk="0">
                <a:moveTo>
                  <a:pt x="29087" y="28243"/>
                </a:moveTo>
                <a:lnTo>
                  <a:pt x="29087" y="28243"/>
                </a:lnTo>
                <a:cubicBezTo>
                  <a:pt x="28885" y="29564"/>
                  <a:pt x="28980" y="30981"/>
                  <a:pt x="29087" y="32327"/>
                </a:cubicBezTo>
                <a:cubicBezTo>
                  <a:pt x="28754" y="32029"/>
                  <a:pt x="28373" y="31803"/>
                  <a:pt x="27956" y="31636"/>
                </a:cubicBezTo>
                <a:cubicBezTo>
                  <a:pt x="27837" y="31588"/>
                  <a:pt x="27718" y="31553"/>
                  <a:pt x="27671" y="31434"/>
                </a:cubicBezTo>
                <a:cubicBezTo>
                  <a:pt x="27611" y="31303"/>
                  <a:pt x="27730" y="31136"/>
                  <a:pt x="27790" y="31005"/>
                </a:cubicBezTo>
                <a:cubicBezTo>
                  <a:pt x="28218" y="30076"/>
                  <a:pt x="28659" y="29172"/>
                  <a:pt x="29087" y="28243"/>
                </a:cubicBezTo>
                <a:close/>
                <a:moveTo>
                  <a:pt x="73865" y="51603"/>
                </a:moveTo>
                <a:lnTo>
                  <a:pt x="73865" y="51603"/>
                </a:lnTo>
                <a:cubicBezTo>
                  <a:pt x="73866" y="51606"/>
                  <a:pt x="73866" y="51607"/>
                  <a:pt x="73866" y="51607"/>
                </a:cubicBezTo>
                <a:cubicBezTo>
                  <a:pt x="73867" y="51607"/>
                  <a:pt x="73867" y="51606"/>
                  <a:pt x="73867" y="51603"/>
                </a:cubicBezTo>
                <a:close/>
                <a:moveTo>
                  <a:pt x="36783" y="0"/>
                </a:moveTo>
                <a:cubicBezTo>
                  <a:pt x="36625" y="0"/>
                  <a:pt x="36463" y="81"/>
                  <a:pt x="36374" y="204"/>
                </a:cubicBezTo>
                <a:cubicBezTo>
                  <a:pt x="36243" y="132"/>
                  <a:pt x="36112" y="85"/>
                  <a:pt x="35957" y="73"/>
                </a:cubicBezTo>
                <a:cubicBezTo>
                  <a:pt x="35935" y="71"/>
                  <a:pt x="35912" y="70"/>
                  <a:pt x="35889" y="70"/>
                </a:cubicBezTo>
                <a:cubicBezTo>
                  <a:pt x="35766" y="70"/>
                  <a:pt x="35641" y="98"/>
                  <a:pt x="35541" y="168"/>
                </a:cubicBezTo>
                <a:cubicBezTo>
                  <a:pt x="35422" y="251"/>
                  <a:pt x="35338" y="382"/>
                  <a:pt x="35338" y="537"/>
                </a:cubicBezTo>
                <a:cubicBezTo>
                  <a:pt x="35267" y="519"/>
                  <a:pt x="35195" y="510"/>
                  <a:pt x="35124" y="510"/>
                </a:cubicBezTo>
                <a:cubicBezTo>
                  <a:pt x="35004" y="510"/>
                  <a:pt x="34888" y="537"/>
                  <a:pt x="34790" y="597"/>
                </a:cubicBezTo>
                <a:cubicBezTo>
                  <a:pt x="34624" y="704"/>
                  <a:pt x="34505" y="859"/>
                  <a:pt x="34445" y="1037"/>
                </a:cubicBezTo>
                <a:cubicBezTo>
                  <a:pt x="34326" y="1061"/>
                  <a:pt x="34219" y="1144"/>
                  <a:pt x="34171" y="1251"/>
                </a:cubicBezTo>
                <a:cubicBezTo>
                  <a:pt x="34159" y="1311"/>
                  <a:pt x="34148" y="1370"/>
                  <a:pt x="34112" y="1418"/>
                </a:cubicBezTo>
                <a:cubicBezTo>
                  <a:pt x="34076" y="1478"/>
                  <a:pt x="33981" y="1490"/>
                  <a:pt x="33909" y="1501"/>
                </a:cubicBezTo>
                <a:cubicBezTo>
                  <a:pt x="33719" y="1549"/>
                  <a:pt x="33540" y="1680"/>
                  <a:pt x="33433" y="1859"/>
                </a:cubicBezTo>
                <a:cubicBezTo>
                  <a:pt x="33326" y="2037"/>
                  <a:pt x="33302" y="2263"/>
                  <a:pt x="33362" y="2454"/>
                </a:cubicBezTo>
                <a:cubicBezTo>
                  <a:pt x="33219" y="2466"/>
                  <a:pt x="33100" y="2513"/>
                  <a:pt x="33016" y="2585"/>
                </a:cubicBezTo>
                <a:cubicBezTo>
                  <a:pt x="32909" y="2680"/>
                  <a:pt x="32850" y="2811"/>
                  <a:pt x="32885" y="2930"/>
                </a:cubicBezTo>
                <a:cubicBezTo>
                  <a:pt x="32766" y="2978"/>
                  <a:pt x="32707" y="3097"/>
                  <a:pt x="32683" y="3204"/>
                </a:cubicBezTo>
                <a:cubicBezTo>
                  <a:pt x="32671" y="3299"/>
                  <a:pt x="32659" y="3454"/>
                  <a:pt x="32564" y="3526"/>
                </a:cubicBezTo>
                <a:cubicBezTo>
                  <a:pt x="32469" y="3633"/>
                  <a:pt x="32302" y="3621"/>
                  <a:pt x="32183" y="3692"/>
                </a:cubicBezTo>
                <a:cubicBezTo>
                  <a:pt x="32088" y="3740"/>
                  <a:pt x="32052" y="3835"/>
                  <a:pt x="32016" y="3930"/>
                </a:cubicBezTo>
                <a:cubicBezTo>
                  <a:pt x="31957" y="4121"/>
                  <a:pt x="31993" y="4347"/>
                  <a:pt x="32112" y="4526"/>
                </a:cubicBezTo>
                <a:cubicBezTo>
                  <a:pt x="31957" y="4573"/>
                  <a:pt x="31826" y="4692"/>
                  <a:pt x="31766" y="4823"/>
                </a:cubicBezTo>
                <a:cubicBezTo>
                  <a:pt x="31707" y="4954"/>
                  <a:pt x="31719" y="5133"/>
                  <a:pt x="31778" y="5264"/>
                </a:cubicBezTo>
                <a:cubicBezTo>
                  <a:pt x="31588" y="5311"/>
                  <a:pt x="31433" y="5478"/>
                  <a:pt x="31409" y="5669"/>
                </a:cubicBezTo>
                <a:cubicBezTo>
                  <a:pt x="31373" y="5859"/>
                  <a:pt x="31469" y="6073"/>
                  <a:pt x="31635" y="6181"/>
                </a:cubicBezTo>
                <a:cubicBezTo>
                  <a:pt x="31516" y="6276"/>
                  <a:pt x="31421" y="6443"/>
                  <a:pt x="31421" y="6609"/>
                </a:cubicBezTo>
                <a:cubicBezTo>
                  <a:pt x="31421" y="6776"/>
                  <a:pt x="31492" y="6931"/>
                  <a:pt x="31612" y="7038"/>
                </a:cubicBezTo>
                <a:cubicBezTo>
                  <a:pt x="31671" y="7085"/>
                  <a:pt x="31731" y="7133"/>
                  <a:pt x="31766" y="7205"/>
                </a:cubicBezTo>
                <a:cubicBezTo>
                  <a:pt x="31778" y="7264"/>
                  <a:pt x="31754" y="7324"/>
                  <a:pt x="31731" y="7371"/>
                </a:cubicBezTo>
                <a:cubicBezTo>
                  <a:pt x="31695" y="7502"/>
                  <a:pt x="31647" y="7645"/>
                  <a:pt x="31671" y="7788"/>
                </a:cubicBezTo>
                <a:cubicBezTo>
                  <a:pt x="31707" y="7919"/>
                  <a:pt x="31814" y="8050"/>
                  <a:pt x="31945" y="8086"/>
                </a:cubicBezTo>
                <a:cubicBezTo>
                  <a:pt x="31826" y="8300"/>
                  <a:pt x="31909" y="8645"/>
                  <a:pt x="32135" y="8776"/>
                </a:cubicBezTo>
                <a:cubicBezTo>
                  <a:pt x="32207" y="8824"/>
                  <a:pt x="32290" y="8860"/>
                  <a:pt x="32326" y="8919"/>
                </a:cubicBezTo>
                <a:cubicBezTo>
                  <a:pt x="32374" y="8990"/>
                  <a:pt x="32350" y="9098"/>
                  <a:pt x="32326" y="9181"/>
                </a:cubicBezTo>
                <a:cubicBezTo>
                  <a:pt x="32290" y="9431"/>
                  <a:pt x="32409" y="9717"/>
                  <a:pt x="32624" y="9872"/>
                </a:cubicBezTo>
                <a:cubicBezTo>
                  <a:pt x="32624" y="10586"/>
                  <a:pt x="32731" y="11241"/>
                  <a:pt x="32552" y="12277"/>
                </a:cubicBezTo>
                <a:cubicBezTo>
                  <a:pt x="32528" y="12467"/>
                  <a:pt x="32600" y="12693"/>
                  <a:pt x="32778" y="12789"/>
                </a:cubicBezTo>
                <a:cubicBezTo>
                  <a:pt x="32861" y="12834"/>
                  <a:pt x="32947" y="12853"/>
                  <a:pt x="33033" y="12853"/>
                </a:cubicBezTo>
                <a:cubicBezTo>
                  <a:pt x="33244" y="12853"/>
                  <a:pt x="33455" y="12735"/>
                  <a:pt x="33624" y="12574"/>
                </a:cubicBezTo>
                <a:cubicBezTo>
                  <a:pt x="33850" y="13205"/>
                  <a:pt x="33957" y="14182"/>
                  <a:pt x="33624" y="14789"/>
                </a:cubicBezTo>
                <a:cubicBezTo>
                  <a:pt x="32683" y="15313"/>
                  <a:pt x="31540" y="15527"/>
                  <a:pt x="30528" y="15896"/>
                </a:cubicBezTo>
                <a:cubicBezTo>
                  <a:pt x="29528" y="16265"/>
                  <a:pt x="28516" y="16753"/>
                  <a:pt x="27825" y="17563"/>
                </a:cubicBezTo>
                <a:cubicBezTo>
                  <a:pt x="27718" y="17682"/>
                  <a:pt x="27623" y="17801"/>
                  <a:pt x="27540" y="17932"/>
                </a:cubicBezTo>
                <a:cubicBezTo>
                  <a:pt x="26944" y="18706"/>
                  <a:pt x="26468" y="19897"/>
                  <a:pt x="26218" y="20670"/>
                </a:cubicBezTo>
                <a:cubicBezTo>
                  <a:pt x="25158" y="23933"/>
                  <a:pt x="24111" y="27195"/>
                  <a:pt x="23063" y="30446"/>
                </a:cubicBezTo>
                <a:cubicBezTo>
                  <a:pt x="22884" y="31005"/>
                  <a:pt x="22706" y="31565"/>
                  <a:pt x="22729" y="32148"/>
                </a:cubicBezTo>
                <a:cubicBezTo>
                  <a:pt x="22777" y="33101"/>
                  <a:pt x="23372" y="33946"/>
                  <a:pt x="24027" y="34648"/>
                </a:cubicBezTo>
                <a:cubicBezTo>
                  <a:pt x="24206" y="34839"/>
                  <a:pt x="24396" y="35053"/>
                  <a:pt x="24575" y="35244"/>
                </a:cubicBezTo>
                <a:cubicBezTo>
                  <a:pt x="24515" y="35256"/>
                  <a:pt x="24468" y="35291"/>
                  <a:pt x="24408" y="35291"/>
                </a:cubicBezTo>
                <a:cubicBezTo>
                  <a:pt x="23146" y="35553"/>
                  <a:pt x="21765" y="35899"/>
                  <a:pt x="20646" y="36506"/>
                </a:cubicBezTo>
                <a:cubicBezTo>
                  <a:pt x="18515" y="37684"/>
                  <a:pt x="17503" y="40471"/>
                  <a:pt x="18146" y="42816"/>
                </a:cubicBezTo>
                <a:cubicBezTo>
                  <a:pt x="18312" y="43388"/>
                  <a:pt x="18550" y="43935"/>
                  <a:pt x="18896" y="44412"/>
                </a:cubicBezTo>
                <a:cubicBezTo>
                  <a:pt x="19086" y="44673"/>
                  <a:pt x="19312" y="44912"/>
                  <a:pt x="19562" y="45138"/>
                </a:cubicBezTo>
                <a:lnTo>
                  <a:pt x="17705" y="45138"/>
                </a:lnTo>
                <a:cubicBezTo>
                  <a:pt x="17407" y="45138"/>
                  <a:pt x="17169" y="45376"/>
                  <a:pt x="17169" y="45674"/>
                </a:cubicBezTo>
                <a:lnTo>
                  <a:pt x="17169" y="46733"/>
                </a:lnTo>
                <a:cubicBezTo>
                  <a:pt x="17169" y="47162"/>
                  <a:pt x="17324" y="47555"/>
                  <a:pt x="17610" y="47852"/>
                </a:cubicBezTo>
                <a:cubicBezTo>
                  <a:pt x="17884" y="48114"/>
                  <a:pt x="17884" y="48567"/>
                  <a:pt x="17610" y="48829"/>
                </a:cubicBezTo>
                <a:cubicBezTo>
                  <a:pt x="17324" y="49114"/>
                  <a:pt x="17169" y="49519"/>
                  <a:pt x="17169" y="49948"/>
                </a:cubicBezTo>
                <a:lnTo>
                  <a:pt x="17169" y="50900"/>
                </a:lnTo>
                <a:cubicBezTo>
                  <a:pt x="17050" y="50793"/>
                  <a:pt x="16883" y="50686"/>
                  <a:pt x="16657" y="50650"/>
                </a:cubicBezTo>
                <a:cubicBezTo>
                  <a:pt x="16657" y="50650"/>
                  <a:pt x="17014" y="48269"/>
                  <a:pt x="14848" y="47114"/>
                </a:cubicBezTo>
                <a:lnTo>
                  <a:pt x="14848" y="46162"/>
                </a:lnTo>
                <a:lnTo>
                  <a:pt x="14193" y="46162"/>
                </a:lnTo>
                <a:lnTo>
                  <a:pt x="13728" y="41078"/>
                </a:lnTo>
                <a:lnTo>
                  <a:pt x="12954" y="41078"/>
                </a:lnTo>
                <a:lnTo>
                  <a:pt x="12490" y="46162"/>
                </a:lnTo>
                <a:lnTo>
                  <a:pt x="11835" y="46162"/>
                </a:lnTo>
                <a:lnTo>
                  <a:pt x="11835" y="47114"/>
                </a:lnTo>
                <a:cubicBezTo>
                  <a:pt x="11311" y="47400"/>
                  <a:pt x="10942" y="47745"/>
                  <a:pt x="10680" y="48114"/>
                </a:cubicBezTo>
                <a:cubicBezTo>
                  <a:pt x="10383" y="47090"/>
                  <a:pt x="9704" y="45912"/>
                  <a:pt x="8240" y="45126"/>
                </a:cubicBezTo>
                <a:lnTo>
                  <a:pt x="8240" y="43757"/>
                </a:lnTo>
                <a:lnTo>
                  <a:pt x="7287" y="43757"/>
                </a:lnTo>
                <a:lnTo>
                  <a:pt x="6632" y="36387"/>
                </a:lnTo>
                <a:lnTo>
                  <a:pt x="5501" y="36387"/>
                </a:lnTo>
                <a:lnTo>
                  <a:pt x="4846" y="43757"/>
                </a:lnTo>
                <a:lnTo>
                  <a:pt x="3894" y="43757"/>
                </a:lnTo>
                <a:lnTo>
                  <a:pt x="3894" y="45126"/>
                </a:lnTo>
                <a:cubicBezTo>
                  <a:pt x="751" y="46793"/>
                  <a:pt x="1274" y="50234"/>
                  <a:pt x="1274" y="50234"/>
                </a:cubicBezTo>
                <a:cubicBezTo>
                  <a:pt x="84" y="50507"/>
                  <a:pt x="0" y="51615"/>
                  <a:pt x="0" y="51615"/>
                </a:cubicBezTo>
                <a:lnTo>
                  <a:pt x="17467" y="51615"/>
                </a:lnTo>
                <a:cubicBezTo>
                  <a:pt x="17467" y="51615"/>
                  <a:pt x="17467" y="51579"/>
                  <a:pt x="17443" y="51520"/>
                </a:cubicBezTo>
                <a:lnTo>
                  <a:pt x="17443" y="51520"/>
                </a:lnTo>
                <a:cubicBezTo>
                  <a:pt x="17503" y="51555"/>
                  <a:pt x="17562" y="51555"/>
                  <a:pt x="17645" y="51555"/>
                </a:cubicBezTo>
                <a:lnTo>
                  <a:pt x="56305" y="51555"/>
                </a:lnTo>
                <a:lnTo>
                  <a:pt x="56305" y="51603"/>
                </a:lnTo>
                <a:lnTo>
                  <a:pt x="73865" y="51603"/>
                </a:lnTo>
                <a:cubicBezTo>
                  <a:pt x="73850" y="51529"/>
                  <a:pt x="73708" y="50570"/>
                  <a:pt x="72605" y="50305"/>
                </a:cubicBezTo>
                <a:cubicBezTo>
                  <a:pt x="72605" y="50305"/>
                  <a:pt x="73105" y="46864"/>
                  <a:pt x="69985" y="45197"/>
                </a:cubicBezTo>
                <a:lnTo>
                  <a:pt x="69985" y="43828"/>
                </a:lnTo>
                <a:lnTo>
                  <a:pt x="69033" y="43828"/>
                </a:lnTo>
                <a:lnTo>
                  <a:pt x="68378" y="36458"/>
                </a:lnTo>
                <a:lnTo>
                  <a:pt x="67247" y="36458"/>
                </a:lnTo>
                <a:lnTo>
                  <a:pt x="66592" y="43828"/>
                </a:lnTo>
                <a:lnTo>
                  <a:pt x="65640" y="43828"/>
                </a:lnTo>
                <a:lnTo>
                  <a:pt x="65640" y="45197"/>
                </a:lnTo>
                <a:cubicBezTo>
                  <a:pt x="64163" y="45983"/>
                  <a:pt x="63496" y="47162"/>
                  <a:pt x="63199" y="48186"/>
                </a:cubicBezTo>
                <a:cubicBezTo>
                  <a:pt x="62925" y="47817"/>
                  <a:pt x="62556" y="47471"/>
                  <a:pt x="62032" y="47198"/>
                </a:cubicBezTo>
                <a:lnTo>
                  <a:pt x="62032" y="46245"/>
                </a:lnTo>
                <a:lnTo>
                  <a:pt x="61377" y="46245"/>
                </a:lnTo>
                <a:lnTo>
                  <a:pt x="60925" y="41149"/>
                </a:lnTo>
                <a:lnTo>
                  <a:pt x="60151" y="41149"/>
                </a:lnTo>
                <a:lnTo>
                  <a:pt x="59686" y="46245"/>
                </a:lnTo>
                <a:lnTo>
                  <a:pt x="58984" y="46245"/>
                </a:lnTo>
                <a:lnTo>
                  <a:pt x="58984" y="47198"/>
                </a:lnTo>
                <a:cubicBezTo>
                  <a:pt x="56817" y="48341"/>
                  <a:pt x="57174" y="50722"/>
                  <a:pt x="57174" y="50722"/>
                </a:cubicBezTo>
                <a:cubicBezTo>
                  <a:pt x="57091" y="50734"/>
                  <a:pt x="57019" y="50769"/>
                  <a:pt x="56960" y="50793"/>
                </a:cubicBezTo>
                <a:lnTo>
                  <a:pt x="56960" y="50019"/>
                </a:lnTo>
                <a:cubicBezTo>
                  <a:pt x="56960" y="49591"/>
                  <a:pt x="56793" y="49198"/>
                  <a:pt x="56519" y="48900"/>
                </a:cubicBezTo>
                <a:cubicBezTo>
                  <a:pt x="56246" y="48638"/>
                  <a:pt x="56246" y="48186"/>
                  <a:pt x="56519" y="47924"/>
                </a:cubicBezTo>
                <a:cubicBezTo>
                  <a:pt x="56793" y="47638"/>
                  <a:pt x="56960" y="47233"/>
                  <a:pt x="56960" y="46805"/>
                </a:cubicBezTo>
                <a:lnTo>
                  <a:pt x="56960" y="45745"/>
                </a:lnTo>
                <a:cubicBezTo>
                  <a:pt x="56960" y="45447"/>
                  <a:pt x="56722" y="45209"/>
                  <a:pt x="56424" y="45209"/>
                </a:cubicBezTo>
                <a:lnTo>
                  <a:pt x="53960" y="45209"/>
                </a:lnTo>
                <a:cubicBezTo>
                  <a:pt x="54567" y="44745"/>
                  <a:pt x="55103" y="44173"/>
                  <a:pt x="55484" y="43519"/>
                </a:cubicBezTo>
                <a:cubicBezTo>
                  <a:pt x="56281" y="42197"/>
                  <a:pt x="56543" y="38625"/>
                  <a:pt x="53852" y="37065"/>
                </a:cubicBezTo>
                <a:cubicBezTo>
                  <a:pt x="52269" y="36160"/>
                  <a:pt x="50531" y="35863"/>
                  <a:pt x="49042" y="35434"/>
                </a:cubicBezTo>
                <a:cubicBezTo>
                  <a:pt x="49268" y="35196"/>
                  <a:pt x="49495" y="34970"/>
                  <a:pt x="49697" y="34732"/>
                </a:cubicBezTo>
                <a:cubicBezTo>
                  <a:pt x="50340" y="34017"/>
                  <a:pt x="50947" y="33184"/>
                  <a:pt x="50995" y="32231"/>
                </a:cubicBezTo>
                <a:cubicBezTo>
                  <a:pt x="51019" y="31648"/>
                  <a:pt x="50840" y="31088"/>
                  <a:pt x="50662" y="30541"/>
                </a:cubicBezTo>
                <a:cubicBezTo>
                  <a:pt x="49602" y="27278"/>
                  <a:pt x="48566" y="24016"/>
                  <a:pt x="47506" y="20766"/>
                </a:cubicBezTo>
                <a:cubicBezTo>
                  <a:pt x="47090" y="19444"/>
                  <a:pt x="46518" y="17873"/>
                  <a:pt x="44696" y="16539"/>
                </a:cubicBezTo>
                <a:cubicBezTo>
                  <a:pt x="44685" y="16539"/>
                  <a:pt x="44685" y="16515"/>
                  <a:pt x="44673" y="16515"/>
                </a:cubicBezTo>
                <a:lnTo>
                  <a:pt x="44625" y="16468"/>
                </a:lnTo>
                <a:cubicBezTo>
                  <a:pt x="44506" y="16384"/>
                  <a:pt x="44387" y="16301"/>
                  <a:pt x="44268" y="16218"/>
                </a:cubicBezTo>
                <a:lnTo>
                  <a:pt x="44256" y="16218"/>
                </a:lnTo>
                <a:cubicBezTo>
                  <a:pt x="43720" y="15896"/>
                  <a:pt x="43125" y="15658"/>
                  <a:pt x="42506" y="15539"/>
                </a:cubicBezTo>
                <a:cubicBezTo>
                  <a:pt x="42196" y="15479"/>
                  <a:pt x="41887" y="15384"/>
                  <a:pt x="41589" y="15229"/>
                </a:cubicBezTo>
                <a:cubicBezTo>
                  <a:pt x="41398" y="15122"/>
                  <a:pt x="41184" y="14991"/>
                  <a:pt x="41017" y="14836"/>
                </a:cubicBezTo>
                <a:cubicBezTo>
                  <a:pt x="40799" y="14629"/>
                  <a:pt x="40521" y="14512"/>
                  <a:pt x="40229" y="14512"/>
                </a:cubicBezTo>
                <a:cubicBezTo>
                  <a:pt x="40202" y="14512"/>
                  <a:pt x="40175" y="14513"/>
                  <a:pt x="40148" y="14515"/>
                </a:cubicBezTo>
                <a:lnTo>
                  <a:pt x="39970" y="14515"/>
                </a:lnTo>
                <a:cubicBezTo>
                  <a:pt x="39922" y="14110"/>
                  <a:pt x="40029" y="13301"/>
                  <a:pt x="40184" y="12931"/>
                </a:cubicBezTo>
                <a:cubicBezTo>
                  <a:pt x="40317" y="13071"/>
                  <a:pt x="40498" y="13144"/>
                  <a:pt x="40665" y="13144"/>
                </a:cubicBezTo>
                <a:cubicBezTo>
                  <a:pt x="40797" y="13144"/>
                  <a:pt x="40921" y="13098"/>
                  <a:pt x="41006" y="13003"/>
                </a:cubicBezTo>
                <a:cubicBezTo>
                  <a:pt x="41184" y="12812"/>
                  <a:pt x="41172" y="12527"/>
                  <a:pt x="41160" y="12265"/>
                </a:cubicBezTo>
                <a:cubicBezTo>
                  <a:pt x="41113" y="11574"/>
                  <a:pt x="41006" y="11015"/>
                  <a:pt x="41065" y="10324"/>
                </a:cubicBezTo>
                <a:cubicBezTo>
                  <a:pt x="41232" y="10253"/>
                  <a:pt x="41363" y="10110"/>
                  <a:pt x="41410" y="9943"/>
                </a:cubicBezTo>
                <a:cubicBezTo>
                  <a:pt x="41458" y="9764"/>
                  <a:pt x="41422" y="9574"/>
                  <a:pt x="41303" y="9419"/>
                </a:cubicBezTo>
                <a:cubicBezTo>
                  <a:pt x="41458" y="9407"/>
                  <a:pt x="41589" y="9300"/>
                  <a:pt x="41660" y="9169"/>
                </a:cubicBezTo>
                <a:cubicBezTo>
                  <a:pt x="41720" y="9038"/>
                  <a:pt x="41708" y="8860"/>
                  <a:pt x="41637" y="8740"/>
                </a:cubicBezTo>
                <a:cubicBezTo>
                  <a:pt x="41613" y="8705"/>
                  <a:pt x="41601" y="8693"/>
                  <a:pt x="41601" y="8657"/>
                </a:cubicBezTo>
                <a:cubicBezTo>
                  <a:pt x="41601" y="8621"/>
                  <a:pt x="41648" y="8574"/>
                  <a:pt x="41672" y="8538"/>
                </a:cubicBezTo>
                <a:cubicBezTo>
                  <a:pt x="41708" y="8514"/>
                  <a:pt x="41756" y="8467"/>
                  <a:pt x="41720" y="8419"/>
                </a:cubicBezTo>
                <a:cubicBezTo>
                  <a:pt x="41910" y="8359"/>
                  <a:pt x="42065" y="8205"/>
                  <a:pt x="42113" y="8002"/>
                </a:cubicBezTo>
                <a:cubicBezTo>
                  <a:pt x="42149" y="7812"/>
                  <a:pt x="42089" y="7609"/>
                  <a:pt x="41946" y="7466"/>
                </a:cubicBezTo>
                <a:cubicBezTo>
                  <a:pt x="42137" y="7324"/>
                  <a:pt x="42232" y="7050"/>
                  <a:pt x="42172" y="6812"/>
                </a:cubicBezTo>
                <a:cubicBezTo>
                  <a:pt x="42149" y="6728"/>
                  <a:pt x="42113" y="6633"/>
                  <a:pt x="42137" y="6562"/>
                </a:cubicBezTo>
                <a:cubicBezTo>
                  <a:pt x="42172" y="6502"/>
                  <a:pt x="42232" y="6454"/>
                  <a:pt x="42268" y="6395"/>
                </a:cubicBezTo>
                <a:cubicBezTo>
                  <a:pt x="42363" y="6312"/>
                  <a:pt x="42375" y="6157"/>
                  <a:pt x="42327" y="6038"/>
                </a:cubicBezTo>
                <a:cubicBezTo>
                  <a:pt x="42291" y="5919"/>
                  <a:pt x="42172" y="5823"/>
                  <a:pt x="42053" y="5823"/>
                </a:cubicBezTo>
                <a:cubicBezTo>
                  <a:pt x="42232" y="5621"/>
                  <a:pt x="42244" y="5288"/>
                  <a:pt x="42065" y="5073"/>
                </a:cubicBezTo>
                <a:cubicBezTo>
                  <a:pt x="42006" y="5002"/>
                  <a:pt x="41934" y="4942"/>
                  <a:pt x="41910" y="4847"/>
                </a:cubicBezTo>
                <a:cubicBezTo>
                  <a:pt x="41910" y="4788"/>
                  <a:pt x="41934" y="4728"/>
                  <a:pt x="41946" y="4669"/>
                </a:cubicBezTo>
                <a:cubicBezTo>
                  <a:pt x="41970" y="4514"/>
                  <a:pt x="41839" y="4335"/>
                  <a:pt x="41696" y="4276"/>
                </a:cubicBezTo>
                <a:cubicBezTo>
                  <a:pt x="41791" y="4157"/>
                  <a:pt x="41827" y="3990"/>
                  <a:pt x="41779" y="3835"/>
                </a:cubicBezTo>
                <a:cubicBezTo>
                  <a:pt x="41732" y="3692"/>
                  <a:pt x="41637" y="3561"/>
                  <a:pt x="41482" y="3514"/>
                </a:cubicBezTo>
                <a:cubicBezTo>
                  <a:pt x="41351" y="3466"/>
                  <a:pt x="41184" y="3454"/>
                  <a:pt x="41113" y="3335"/>
                </a:cubicBezTo>
                <a:cubicBezTo>
                  <a:pt x="41065" y="3264"/>
                  <a:pt x="41065" y="3168"/>
                  <a:pt x="41053" y="3097"/>
                </a:cubicBezTo>
                <a:cubicBezTo>
                  <a:pt x="41006" y="2978"/>
                  <a:pt x="40886" y="2823"/>
                  <a:pt x="40756" y="2823"/>
                </a:cubicBezTo>
                <a:cubicBezTo>
                  <a:pt x="40803" y="2621"/>
                  <a:pt x="40720" y="2383"/>
                  <a:pt x="40589" y="2228"/>
                </a:cubicBezTo>
                <a:cubicBezTo>
                  <a:pt x="40454" y="2082"/>
                  <a:pt x="40245" y="1989"/>
                  <a:pt x="40042" y="1989"/>
                </a:cubicBezTo>
                <a:cubicBezTo>
                  <a:pt x="40030" y="1989"/>
                  <a:pt x="40017" y="1989"/>
                  <a:pt x="40005" y="1990"/>
                </a:cubicBezTo>
                <a:cubicBezTo>
                  <a:pt x="40148" y="1811"/>
                  <a:pt x="40148" y="1561"/>
                  <a:pt x="40029" y="1382"/>
                </a:cubicBezTo>
                <a:cubicBezTo>
                  <a:pt x="39931" y="1235"/>
                  <a:pt x="39737" y="1129"/>
                  <a:pt x="39558" y="1129"/>
                </a:cubicBezTo>
                <a:cubicBezTo>
                  <a:pt x="39519" y="1129"/>
                  <a:pt x="39482" y="1134"/>
                  <a:pt x="39446" y="1144"/>
                </a:cubicBezTo>
                <a:cubicBezTo>
                  <a:pt x="39458" y="942"/>
                  <a:pt x="39374" y="728"/>
                  <a:pt x="39196" y="597"/>
                </a:cubicBezTo>
                <a:cubicBezTo>
                  <a:pt x="39091" y="522"/>
                  <a:pt x="38958" y="480"/>
                  <a:pt x="38826" y="480"/>
                </a:cubicBezTo>
                <a:cubicBezTo>
                  <a:pt x="38748" y="480"/>
                  <a:pt x="38671" y="494"/>
                  <a:pt x="38600" y="525"/>
                </a:cubicBezTo>
                <a:cubicBezTo>
                  <a:pt x="38577" y="406"/>
                  <a:pt x="38505" y="299"/>
                  <a:pt x="38422" y="251"/>
                </a:cubicBezTo>
                <a:cubicBezTo>
                  <a:pt x="38368" y="228"/>
                  <a:pt x="38309" y="216"/>
                  <a:pt x="38249" y="216"/>
                </a:cubicBezTo>
                <a:cubicBezTo>
                  <a:pt x="38190" y="216"/>
                  <a:pt x="38130" y="228"/>
                  <a:pt x="38077" y="251"/>
                </a:cubicBezTo>
                <a:cubicBezTo>
                  <a:pt x="38041" y="132"/>
                  <a:pt x="37958" y="61"/>
                  <a:pt x="37838" y="25"/>
                </a:cubicBezTo>
                <a:cubicBezTo>
                  <a:pt x="37807" y="19"/>
                  <a:pt x="37775" y="16"/>
                  <a:pt x="37743" y="16"/>
                </a:cubicBezTo>
                <a:cubicBezTo>
                  <a:pt x="37657" y="16"/>
                  <a:pt x="37575" y="38"/>
                  <a:pt x="37505" y="73"/>
                </a:cubicBezTo>
                <a:cubicBezTo>
                  <a:pt x="37410" y="120"/>
                  <a:pt x="37303" y="204"/>
                  <a:pt x="37207" y="287"/>
                </a:cubicBezTo>
                <a:cubicBezTo>
                  <a:pt x="37136" y="132"/>
                  <a:pt x="36993" y="13"/>
                  <a:pt x="36815" y="1"/>
                </a:cubicBezTo>
                <a:cubicBezTo>
                  <a:pt x="36804" y="1"/>
                  <a:pt x="36793" y="0"/>
                  <a:pt x="36783"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13"/>
          <p:cNvGrpSpPr/>
          <p:nvPr/>
        </p:nvGrpSpPr>
        <p:grpSpPr>
          <a:xfrm>
            <a:off x="7579327" y="-946669"/>
            <a:ext cx="2811795" cy="2810085"/>
            <a:chOff x="2275275" y="3753225"/>
            <a:chExt cx="821850" cy="821350"/>
          </a:xfrm>
        </p:grpSpPr>
        <p:sp>
          <p:nvSpPr>
            <p:cNvPr id="321" name="Google Shape;321;p13"/>
            <p:cNvSpPr/>
            <p:nvPr/>
          </p:nvSpPr>
          <p:spPr>
            <a:xfrm>
              <a:off x="2275275" y="3753225"/>
              <a:ext cx="821850" cy="821350"/>
            </a:xfrm>
            <a:custGeom>
              <a:avLst/>
              <a:gdLst/>
              <a:ahLst/>
              <a:cxnLst/>
              <a:rect l="l" t="t" r="r" b="b"/>
              <a:pathLst>
                <a:path w="32874" h="32854" extrusionOk="0">
                  <a:moveTo>
                    <a:pt x="23069" y="192"/>
                  </a:moveTo>
                  <a:cubicBezTo>
                    <a:pt x="23107" y="192"/>
                    <a:pt x="23139" y="221"/>
                    <a:pt x="23170" y="276"/>
                  </a:cubicBezTo>
                  <a:cubicBezTo>
                    <a:pt x="23587" y="1121"/>
                    <a:pt x="23182" y="2181"/>
                    <a:pt x="22301" y="2515"/>
                  </a:cubicBezTo>
                  <a:cubicBezTo>
                    <a:pt x="22247" y="2535"/>
                    <a:pt x="22205" y="2547"/>
                    <a:pt x="22171" y="2547"/>
                  </a:cubicBezTo>
                  <a:cubicBezTo>
                    <a:pt x="22106" y="2547"/>
                    <a:pt x="22070" y="2504"/>
                    <a:pt x="22039" y="2395"/>
                  </a:cubicBezTo>
                  <a:cubicBezTo>
                    <a:pt x="21979" y="2181"/>
                    <a:pt x="21932" y="1943"/>
                    <a:pt x="21884" y="1717"/>
                  </a:cubicBezTo>
                  <a:lnTo>
                    <a:pt x="21920" y="1717"/>
                  </a:lnTo>
                  <a:cubicBezTo>
                    <a:pt x="21872" y="1133"/>
                    <a:pt x="22146" y="717"/>
                    <a:pt x="22634" y="419"/>
                  </a:cubicBezTo>
                  <a:cubicBezTo>
                    <a:pt x="22753" y="348"/>
                    <a:pt x="22884" y="288"/>
                    <a:pt x="23003" y="217"/>
                  </a:cubicBezTo>
                  <a:cubicBezTo>
                    <a:pt x="23028" y="200"/>
                    <a:pt x="23049" y="192"/>
                    <a:pt x="23069" y="192"/>
                  </a:cubicBezTo>
                  <a:close/>
                  <a:moveTo>
                    <a:pt x="9703" y="193"/>
                  </a:moveTo>
                  <a:cubicBezTo>
                    <a:pt x="9724" y="193"/>
                    <a:pt x="9748" y="201"/>
                    <a:pt x="9775" y="217"/>
                  </a:cubicBezTo>
                  <a:cubicBezTo>
                    <a:pt x="10406" y="514"/>
                    <a:pt x="10907" y="943"/>
                    <a:pt x="10895" y="1741"/>
                  </a:cubicBezTo>
                  <a:cubicBezTo>
                    <a:pt x="10847" y="1967"/>
                    <a:pt x="10799" y="2193"/>
                    <a:pt x="10728" y="2431"/>
                  </a:cubicBezTo>
                  <a:cubicBezTo>
                    <a:pt x="10711" y="2516"/>
                    <a:pt x="10657" y="2559"/>
                    <a:pt x="10585" y="2559"/>
                  </a:cubicBezTo>
                  <a:cubicBezTo>
                    <a:pt x="10556" y="2559"/>
                    <a:pt x="10524" y="2552"/>
                    <a:pt x="10490" y="2538"/>
                  </a:cubicBezTo>
                  <a:cubicBezTo>
                    <a:pt x="9787" y="2193"/>
                    <a:pt x="9275" y="1562"/>
                    <a:pt x="9490" y="705"/>
                  </a:cubicBezTo>
                  <a:cubicBezTo>
                    <a:pt x="9537" y="550"/>
                    <a:pt x="9573" y="419"/>
                    <a:pt x="9609" y="288"/>
                  </a:cubicBezTo>
                  <a:cubicBezTo>
                    <a:pt x="9633" y="225"/>
                    <a:pt x="9662" y="193"/>
                    <a:pt x="9703" y="193"/>
                  </a:cubicBezTo>
                  <a:close/>
                  <a:moveTo>
                    <a:pt x="16036" y="1835"/>
                  </a:moveTo>
                  <a:cubicBezTo>
                    <a:pt x="16045" y="1835"/>
                    <a:pt x="16053" y="1835"/>
                    <a:pt x="16062" y="1836"/>
                  </a:cubicBezTo>
                  <a:cubicBezTo>
                    <a:pt x="16181" y="1848"/>
                    <a:pt x="16300" y="2014"/>
                    <a:pt x="16264" y="2134"/>
                  </a:cubicBezTo>
                  <a:cubicBezTo>
                    <a:pt x="16193" y="2384"/>
                    <a:pt x="16086" y="2610"/>
                    <a:pt x="15860" y="2788"/>
                  </a:cubicBezTo>
                  <a:cubicBezTo>
                    <a:pt x="15800" y="2538"/>
                    <a:pt x="15729" y="2300"/>
                    <a:pt x="15800" y="2038"/>
                  </a:cubicBezTo>
                  <a:cubicBezTo>
                    <a:pt x="15833" y="1906"/>
                    <a:pt x="15928" y="1835"/>
                    <a:pt x="16036" y="1835"/>
                  </a:cubicBezTo>
                  <a:close/>
                  <a:moveTo>
                    <a:pt x="16772" y="1820"/>
                  </a:moveTo>
                  <a:cubicBezTo>
                    <a:pt x="16883" y="1820"/>
                    <a:pt x="16969" y="1903"/>
                    <a:pt x="16991" y="2062"/>
                  </a:cubicBezTo>
                  <a:cubicBezTo>
                    <a:pt x="17038" y="2300"/>
                    <a:pt x="16979" y="2538"/>
                    <a:pt x="16919" y="2788"/>
                  </a:cubicBezTo>
                  <a:cubicBezTo>
                    <a:pt x="16693" y="2622"/>
                    <a:pt x="16610" y="2395"/>
                    <a:pt x="16538" y="2157"/>
                  </a:cubicBezTo>
                  <a:cubicBezTo>
                    <a:pt x="16491" y="2026"/>
                    <a:pt x="16598" y="1848"/>
                    <a:pt x="16729" y="1824"/>
                  </a:cubicBezTo>
                  <a:cubicBezTo>
                    <a:pt x="16743" y="1821"/>
                    <a:pt x="16758" y="1820"/>
                    <a:pt x="16772" y="1820"/>
                  </a:cubicBezTo>
                  <a:close/>
                  <a:moveTo>
                    <a:pt x="15489" y="2908"/>
                  </a:moveTo>
                  <a:cubicBezTo>
                    <a:pt x="15582" y="2908"/>
                    <a:pt x="15678" y="2922"/>
                    <a:pt x="15764" y="2955"/>
                  </a:cubicBezTo>
                  <a:cubicBezTo>
                    <a:pt x="15490" y="3169"/>
                    <a:pt x="15240" y="3396"/>
                    <a:pt x="14978" y="3622"/>
                  </a:cubicBezTo>
                  <a:cubicBezTo>
                    <a:pt x="14895" y="3431"/>
                    <a:pt x="14943" y="3169"/>
                    <a:pt x="15062" y="3038"/>
                  </a:cubicBezTo>
                  <a:cubicBezTo>
                    <a:pt x="15140" y="2960"/>
                    <a:pt x="15310" y="2908"/>
                    <a:pt x="15489" y="2908"/>
                  </a:cubicBezTo>
                  <a:close/>
                  <a:moveTo>
                    <a:pt x="17290" y="2895"/>
                  </a:moveTo>
                  <a:cubicBezTo>
                    <a:pt x="17430" y="2895"/>
                    <a:pt x="17581" y="2929"/>
                    <a:pt x="17669" y="2991"/>
                  </a:cubicBezTo>
                  <a:cubicBezTo>
                    <a:pt x="17812" y="3098"/>
                    <a:pt x="17872" y="3336"/>
                    <a:pt x="17812" y="3622"/>
                  </a:cubicBezTo>
                  <a:cubicBezTo>
                    <a:pt x="17550" y="3396"/>
                    <a:pt x="17288" y="3169"/>
                    <a:pt x="17026" y="2955"/>
                  </a:cubicBezTo>
                  <a:cubicBezTo>
                    <a:pt x="17087" y="2914"/>
                    <a:pt x="17185" y="2895"/>
                    <a:pt x="17290" y="2895"/>
                  </a:cubicBezTo>
                  <a:close/>
                  <a:moveTo>
                    <a:pt x="16264" y="3157"/>
                  </a:moveTo>
                  <a:lnTo>
                    <a:pt x="16264" y="4205"/>
                  </a:lnTo>
                  <a:cubicBezTo>
                    <a:pt x="16252" y="4217"/>
                    <a:pt x="16241" y="4217"/>
                    <a:pt x="16217" y="4217"/>
                  </a:cubicBezTo>
                  <a:cubicBezTo>
                    <a:pt x="16062" y="4039"/>
                    <a:pt x="15907" y="3848"/>
                    <a:pt x="15717" y="3610"/>
                  </a:cubicBezTo>
                  <a:cubicBezTo>
                    <a:pt x="15907" y="3455"/>
                    <a:pt x="16098" y="3288"/>
                    <a:pt x="16264" y="3157"/>
                  </a:cubicBezTo>
                  <a:close/>
                  <a:moveTo>
                    <a:pt x="16514" y="3134"/>
                  </a:moveTo>
                  <a:cubicBezTo>
                    <a:pt x="16693" y="3277"/>
                    <a:pt x="16872" y="3443"/>
                    <a:pt x="17074" y="3622"/>
                  </a:cubicBezTo>
                  <a:cubicBezTo>
                    <a:pt x="16895" y="3848"/>
                    <a:pt x="16729" y="4039"/>
                    <a:pt x="16562" y="4229"/>
                  </a:cubicBezTo>
                  <a:cubicBezTo>
                    <a:pt x="16550" y="4217"/>
                    <a:pt x="16538" y="4217"/>
                    <a:pt x="16514" y="4217"/>
                  </a:cubicBezTo>
                  <a:lnTo>
                    <a:pt x="16514" y="3134"/>
                  </a:lnTo>
                  <a:close/>
                  <a:moveTo>
                    <a:pt x="14406" y="3789"/>
                  </a:moveTo>
                  <a:cubicBezTo>
                    <a:pt x="14498" y="3789"/>
                    <a:pt x="14597" y="3808"/>
                    <a:pt x="14705" y="3824"/>
                  </a:cubicBezTo>
                  <a:cubicBezTo>
                    <a:pt x="14455" y="4062"/>
                    <a:pt x="14216" y="4265"/>
                    <a:pt x="13978" y="4479"/>
                  </a:cubicBezTo>
                  <a:cubicBezTo>
                    <a:pt x="13883" y="4241"/>
                    <a:pt x="13919" y="4050"/>
                    <a:pt x="14085" y="3908"/>
                  </a:cubicBezTo>
                  <a:cubicBezTo>
                    <a:pt x="14190" y="3816"/>
                    <a:pt x="14294" y="3789"/>
                    <a:pt x="14406" y="3789"/>
                  </a:cubicBezTo>
                  <a:close/>
                  <a:moveTo>
                    <a:pt x="18385" y="3786"/>
                  </a:moveTo>
                  <a:cubicBezTo>
                    <a:pt x="18496" y="3786"/>
                    <a:pt x="18604" y="3819"/>
                    <a:pt x="18681" y="3884"/>
                  </a:cubicBezTo>
                  <a:cubicBezTo>
                    <a:pt x="18872" y="4050"/>
                    <a:pt x="18896" y="4217"/>
                    <a:pt x="18812" y="4479"/>
                  </a:cubicBezTo>
                  <a:cubicBezTo>
                    <a:pt x="18574" y="4277"/>
                    <a:pt x="18348" y="4062"/>
                    <a:pt x="18110" y="3860"/>
                  </a:cubicBezTo>
                  <a:cubicBezTo>
                    <a:pt x="18192" y="3811"/>
                    <a:pt x="18289" y="3786"/>
                    <a:pt x="18385" y="3786"/>
                  </a:cubicBezTo>
                  <a:close/>
                  <a:moveTo>
                    <a:pt x="13447" y="4518"/>
                  </a:moveTo>
                  <a:cubicBezTo>
                    <a:pt x="13538" y="4518"/>
                    <a:pt x="13658" y="4553"/>
                    <a:pt x="13835" y="4622"/>
                  </a:cubicBezTo>
                  <a:cubicBezTo>
                    <a:pt x="13633" y="4860"/>
                    <a:pt x="13419" y="5098"/>
                    <a:pt x="13216" y="5348"/>
                  </a:cubicBezTo>
                  <a:cubicBezTo>
                    <a:pt x="13038" y="5051"/>
                    <a:pt x="13050" y="4860"/>
                    <a:pt x="13216" y="4646"/>
                  </a:cubicBezTo>
                  <a:cubicBezTo>
                    <a:pt x="13284" y="4559"/>
                    <a:pt x="13349" y="4518"/>
                    <a:pt x="13447" y="4518"/>
                  </a:cubicBezTo>
                  <a:close/>
                  <a:moveTo>
                    <a:pt x="15574" y="3753"/>
                  </a:moveTo>
                  <a:cubicBezTo>
                    <a:pt x="15764" y="3979"/>
                    <a:pt x="15919" y="4205"/>
                    <a:pt x="16098" y="4408"/>
                  </a:cubicBezTo>
                  <a:cubicBezTo>
                    <a:pt x="16360" y="4693"/>
                    <a:pt x="16193" y="5015"/>
                    <a:pt x="16252" y="5312"/>
                  </a:cubicBezTo>
                  <a:cubicBezTo>
                    <a:pt x="16241" y="5336"/>
                    <a:pt x="16217" y="5336"/>
                    <a:pt x="16205" y="5348"/>
                  </a:cubicBezTo>
                  <a:cubicBezTo>
                    <a:pt x="15800" y="4991"/>
                    <a:pt x="15383" y="4634"/>
                    <a:pt x="14967" y="4265"/>
                  </a:cubicBezTo>
                  <a:cubicBezTo>
                    <a:pt x="15181" y="4086"/>
                    <a:pt x="15371" y="3931"/>
                    <a:pt x="15574" y="3753"/>
                  </a:cubicBezTo>
                  <a:close/>
                  <a:moveTo>
                    <a:pt x="19325" y="4517"/>
                  </a:moveTo>
                  <a:cubicBezTo>
                    <a:pt x="19404" y="4517"/>
                    <a:pt x="19480" y="4545"/>
                    <a:pt x="19550" y="4634"/>
                  </a:cubicBezTo>
                  <a:cubicBezTo>
                    <a:pt x="19729" y="4860"/>
                    <a:pt x="19753" y="5051"/>
                    <a:pt x="19574" y="5348"/>
                  </a:cubicBezTo>
                  <a:cubicBezTo>
                    <a:pt x="19360" y="5110"/>
                    <a:pt x="19158" y="4872"/>
                    <a:pt x="18931" y="4598"/>
                  </a:cubicBezTo>
                  <a:cubicBezTo>
                    <a:pt x="19069" y="4584"/>
                    <a:pt x="19201" y="4517"/>
                    <a:pt x="19325" y="4517"/>
                  </a:cubicBezTo>
                  <a:close/>
                  <a:moveTo>
                    <a:pt x="17205" y="3765"/>
                  </a:moveTo>
                  <a:cubicBezTo>
                    <a:pt x="17407" y="3931"/>
                    <a:pt x="17610" y="4098"/>
                    <a:pt x="17812" y="4265"/>
                  </a:cubicBezTo>
                  <a:cubicBezTo>
                    <a:pt x="17395" y="4622"/>
                    <a:pt x="16979" y="4979"/>
                    <a:pt x="16550" y="5360"/>
                  </a:cubicBezTo>
                  <a:cubicBezTo>
                    <a:pt x="16550" y="5277"/>
                    <a:pt x="16538" y="5229"/>
                    <a:pt x="16538" y="5170"/>
                  </a:cubicBezTo>
                  <a:cubicBezTo>
                    <a:pt x="16538" y="5110"/>
                    <a:pt x="16550" y="5051"/>
                    <a:pt x="16538" y="4991"/>
                  </a:cubicBezTo>
                  <a:cubicBezTo>
                    <a:pt x="16455" y="4646"/>
                    <a:pt x="16657" y="4408"/>
                    <a:pt x="16848" y="4169"/>
                  </a:cubicBezTo>
                  <a:cubicBezTo>
                    <a:pt x="16967" y="4039"/>
                    <a:pt x="17074" y="3919"/>
                    <a:pt x="17205" y="3765"/>
                  </a:cubicBezTo>
                  <a:close/>
                  <a:moveTo>
                    <a:pt x="11097" y="3646"/>
                  </a:moveTo>
                  <a:cubicBezTo>
                    <a:pt x="11609" y="3908"/>
                    <a:pt x="12145" y="3967"/>
                    <a:pt x="12681" y="4039"/>
                  </a:cubicBezTo>
                  <a:cubicBezTo>
                    <a:pt x="12931" y="4086"/>
                    <a:pt x="13169" y="4205"/>
                    <a:pt x="13407" y="4277"/>
                  </a:cubicBezTo>
                  <a:lnTo>
                    <a:pt x="13407" y="4324"/>
                  </a:lnTo>
                  <a:cubicBezTo>
                    <a:pt x="13026" y="4443"/>
                    <a:pt x="12883" y="4717"/>
                    <a:pt x="12883" y="5074"/>
                  </a:cubicBezTo>
                  <a:cubicBezTo>
                    <a:pt x="12609" y="4955"/>
                    <a:pt x="12335" y="4836"/>
                    <a:pt x="12050" y="4741"/>
                  </a:cubicBezTo>
                  <a:cubicBezTo>
                    <a:pt x="11895" y="4681"/>
                    <a:pt x="11740" y="4634"/>
                    <a:pt x="11573" y="4574"/>
                  </a:cubicBezTo>
                  <a:cubicBezTo>
                    <a:pt x="11551" y="4565"/>
                    <a:pt x="11531" y="4560"/>
                    <a:pt x="11514" y="4560"/>
                  </a:cubicBezTo>
                  <a:cubicBezTo>
                    <a:pt x="11466" y="4560"/>
                    <a:pt x="11436" y="4593"/>
                    <a:pt x="11418" y="4646"/>
                  </a:cubicBezTo>
                  <a:cubicBezTo>
                    <a:pt x="11240" y="5074"/>
                    <a:pt x="11037" y="5515"/>
                    <a:pt x="10847" y="5932"/>
                  </a:cubicBezTo>
                  <a:cubicBezTo>
                    <a:pt x="10695" y="5764"/>
                    <a:pt x="10518" y="5665"/>
                    <a:pt x="10314" y="5665"/>
                  </a:cubicBezTo>
                  <a:cubicBezTo>
                    <a:pt x="10199" y="5665"/>
                    <a:pt x="10075" y="5696"/>
                    <a:pt x="9942" y="5765"/>
                  </a:cubicBezTo>
                  <a:cubicBezTo>
                    <a:pt x="10002" y="5491"/>
                    <a:pt x="10085" y="5277"/>
                    <a:pt x="10240" y="5062"/>
                  </a:cubicBezTo>
                  <a:cubicBezTo>
                    <a:pt x="10585" y="4622"/>
                    <a:pt x="10918" y="4205"/>
                    <a:pt x="11097" y="3646"/>
                  </a:cubicBezTo>
                  <a:close/>
                  <a:moveTo>
                    <a:pt x="21670" y="3646"/>
                  </a:moveTo>
                  <a:cubicBezTo>
                    <a:pt x="21717" y="3741"/>
                    <a:pt x="21741" y="3812"/>
                    <a:pt x="21777" y="3884"/>
                  </a:cubicBezTo>
                  <a:cubicBezTo>
                    <a:pt x="21932" y="4265"/>
                    <a:pt x="22158" y="4586"/>
                    <a:pt x="22408" y="4884"/>
                  </a:cubicBezTo>
                  <a:cubicBezTo>
                    <a:pt x="22622" y="5122"/>
                    <a:pt x="22753" y="5420"/>
                    <a:pt x="22848" y="5753"/>
                  </a:cubicBezTo>
                  <a:cubicBezTo>
                    <a:pt x="22715" y="5690"/>
                    <a:pt x="22592" y="5662"/>
                    <a:pt x="22477" y="5662"/>
                  </a:cubicBezTo>
                  <a:cubicBezTo>
                    <a:pt x="22265" y="5662"/>
                    <a:pt x="22082" y="5761"/>
                    <a:pt x="21920" y="5932"/>
                  </a:cubicBezTo>
                  <a:cubicBezTo>
                    <a:pt x="21741" y="5491"/>
                    <a:pt x="21551" y="5074"/>
                    <a:pt x="21360" y="4646"/>
                  </a:cubicBezTo>
                  <a:cubicBezTo>
                    <a:pt x="21335" y="4587"/>
                    <a:pt x="21304" y="4558"/>
                    <a:pt x="21260" y="4558"/>
                  </a:cubicBezTo>
                  <a:cubicBezTo>
                    <a:pt x="21240" y="4558"/>
                    <a:pt x="21219" y="4564"/>
                    <a:pt x="21194" y="4574"/>
                  </a:cubicBezTo>
                  <a:lnTo>
                    <a:pt x="19896" y="5062"/>
                  </a:lnTo>
                  <a:cubicBezTo>
                    <a:pt x="19896" y="4717"/>
                    <a:pt x="19765" y="4419"/>
                    <a:pt x="19360" y="4300"/>
                  </a:cubicBezTo>
                  <a:cubicBezTo>
                    <a:pt x="19610" y="4169"/>
                    <a:pt x="19848" y="4050"/>
                    <a:pt x="20134" y="4027"/>
                  </a:cubicBezTo>
                  <a:cubicBezTo>
                    <a:pt x="20658" y="3967"/>
                    <a:pt x="21182" y="3884"/>
                    <a:pt x="21670" y="3646"/>
                  </a:cubicBezTo>
                  <a:close/>
                  <a:moveTo>
                    <a:pt x="21991" y="2860"/>
                  </a:moveTo>
                  <a:cubicBezTo>
                    <a:pt x="22206" y="3443"/>
                    <a:pt x="22670" y="3800"/>
                    <a:pt x="23039" y="4241"/>
                  </a:cubicBezTo>
                  <a:cubicBezTo>
                    <a:pt x="23289" y="4562"/>
                    <a:pt x="23563" y="4872"/>
                    <a:pt x="23813" y="5193"/>
                  </a:cubicBezTo>
                  <a:cubicBezTo>
                    <a:pt x="23991" y="5420"/>
                    <a:pt x="24063" y="5670"/>
                    <a:pt x="24075" y="5932"/>
                  </a:cubicBezTo>
                  <a:cubicBezTo>
                    <a:pt x="23920" y="5872"/>
                    <a:pt x="23765" y="5777"/>
                    <a:pt x="23599" y="5765"/>
                  </a:cubicBezTo>
                  <a:cubicBezTo>
                    <a:pt x="23587" y="5764"/>
                    <a:pt x="23575" y="5764"/>
                    <a:pt x="23564" y="5764"/>
                  </a:cubicBezTo>
                  <a:cubicBezTo>
                    <a:pt x="23419" y="5764"/>
                    <a:pt x="23264" y="5828"/>
                    <a:pt x="23099" y="5872"/>
                  </a:cubicBezTo>
                  <a:cubicBezTo>
                    <a:pt x="23051" y="5753"/>
                    <a:pt x="23003" y="5598"/>
                    <a:pt x="22932" y="5455"/>
                  </a:cubicBezTo>
                  <a:cubicBezTo>
                    <a:pt x="22813" y="5229"/>
                    <a:pt x="22706" y="4991"/>
                    <a:pt x="22563" y="4800"/>
                  </a:cubicBezTo>
                  <a:cubicBezTo>
                    <a:pt x="22277" y="4408"/>
                    <a:pt x="21991" y="4039"/>
                    <a:pt x="21848" y="3574"/>
                  </a:cubicBezTo>
                  <a:cubicBezTo>
                    <a:pt x="21815" y="3490"/>
                    <a:pt x="21763" y="3441"/>
                    <a:pt x="21693" y="3441"/>
                  </a:cubicBezTo>
                  <a:cubicBezTo>
                    <a:pt x="21665" y="3441"/>
                    <a:pt x="21633" y="3450"/>
                    <a:pt x="21598" y="3467"/>
                  </a:cubicBezTo>
                  <a:cubicBezTo>
                    <a:pt x="21241" y="3646"/>
                    <a:pt x="20860" y="3753"/>
                    <a:pt x="20479" y="3788"/>
                  </a:cubicBezTo>
                  <a:cubicBezTo>
                    <a:pt x="19967" y="3812"/>
                    <a:pt x="19515" y="3979"/>
                    <a:pt x="19062" y="4229"/>
                  </a:cubicBezTo>
                  <a:cubicBezTo>
                    <a:pt x="18991" y="3848"/>
                    <a:pt x="18753" y="3586"/>
                    <a:pt x="18300" y="3586"/>
                  </a:cubicBezTo>
                  <a:cubicBezTo>
                    <a:pt x="18515" y="3396"/>
                    <a:pt x="18741" y="3265"/>
                    <a:pt x="19003" y="3229"/>
                  </a:cubicBezTo>
                  <a:cubicBezTo>
                    <a:pt x="19527" y="3169"/>
                    <a:pt x="20051" y="3134"/>
                    <a:pt x="20562" y="3086"/>
                  </a:cubicBezTo>
                  <a:cubicBezTo>
                    <a:pt x="21039" y="3050"/>
                    <a:pt x="21539" y="3086"/>
                    <a:pt x="21991" y="2860"/>
                  </a:cubicBezTo>
                  <a:close/>
                  <a:moveTo>
                    <a:pt x="10752" y="2860"/>
                  </a:moveTo>
                  <a:cubicBezTo>
                    <a:pt x="11383" y="3146"/>
                    <a:pt x="12050" y="3050"/>
                    <a:pt x="12692" y="3110"/>
                  </a:cubicBezTo>
                  <a:cubicBezTo>
                    <a:pt x="13050" y="3146"/>
                    <a:pt x="13407" y="3169"/>
                    <a:pt x="13752" y="3229"/>
                  </a:cubicBezTo>
                  <a:cubicBezTo>
                    <a:pt x="14014" y="3277"/>
                    <a:pt x="14240" y="3407"/>
                    <a:pt x="14419" y="3562"/>
                  </a:cubicBezTo>
                  <a:cubicBezTo>
                    <a:pt x="14264" y="3634"/>
                    <a:pt x="14074" y="3681"/>
                    <a:pt x="13955" y="3777"/>
                  </a:cubicBezTo>
                  <a:cubicBezTo>
                    <a:pt x="13835" y="3884"/>
                    <a:pt x="13764" y="4062"/>
                    <a:pt x="13693" y="4193"/>
                  </a:cubicBezTo>
                  <a:cubicBezTo>
                    <a:pt x="13395" y="4074"/>
                    <a:pt x="13085" y="3967"/>
                    <a:pt x="12752" y="3860"/>
                  </a:cubicBezTo>
                  <a:cubicBezTo>
                    <a:pt x="12585" y="3812"/>
                    <a:pt x="12395" y="3824"/>
                    <a:pt x="12216" y="3777"/>
                  </a:cubicBezTo>
                  <a:cubicBezTo>
                    <a:pt x="11871" y="3693"/>
                    <a:pt x="11549" y="3586"/>
                    <a:pt x="11204" y="3479"/>
                  </a:cubicBezTo>
                  <a:cubicBezTo>
                    <a:pt x="11164" y="3468"/>
                    <a:pt x="11128" y="3462"/>
                    <a:pt x="11095" y="3462"/>
                  </a:cubicBezTo>
                  <a:cubicBezTo>
                    <a:pt x="11021" y="3462"/>
                    <a:pt x="10967" y="3495"/>
                    <a:pt x="10942" y="3586"/>
                  </a:cubicBezTo>
                  <a:cubicBezTo>
                    <a:pt x="10787" y="4003"/>
                    <a:pt x="10585" y="4360"/>
                    <a:pt x="10299" y="4693"/>
                  </a:cubicBezTo>
                  <a:cubicBezTo>
                    <a:pt x="10002" y="5015"/>
                    <a:pt x="9835" y="5420"/>
                    <a:pt x="9704" y="5836"/>
                  </a:cubicBezTo>
                  <a:cubicBezTo>
                    <a:pt x="9692" y="5848"/>
                    <a:pt x="9692" y="5884"/>
                    <a:pt x="9668" y="5908"/>
                  </a:cubicBezTo>
                  <a:cubicBezTo>
                    <a:pt x="9500" y="5800"/>
                    <a:pt x="9362" y="5745"/>
                    <a:pt x="9222" y="5745"/>
                  </a:cubicBezTo>
                  <a:cubicBezTo>
                    <a:pt x="9054" y="5745"/>
                    <a:pt x="8884" y="5823"/>
                    <a:pt x="8656" y="5979"/>
                  </a:cubicBezTo>
                  <a:cubicBezTo>
                    <a:pt x="8692" y="5848"/>
                    <a:pt x="8692" y="5765"/>
                    <a:pt x="8716" y="5658"/>
                  </a:cubicBezTo>
                  <a:cubicBezTo>
                    <a:pt x="8787" y="5348"/>
                    <a:pt x="8990" y="5086"/>
                    <a:pt x="9180" y="4848"/>
                  </a:cubicBezTo>
                  <a:cubicBezTo>
                    <a:pt x="9466" y="4527"/>
                    <a:pt x="9740" y="4193"/>
                    <a:pt x="10025" y="3884"/>
                  </a:cubicBezTo>
                  <a:cubicBezTo>
                    <a:pt x="10311" y="3574"/>
                    <a:pt x="10609" y="3277"/>
                    <a:pt x="10752" y="2860"/>
                  </a:cubicBezTo>
                  <a:close/>
                  <a:moveTo>
                    <a:pt x="13133" y="5467"/>
                  </a:moveTo>
                  <a:lnTo>
                    <a:pt x="13133" y="5467"/>
                  </a:lnTo>
                  <a:cubicBezTo>
                    <a:pt x="12990" y="5705"/>
                    <a:pt x="12835" y="5932"/>
                    <a:pt x="12692" y="6146"/>
                  </a:cubicBezTo>
                  <a:cubicBezTo>
                    <a:pt x="12526" y="6027"/>
                    <a:pt x="12442" y="5824"/>
                    <a:pt x="12514" y="5646"/>
                  </a:cubicBezTo>
                  <a:cubicBezTo>
                    <a:pt x="12538" y="5574"/>
                    <a:pt x="12633" y="5515"/>
                    <a:pt x="12692" y="5491"/>
                  </a:cubicBezTo>
                  <a:cubicBezTo>
                    <a:pt x="12823" y="5467"/>
                    <a:pt x="12978" y="5479"/>
                    <a:pt x="13133" y="5467"/>
                  </a:cubicBezTo>
                  <a:close/>
                  <a:moveTo>
                    <a:pt x="19942" y="5474"/>
                  </a:moveTo>
                  <a:cubicBezTo>
                    <a:pt x="19987" y="5474"/>
                    <a:pt x="20031" y="5475"/>
                    <a:pt x="20074" y="5479"/>
                  </a:cubicBezTo>
                  <a:cubicBezTo>
                    <a:pt x="20205" y="5491"/>
                    <a:pt x="20289" y="5586"/>
                    <a:pt x="20289" y="5717"/>
                  </a:cubicBezTo>
                  <a:cubicBezTo>
                    <a:pt x="20289" y="5896"/>
                    <a:pt x="20253" y="6051"/>
                    <a:pt x="20086" y="6146"/>
                  </a:cubicBezTo>
                  <a:cubicBezTo>
                    <a:pt x="19955" y="5932"/>
                    <a:pt x="19812" y="5705"/>
                    <a:pt x="19658" y="5479"/>
                  </a:cubicBezTo>
                  <a:cubicBezTo>
                    <a:pt x="19761" y="5479"/>
                    <a:pt x="19853" y="5474"/>
                    <a:pt x="19942" y="5474"/>
                  </a:cubicBezTo>
                  <a:close/>
                  <a:moveTo>
                    <a:pt x="11644" y="4822"/>
                  </a:moveTo>
                  <a:cubicBezTo>
                    <a:pt x="11649" y="4822"/>
                    <a:pt x="11653" y="4823"/>
                    <a:pt x="11657" y="4824"/>
                  </a:cubicBezTo>
                  <a:cubicBezTo>
                    <a:pt x="12014" y="4955"/>
                    <a:pt x="12347" y="5098"/>
                    <a:pt x="12692" y="5229"/>
                  </a:cubicBezTo>
                  <a:cubicBezTo>
                    <a:pt x="12704" y="5229"/>
                    <a:pt x="12728" y="5241"/>
                    <a:pt x="12740" y="5253"/>
                  </a:cubicBezTo>
                  <a:cubicBezTo>
                    <a:pt x="12276" y="5479"/>
                    <a:pt x="12240" y="5574"/>
                    <a:pt x="12347" y="6027"/>
                  </a:cubicBezTo>
                  <a:cubicBezTo>
                    <a:pt x="12204" y="6086"/>
                    <a:pt x="12073" y="6146"/>
                    <a:pt x="11954" y="6194"/>
                  </a:cubicBezTo>
                  <a:cubicBezTo>
                    <a:pt x="11811" y="6086"/>
                    <a:pt x="11692" y="5943"/>
                    <a:pt x="11561" y="5848"/>
                  </a:cubicBezTo>
                  <a:cubicBezTo>
                    <a:pt x="11513" y="5821"/>
                    <a:pt x="11466" y="5809"/>
                    <a:pt x="11419" y="5809"/>
                  </a:cubicBezTo>
                  <a:cubicBezTo>
                    <a:pt x="11303" y="5809"/>
                    <a:pt x="11188" y="5879"/>
                    <a:pt x="11061" y="5955"/>
                  </a:cubicBezTo>
                  <a:cubicBezTo>
                    <a:pt x="11133" y="5777"/>
                    <a:pt x="11180" y="5622"/>
                    <a:pt x="11240" y="5479"/>
                  </a:cubicBezTo>
                  <a:cubicBezTo>
                    <a:pt x="11323" y="5289"/>
                    <a:pt x="11430" y="5074"/>
                    <a:pt x="11538" y="4884"/>
                  </a:cubicBezTo>
                  <a:cubicBezTo>
                    <a:pt x="11559" y="4863"/>
                    <a:pt x="11608" y="4822"/>
                    <a:pt x="11644" y="4822"/>
                  </a:cubicBezTo>
                  <a:close/>
                  <a:moveTo>
                    <a:pt x="21134" y="4818"/>
                  </a:moveTo>
                  <a:cubicBezTo>
                    <a:pt x="21220" y="4818"/>
                    <a:pt x="21255" y="4885"/>
                    <a:pt x="21336" y="5062"/>
                  </a:cubicBezTo>
                  <a:cubicBezTo>
                    <a:pt x="21455" y="5301"/>
                    <a:pt x="21551" y="5551"/>
                    <a:pt x="21658" y="5789"/>
                  </a:cubicBezTo>
                  <a:cubicBezTo>
                    <a:pt x="21670" y="5836"/>
                    <a:pt x="21682" y="5884"/>
                    <a:pt x="21694" y="5943"/>
                  </a:cubicBezTo>
                  <a:cubicBezTo>
                    <a:pt x="21537" y="5871"/>
                    <a:pt x="21416" y="5834"/>
                    <a:pt x="21315" y="5834"/>
                  </a:cubicBezTo>
                  <a:cubicBezTo>
                    <a:pt x="21131" y="5834"/>
                    <a:pt x="21009" y="5957"/>
                    <a:pt x="20848" y="6217"/>
                  </a:cubicBezTo>
                  <a:cubicBezTo>
                    <a:pt x="20705" y="6182"/>
                    <a:pt x="20562" y="6122"/>
                    <a:pt x="20432" y="6063"/>
                  </a:cubicBezTo>
                  <a:cubicBezTo>
                    <a:pt x="20432" y="5896"/>
                    <a:pt x="20467" y="5717"/>
                    <a:pt x="20432" y="5551"/>
                  </a:cubicBezTo>
                  <a:cubicBezTo>
                    <a:pt x="20384" y="5360"/>
                    <a:pt x="20193" y="5324"/>
                    <a:pt x="20027" y="5265"/>
                  </a:cubicBezTo>
                  <a:lnTo>
                    <a:pt x="20027" y="5229"/>
                  </a:lnTo>
                  <a:cubicBezTo>
                    <a:pt x="20324" y="5110"/>
                    <a:pt x="20610" y="4991"/>
                    <a:pt x="20896" y="4884"/>
                  </a:cubicBezTo>
                  <a:cubicBezTo>
                    <a:pt x="21009" y="4843"/>
                    <a:pt x="21081" y="4818"/>
                    <a:pt x="21134" y="4818"/>
                  </a:cubicBezTo>
                  <a:close/>
                  <a:moveTo>
                    <a:pt x="9199" y="5942"/>
                  </a:moveTo>
                  <a:cubicBezTo>
                    <a:pt x="9412" y="5942"/>
                    <a:pt x="9545" y="6030"/>
                    <a:pt x="9656" y="6265"/>
                  </a:cubicBezTo>
                  <a:lnTo>
                    <a:pt x="8716" y="6313"/>
                  </a:lnTo>
                  <a:cubicBezTo>
                    <a:pt x="8799" y="6110"/>
                    <a:pt x="8966" y="5955"/>
                    <a:pt x="9156" y="5943"/>
                  </a:cubicBezTo>
                  <a:cubicBezTo>
                    <a:pt x="9171" y="5943"/>
                    <a:pt x="9185" y="5942"/>
                    <a:pt x="9199" y="5942"/>
                  </a:cubicBezTo>
                  <a:close/>
                  <a:moveTo>
                    <a:pt x="23563" y="5932"/>
                  </a:moveTo>
                  <a:cubicBezTo>
                    <a:pt x="23777" y="5932"/>
                    <a:pt x="23980" y="6063"/>
                    <a:pt x="24063" y="6313"/>
                  </a:cubicBezTo>
                  <a:cubicBezTo>
                    <a:pt x="23741" y="6301"/>
                    <a:pt x="23444" y="6289"/>
                    <a:pt x="23146" y="6253"/>
                  </a:cubicBezTo>
                  <a:cubicBezTo>
                    <a:pt x="23182" y="6063"/>
                    <a:pt x="23337" y="5943"/>
                    <a:pt x="23563" y="5932"/>
                  </a:cubicBezTo>
                  <a:close/>
                  <a:moveTo>
                    <a:pt x="10282" y="5848"/>
                  </a:moveTo>
                  <a:cubicBezTo>
                    <a:pt x="10549" y="5848"/>
                    <a:pt x="10708" y="6004"/>
                    <a:pt x="10823" y="6348"/>
                  </a:cubicBezTo>
                  <a:cubicBezTo>
                    <a:pt x="10490" y="6313"/>
                    <a:pt x="10180" y="6301"/>
                    <a:pt x="9847" y="6265"/>
                  </a:cubicBezTo>
                  <a:cubicBezTo>
                    <a:pt x="9942" y="6003"/>
                    <a:pt x="10073" y="5848"/>
                    <a:pt x="10252" y="5848"/>
                  </a:cubicBezTo>
                  <a:cubicBezTo>
                    <a:pt x="10262" y="5848"/>
                    <a:pt x="10272" y="5848"/>
                    <a:pt x="10282" y="5848"/>
                  </a:cubicBezTo>
                  <a:close/>
                  <a:moveTo>
                    <a:pt x="22501" y="5844"/>
                  </a:moveTo>
                  <a:cubicBezTo>
                    <a:pt x="22690" y="5844"/>
                    <a:pt x="22781" y="5945"/>
                    <a:pt x="22920" y="6265"/>
                  </a:cubicBezTo>
                  <a:cubicBezTo>
                    <a:pt x="22610" y="6289"/>
                    <a:pt x="22289" y="6313"/>
                    <a:pt x="21967" y="6348"/>
                  </a:cubicBezTo>
                  <a:cubicBezTo>
                    <a:pt x="21991" y="6074"/>
                    <a:pt x="22158" y="5896"/>
                    <a:pt x="22432" y="5848"/>
                  </a:cubicBezTo>
                  <a:cubicBezTo>
                    <a:pt x="22456" y="5846"/>
                    <a:pt x="22479" y="5844"/>
                    <a:pt x="22501" y="5844"/>
                  </a:cubicBezTo>
                  <a:close/>
                  <a:moveTo>
                    <a:pt x="26291" y="5766"/>
                  </a:moveTo>
                  <a:cubicBezTo>
                    <a:pt x="26362" y="5766"/>
                    <a:pt x="26421" y="5803"/>
                    <a:pt x="26456" y="5872"/>
                  </a:cubicBezTo>
                  <a:cubicBezTo>
                    <a:pt x="26516" y="5967"/>
                    <a:pt x="26456" y="6182"/>
                    <a:pt x="26337" y="6241"/>
                  </a:cubicBezTo>
                  <a:cubicBezTo>
                    <a:pt x="26158" y="6336"/>
                    <a:pt x="25961" y="6412"/>
                    <a:pt x="25736" y="6412"/>
                  </a:cubicBezTo>
                  <a:cubicBezTo>
                    <a:pt x="25707" y="6412"/>
                    <a:pt x="25677" y="6411"/>
                    <a:pt x="25646" y="6408"/>
                  </a:cubicBezTo>
                  <a:cubicBezTo>
                    <a:pt x="25789" y="6182"/>
                    <a:pt x="25908" y="5955"/>
                    <a:pt x="26123" y="5824"/>
                  </a:cubicBezTo>
                  <a:cubicBezTo>
                    <a:pt x="26182" y="5785"/>
                    <a:pt x="26240" y="5766"/>
                    <a:pt x="26291" y="5766"/>
                  </a:cubicBezTo>
                  <a:close/>
                  <a:moveTo>
                    <a:pt x="6491" y="5769"/>
                  </a:moveTo>
                  <a:cubicBezTo>
                    <a:pt x="6539" y="5769"/>
                    <a:pt x="6592" y="5786"/>
                    <a:pt x="6644" y="5824"/>
                  </a:cubicBezTo>
                  <a:cubicBezTo>
                    <a:pt x="6870" y="5955"/>
                    <a:pt x="7013" y="6170"/>
                    <a:pt x="7132" y="6408"/>
                  </a:cubicBezTo>
                  <a:cubicBezTo>
                    <a:pt x="7097" y="6411"/>
                    <a:pt x="7063" y="6412"/>
                    <a:pt x="7029" y="6412"/>
                  </a:cubicBezTo>
                  <a:cubicBezTo>
                    <a:pt x="6806" y="6412"/>
                    <a:pt x="6627" y="6345"/>
                    <a:pt x="6430" y="6241"/>
                  </a:cubicBezTo>
                  <a:cubicBezTo>
                    <a:pt x="6287" y="6182"/>
                    <a:pt x="6251" y="5991"/>
                    <a:pt x="6311" y="5872"/>
                  </a:cubicBezTo>
                  <a:cubicBezTo>
                    <a:pt x="6354" y="5808"/>
                    <a:pt x="6418" y="5769"/>
                    <a:pt x="6491" y="5769"/>
                  </a:cubicBezTo>
                  <a:close/>
                  <a:moveTo>
                    <a:pt x="17967" y="4384"/>
                  </a:moveTo>
                  <a:cubicBezTo>
                    <a:pt x="18181" y="4586"/>
                    <a:pt x="18407" y="4800"/>
                    <a:pt x="18634" y="4979"/>
                  </a:cubicBezTo>
                  <a:cubicBezTo>
                    <a:pt x="18086" y="5467"/>
                    <a:pt x="17550" y="5943"/>
                    <a:pt x="16979" y="6432"/>
                  </a:cubicBezTo>
                  <a:cubicBezTo>
                    <a:pt x="16860" y="6170"/>
                    <a:pt x="16741" y="5908"/>
                    <a:pt x="16633" y="5646"/>
                  </a:cubicBezTo>
                  <a:cubicBezTo>
                    <a:pt x="16622" y="5598"/>
                    <a:pt x="16669" y="5515"/>
                    <a:pt x="16717" y="5467"/>
                  </a:cubicBezTo>
                  <a:cubicBezTo>
                    <a:pt x="16812" y="5360"/>
                    <a:pt x="16931" y="5277"/>
                    <a:pt x="17050" y="5170"/>
                  </a:cubicBezTo>
                  <a:cubicBezTo>
                    <a:pt x="17348" y="4920"/>
                    <a:pt x="17645" y="4646"/>
                    <a:pt x="17967" y="4384"/>
                  </a:cubicBezTo>
                  <a:close/>
                  <a:moveTo>
                    <a:pt x="24932" y="6015"/>
                  </a:moveTo>
                  <a:cubicBezTo>
                    <a:pt x="25170" y="6027"/>
                    <a:pt x="25325" y="6194"/>
                    <a:pt x="25468" y="6384"/>
                  </a:cubicBezTo>
                  <a:cubicBezTo>
                    <a:pt x="25444" y="6408"/>
                    <a:pt x="25444" y="6420"/>
                    <a:pt x="25444" y="6432"/>
                  </a:cubicBezTo>
                  <a:cubicBezTo>
                    <a:pt x="25111" y="6420"/>
                    <a:pt x="24777" y="6384"/>
                    <a:pt x="24408" y="6360"/>
                  </a:cubicBezTo>
                  <a:cubicBezTo>
                    <a:pt x="24551" y="6170"/>
                    <a:pt x="24706" y="6015"/>
                    <a:pt x="24932" y="6015"/>
                  </a:cubicBezTo>
                  <a:close/>
                  <a:moveTo>
                    <a:pt x="7847" y="6015"/>
                  </a:moveTo>
                  <a:cubicBezTo>
                    <a:pt x="8061" y="6015"/>
                    <a:pt x="8216" y="6146"/>
                    <a:pt x="8359" y="6360"/>
                  </a:cubicBezTo>
                  <a:cubicBezTo>
                    <a:pt x="8001" y="6384"/>
                    <a:pt x="7668" y="6420"/>
                    <a:pt x="7311" y="6444"/>
                  </a:cubicBezTo>
                  <a:cubicBezTo>
                    <a:pt x="7382" y="6241"/>
                    <a:pt x="7668" y="6015"/>
                    <a:pt x="7847" y="6015"/>
                  </a:cubicBezTo>
                  <a:close/>
                  <a:moveTo>
                    <a:pt x="14836" y="4384"/>
                  </a:moveTo>
                  <a:cubicBezTo>
                    <a:pt x="15145" y="4646"/>
                    <a:pt x="15431" y="4920"/>
                    <a:pt x="15729" y="5170"/>
                  </a:cubicBezTo>
                  <a:cubicBezTo>
                    <a:pt x="15836" y="5277"/>
                    <a:pt x="15955" y="5360"/>
                    <a:pt x="16074" y="5467"/>
                  </a:cubicBezTo>
                  <a:cubicBezTo>
                    <a:pt x="16145" y="5539"/>
                    <a:pt x="16193" y="5634"/>
                    <a:pt x="16133" y="5729"/>
                  </a:cubicBezTo>
                  <a:cubicBezTo>
                    <a:pt x="16014" y="5967"/>
                    <a:pt x="15907" y="6205"/>
                    <a:pt x="15788" y="6444"/>
                  </a:cubicBezTo>
                  <a:cubicBezTo>
                    <a:pt x="15240" y="5955"/>
                    <a:pt x="14705" y="5479"/>
                    <a:pt x="14169" y="4991"/>
                  </a:cubicBezTo>
                  <a:cubicBezTo>
                    <a:pt x="14395" y="4800"/>
                    <a:pt x="14609" y="4586"/>
                    <a:pt x="14836" y="4384"/>
                  </a:cubicBezTo>
                  <a:close/>
                  <a:moveTo>
                    <a:pt x="11403" y="6011"/>
                  </a:moveTo>
                  <a:cubicBezTo>
                    <a:pt x="11426" y="6011"/>
                    <a:pt x="11451" y="6016"/>
                    <a:pt x="11478" y="6027"/>
                  </a:cubicBezTo>
                  <a:cubicBezTo>
                    <a:pt x="11633" y="6086"/>
                    <a:pt x="11728" y="6229"/>
                    <a:pt x="11752" y="6408"/>
                  </a:cubicBezTo>
                  <a:cubicBezTo>
                    <a:pt x="11776" y="6444"/>
                    <a:pt x="11752" y="6491"/>
                    <a:pt x="11752" y="6539"/>
                  </a:cubicBezTo>
                  <a:cubicBezTo>
                    <a:pt x="11490" y="6479"/>
                    <a:pt x="11240" y="6432"/>
                    <a:pt x="10907" y="6360"/>
                  </a:cubicBezTo>
                  <a:cubicBezTo>
                    <a:pt x="11002" y="6289"/>
                    <a:pt x="11073" y="6229"/>
                    <a:pt x="11145" y="6170"/>
                  </a:cubicBezTo>
                  <a:cubicBezTo>
                    <a:pt x="11232" y="6102"/>
                    <a:pt x="11303" y="6011"/>
                    <a:pt x="11403" y="6011"/>
                  </a:cubicBezTo>
                  <a:close/>
                  <a:moveTo>
                    <a:pt x="21324" y="6025"/>
                  </a:moveTo>
                  <a:cubicBezTo>
                    <a:pt x="21394" y="6025"/>
                    <a:pt x="21486" y="6068"/>
                    <a:pt x="21539" y="6110"/>
                  </a:cubicBezTo>
                  <a:cubicBezTo>
                    <a:pt x="21634" y="6182"/>
                    <a:pt x="21717" y="6289"/>
                    <a:pt x="21813" y="6372"/>
                  </a:cubicBezTo>
                  <a:cubicBezTo>
                    <a:pt x="21551" y="6432"/>
                    <a:pt x="21301" y="6479"/>
                    <a:pt x="21015" y="6539"/>
                  </a:cubicBezTo>
                  <a:cubicBezTo>
                    <a:pt x="20967" y="6348"/>
                    <a:pt x="21098" y="6063"/>
                    <a:pt x="21301" y="6027"/>
                  </a:cubicBezTo>
                  <a:cubicBezTo>
                    <a:pt x="21308" y="6026"/>
                    <a:pt x="21316" y="6025"/>
                    <a:pt x="21324" y="6025"/>
                  </a:cubicBezTo>
                  <a:close/>
                  <a:moveTo>
                    <a:pt x="12412" y="6319"/>
                  </a:moveTo>
                  <a:cubicBezTo>
                    <a:pt x="12480" y="6319"/>
                    <a:pt x="12554" y="6333"/>
                    <a:pt x="12633" y="6360"/>
                  </a:cubicBezTo>
                  <a:cubicBezTo>
                    <a:pt x="12573" y="6527"/>
                    <a:pt x="12502" y="6705"/>
                    <a:pt x="12442" y="6860"/>
                  </a:cubicBezTo>
                  <a:cubicBezTo>
                    <a:pt x="12264" y="6789"/>
                    <a:pt x="12097" y="6717"/>
                    <a:pt x="11930" y="6646"/>
                  </a:cubicBezTo>
                  <a:cubicBezTo>
                    <a:pt x="12055" y="6433"/>
                    <a:pt x="12212" y="6319"/>
                    <a:pt x="12412" y="6319"/>
                  </a:cubicBezTo>
                  <a:close/>
                  <a:moveTo>
                    <a:pt x="20372" y="6319"/>
                  </a:moveTo>
                  <a:cubicBezTo>
                    <a:pt x="20574" y="6319"/>
                    <a:pt x="20724" y="6433"/>
                    <a:pt x="20848" y="6646"/>
                  </a:cubicBezTo>
                  <a:cubicBezTo>
                    <a:pt x="20682" y="6717"/>
                    <a:pt x="20527" y="6789"/>
                    <a:pt x="20348" y="6860"/>
                  </a:cubicBezTo>
                  <a:cubicBezTo>
                    <a:pt x="20289" y="6705"/>
                    <a:pt x="20205" y="6527"/>
                    <a:pt x="20146" y="6360"/>
                  </a:cubicBezTo>
                  <a:cubicBezTo>
                    <a:pt x="20228" y="6333"/>
                    <a:pt x="20303" y="6319"/>
                    <a:pt x="20372" y="6319"/>
                  </a:cubicBezTo>
                  <a:close/>
                  <a:moveTo>
                    <a:pt x="5997" y="6306"/>
                  </a:moveTo>
                  <a:cubicBezTo>
                    <a:pt x="6095" y="6306"/>
                    <a:pt x="6200" y="6354"/>
                    <a:pt x="6239" y="6432"/>
                  </a:cubicBezTo>
                  <a:cubicBezTo>
                    <a:pt x="6335" y="6646"/>
                    <a:pt x="6430" y="6884"/>
                    <a:pt x="6394" y="7146"/>
                  </a:cubicBezTo>
                  <a:cubicBezTo>
                    <a:pt x="6156" y="7015"/>
                    <a:pt x="5942" y="6896"/>
                    <a:pt x="5823" y="6670"/>
                  </a:cubicBezTo>
                  <a:cubicBezTo>
                    <a:pt x="5727" y="6539"/>
                    <a:pt x="5751" y="6408"/>
                    <a:pt x="5858" y="6348"/>
                  </a:cubicBezTo>
                  <a:cubicBezTo>
                    <a:pt x="5895" y="6320"/>
                    <a:pt x="5945" y="6306"/>
                    <a:pt x="5997" y="6306"/>
                  </a:cubicBezTo>
                  <a:close/>
                  <a:moveTo>
                    <a:pt x="26784" y="6317"/>
                  </a:moveTo>
                  <a:cubicBezTo>
                    <a:pt x="26834" y="6317"/>
                    <a:pt x="26883" y="6328"/>
                    <a:pt x="26920" y="6348"/>
                  </a:cubicBezTo>
                  <a:cubicBezTo>
                    <a:pt x="27039" y="6420"/>
                    <a:pt x="27051" y="6539"/>
                    <a:pt x="26968" y="6682"/>
                  </a:cubicBezTo>
                  <a:cubicBezTo>
                    <a:pt x="26849" y="6896"/>
                    <a:pt x="26623" y="7015"/>
                    <a:pt x="26397" y="7158"/>
                  </a:cubicBezTo>
                  <a:cubicBezTo>
                    <a:pt x="26361" y="6884"/>
                    <a:pt x="26444" y="6646"/>
                    <a:pt x="26551" y="6432"/>
                  </a:cubicBezTo>
                  <a:cubicBezTo>
                    <a:pt x="26590" y="6354"/>
                    <a:pt x="26690" y="6317"/>
                    <a:pt x="26784" y="6317"/>
                  </a:cubicBezTo>
                  <a:close/>
                  <a:moveTo>
                    <a:pt x="16395" y="2384"/>
                  </a:moveTo>
                  <a:cubicBezTo>
                    <a:pt x="16741" y="3098"/>
                    <a:pt x="17384" y="3503"/>
                    <a:pt x="17991" y="4003"/>
                  </a:cubicBezTo>
                  <a:cubicBezTo>
                    <a:pt x="18574" y="4503"/>
                    <a:pt x="19098" y="5051"/>
                    <a:pt x="19550" y="5658"/>
                  </a:cubicBezTo>
                  <a:cubicBezTo>
                    <a:pt x="19836" y="6051"/>
                    <a:pt x="20015" y="6479"/>
                    <a:pt x="20170" y="6920"/>
                  </a:cubicBezTo>
                  <a:cubicBezTo>
                    <a:pt x="20205" y="7063"/>
                    <a:pt x="20146" y="7158"/>
                    <a:pt x="20027" y="7253"/>
                  </a:cubicBezTo>
                  <a:cubicBezTo>
                    <a:pt x="20003" y="7122"/>
                    <a:pt x="19967" y="7003"/>
                    <a:pt x="19943" y="6896"/>
                  </a:cubicBezTo>
                  <a:cubicBezTo>
                    <a:pt x="19610" y="5896"/>
                    <a:pt x="19062" y="5051"/>
                    <a:pt x="18241" y="4384"/>
                  </a:cubicBezTo>
                  <a:cubicBezTo>
                    <a:pt x="17919" y="4110"/>
                    <a:pt x="17574" y="3860"/>
                    <a:pt x="17264" y="3562"/>
                  </a:cubicBezTo>
                  <a:cubicBezTo>
                    <a:pt x="16991" y="3288"/>
                    <a:pt x="16693" y="3050"/>
                    <a:pt x="16514" y="2717"/>
                  </a:cubicBezTo>
                  <a:cubicBezTo>
                    <a:pt x="16497" y="2665"/>
                    <a:pt x="16460" y="2641"/>
                    <a:pt x="16420" y="2641"/>
                  </a:cubicBezTo>
                  <a:cubicBezTo>
                    <a:pt x="16377" y="2641"/>
                    <a:pt x="16331" y="2668"/>
                    <a:pt x="16300" y="2717"/>
                  </a:cubicBezTo>
                  <a:cubicBezTo>
                    <a:pt x="16086" y="3086"/>
                    <a:pt x="15776" y="3372"/>
                    <a:pt x="15443" y="3634"/>
                  </a:cubicBezTo>
                  <a:cubicBezTo>
                    <a:pt x="14836" y="4146"/>
                    <a:pt x="14193" y="4598"/>
                    <a:pt x="13716" y="5241"/>
                  </a:cubicBezTo>
                  <a:cubicBezTo>
                    <a:pt x="13502" y="5539"/>
                    <a:pt x="13300" y="5872"/>
                    <a:pt x="13145" y="6205"/>
                  </a:cubicBezTo>
                  <a:cubicBezTo>
                    <a:pt x="12990" y="6539"/>
                    <a:pt x="12883" y="6884"/>
                    <a:pt x="12764" y="7206"/>
                  </a:cubicBezTo>
                  <a:cubicBezTo>
                    <a:pt x="12669" y="7158"/>
                    <a:pt x="12621" y="7063"/>
                    <a:pt x="12645" y="6956"/>
                  </a:cubicBezTo>
                  <a:cubicBezTo>
                    <a:pt x="12800" y="6527"/>
                    <a:pt x="12919" y="6086"/>
                    <a:pt x="13216" y="5729"/>
                  </a:cubicBezTo>
                  <a:cubicBezTo>
                    <a:pt x="13526" y="5360"/>
                    <a:pt x="13824" y="4955"/>
                    <a:pt x="14169" y="4598"/>
                  </a:cubicBezTo>
                  <a:cubicBezTo>
                    <a:pt x="14490" y="4265"/>
                    <a:pt x="14883" y="3979"/>
                    <a:pt x="15240" y="3646"/>
                  </a:cubicBezTo>
                  <a:cubicBezTo>
                    <a:pt x="15550" y="3372"/>
                    <a:pt x="15860" y="3074"/>
                    <a:pt x="16181" y="2753"/>
                  </a:cubicBezTo>
                  <a:cubicBezTo>
                    <a:pt x="16264" y="2657"/>
                    <a:pt x="16324" y="2515"/>
                    <a:pt x="16395" y="2384"/>
                  </a:cubicBezTo>
                  <a:close/>
                  <a:moveTo>
                    <a:pt x="14038" y="5158"/>
                  </a:moveTo>
                  <a:cubicBezTo>
                    <a:pt x="14157" y="5241"/>
                    <a:pt x="14240" y="5312"/>
                    <a:pt x="14336" y="5396"/>
                  </a:cubicBezTo>
                  <a:cubicBezTo>
                    <a:pt x="14728" y="5765"/>
                    <a:pt x="15145" y="6122"/>
                    <a:pt x="15550" y="6491"/>
                  </a:cubicBezTo>
                  <a:cubicBezTo>
                    <a:pt x="15705" y="6646"/>
                    <a:pt x="15705" y="6646"/>
                    <a:pt x="15598" y="6836"/>
                  </a:cubicBezTo>
                  <a:cubicBezTo>
                    <a:pt x="15490" y="7027"/>
                    <a:pt x="15383" y="7217"/>
                    <a:pt x="15300" y="7420"/>
                  </a:cubicBezTo>
                  <a:cubicBezTo>
                    <a:pt x="15270" y="7480"/>
                    <a:pt x="15235" y="7512"/>
                    <a:pt x="15195" y="7512"/>
                  </a:cubicBezTo>
                  <a:cubicBezTo>
                    <a:pt x="15172" y="7512"/>
                    <a:pt x="15148" y="7501"/>
                    <a:pt x="15121" y="7479"/>
                  </a:cubicBezTo>
                  <a:cubicBezTo>
                    <a:pt x="15062" y="7432"/>
                    <a:pt x="15002" y="7396"/>
                    <a:pt x="14955" y="7360"/>
                  </a:cubicBezTo>
                  <a:cubicBezTo>
                    <a:pt x="14514" y="7003"/>
                    <a:pt x="14062" y="6622"/>
                    <a:pt x="13621" y="6265"/>
                  </a:cubicBezTo>
                  <a:cubicBezTo>
                    <a:pt x="13538" y="6205"/>
                    <a:pt x="13466" y="6170"/>
                    <a:pt x="13359" y="6086"/>
                  </a:cubicBezTo>
                  <a:cubicBezTo>
                    <a:pt x="13574" y="5777"/>
                    <a:pt x="13776" y="5467"/>
                    <a:pt x="14038" y="5158"/>
                  </a:cubicBezTo>
                  <a:close/>
                  <a:moveTo>
                    <a:pt x="18765" y="5134"/>
                  </a:moveTo>
                  <a:cubicBezTo>
                    <a:pt x="18991" y="5467"/>
                    <a:pt x="19217" y="5777"/>
                    <a:pt x="19408" y="6074"/>
                  </a:cubicBezTo>
                  <a:cubicBezTo>
                    <a:pt x="18777" y="6586"/>
                    <a:pt x="18181" y="7063"/>
                    <a:pt x="17574" y="7551"/>
                  </a:cubicBezTo>
                  <a:cubicBezTo>
                    <a:pt x="17407" y="7241"/>
                    <a:pt x="17264" y="6967"/>
                    <a:pt x="17133" y="6705"/>
                  </a:cubicBezTo>
                  <a:cubicBezTo>
                    <a:pt x="17110" y="6682"/>
                    <a:pt x="17133" y="6622"/>
                    <a:pt x="17157" y="6598"/>
                  </a:cubicBezTo>
                  <a:cubicBezTo>
                    <a:pt x="17253" y="6479"/>
                    <a:pt x="17348" y="6372"/>
                    <a:pt x="17455" y="6289"/>
                  </a:cubicBezTo>
                  <a:cubicBezTo>
                    <a:pt x="17884" y="5908"/>
                    <a:pt x="18300" y="5539"/>
                    <a:pt x="18765" y="5134"/>
                  </a:cubicBezTo>
                  <a:close/>
                  <a:moveTo>
                    <a:pt x="7704" y="6908"/>
                  </a:moveTo>
                  <a:cubicBezTo>
                    <a:pt x="7799" y="6908"/>
                    <a:pt x="7847" y="6944"/>
                    <a:pt x="7847" y="7027"/>
                  </a:cubicBezTo>
                  <a:cubicBezTo>
                    <a:pt x="7859" y="7241"/>
                    <a:pt x="7882" y="7444"/>
                    <a:pt x="7906" y="7694"/>
                  </a:cubicBezTo>
                  <a:cubicBezTo>
                    <a:pt x="7608" y="7432"/>
                    <a:pt x="7335" y="7182"/>
                    <a:pt x="7049" y="6908"/>
                  </a:cubicBezTo>
                  <a:close/>
                  <a:moveTo>
                    <a:pt x="25730" y="6908"/>
                  </a:moveTo>
                  <a:cubicBezTo>
                    <a:pt x="25444" y="7182"/>
                    <a:pt x="25182" y="7432"/>
                    <a:pt x="24884" y="7694"/>
                  </a:cubicBezTo>
                  <a:cubicBezTo>
                    <a:pt x="24908" y="7444"/>
                    <a:pt x="24932" y="7241"/>
                    <a:pt x="24944" y="7027"/>
                  </a:cubicBezTo>
                  <a:cubicBezTo>
                    <a:pt x="24944" y="6956"/>
                    <a:pt x="24968" y="6908"/>
                    <a:pt x="25063" y="6908"/>
                  </a:cubicBezTo>
                  <a:close/>
                  <a:moveTo>
                    <a:pt x="6882" y="7075"/>
                  </a:moveTo>
                  <a:cubicBezTo>
                    <a:pt x="7156" y="7360"/>
                    <a:pt x="7406" y="7622"/>
                    <a:pt x="7680" y="7920"/>
                  </a:cubicBezTo>
                  <a:cubicBezTo>
                    <a:pt x="7430" y="7908"/>
                    <a:pt x="7204" y="7896"/>
                    <a:pt x="6977" y="7860"/>
                  </a:cubicBezTo>
                  <a:cubicBezTo>
                    <a:pt x="6930" y="7848"/>
                    <a:pt x="6882" y="7789"/>
                    <a:pt x="6882" y="7741"/>
                  </a:cubicBezTo>
                  <a:lnTo>
                    <a:pt x="6882" y="7075"/>
                  </a:lnTo>
                  <a:close/>
                  <a:moveTo>
                    <a:pt x="25896" y="7075"/>
                  </a:moveTo>
                  <a:lnTo>
                    <a:pt x="25896" y="7741"/>
                  </a:lnTo>
                  <a:cubicBezTo>
                    <a:pt x="25896" y="7837"/>
                    <a:pt x="25861" y="7860"/>
                    <a:pt x="25777" y="7860"/>
                  </a:cubicBezTo>
                  <a:cubicBezTo>
                    <a:pt x="25563" y="7872"/>
                    <a:pt x="25361" y="7908"/>
                    <a:pt x="25111" y="7920"/>
                  </a:cubicBezTo>
                  <a:cubicBezTo>
                    <a:pt x="25373" y="7622"/>
                    <a:pt x="25611" y="7360"/>
                    <a:pt x="25896" y="7075"/>
                  </a:cubicBezTo>
                  <a:close/>
                  <a:moveTo>
                    <a:pt x="6430" y="7325"/>
                  </a:moveTo>
                  <a:lnTo>
                    <a:pt x="6430" y="7325"/>
                  </a:lnTo>
                  <a:cubicBezTo>
                    <a:pt x="6394" y="7682"/>
                    <a:pt x="6370" y="8015"/>
                    <a:pt x="6335" y="8349"/>
                  </a:cubicBezTo>
                  <a:cubicBezTo>
                    <a:pt x="6180" y="8289"/>
                    <a:pt x="6013" y="8087"/>
                    <a:pt x="6001" y="7908"/>
                  </a:cubicBezTo>
                  <a:cubicBezTo>
                    <a:pt x="5977" y="7729"/>
                    <a:pt x="6192" y="7444"/>
                    <a:pt x="6430" y="7325"/>
                  </a:cubicBezTo>
                  <a:close/>
                  <a:moveTo>
                    <a:pt x="26397" y="7337"/>
                  </a:moveTo>
                  <a:cubicBezTo>
                    <a:pt x="26611" y="7479"/>
                    <a:pt x="26754" y="7634"/>
                    <a:pt x="26778" y="7872"/>
                  </a:cubicBezTo>
                  <a:cubicBezTo>
                    <a:pt x="26789" y="8099"/>
                    <a:pt x="26635" y="8253"/>
                    <a:pt x="26432" y="8384"/>
                  </a:cubicBezTo>
                  <a:cubicBezTo>
                    <a:pt x="26420" y="8027"/>
                    <a:pt x="26385" y="7682"/>
                    <a:pt x="26361" y="7360"/>
                  </a:cubicBezTo>
                  <a:cubicBezTo>
                    <a:pt x="26373" y="7360"/>
                    <a:pt x="26385" y="7337"/>
                    <a:pt x="26397" y="7337"/>
                  </a:cubicBezTo>
                  <a:close/>
                  <a:moveTo>
                    <a:pt x="8811" y="6825"/>
                  </a:moveTo>
                  <a:lnTo>
                    <a:pt x="8811" y="6825"/>
                  </a:lnTo>
                  <a:cubicBezTo>
                    <a:pt x="8763" y="7372"/>
                    <a:pt x="8740" y="7908"/>
                    <a:pt x="8704" y="8468"/>
                  </a:cubicBezTo>
                  <a:cubicBezTo>
                    <a:pt x="8656" y="8456"/>
                    <a:pt x="8621" y="8444"/>
                    <a:pt x="8597" y="8420"/>
                  </a:cubicBezTo>
                  <a:cubicBezTo>
                    <a:pt x="8454" y="8289"/>
                    <a:pt x="8287" y="8158"/>
                    <a:pt x="8180" y="7991"/>
                  </a:cubicBezTo>
                  <a:cubicBezTo>
                    <a:pt x="8097" y="7860"/>
                    <a:pt x="8097" y="7670"/>
                    <a:pt x="8061" y="7503"/>
                  </a:cubicBezTo>
                  <a:cubicBezTo>
                    <a:pt x="8049" y="7337"/>
                    <a:pt x="8037" y="7182"/>
                    <a:pt x="8037" y="7015"/>
                  </a:cubicBezTo>
                  <a:cubicBezTo>
                    <a:pt x="8037" y="6967"/>
                    <a:pt x="8073" y="6896"/>
                    <a:pt x="8109" y="6896"/>
                  </a:cubicBezTo>
                  <a:cubicBezTo>
                    <a:pt x="8335" y="6860"/>
                    <a:pt x="8561" y="6848"/>
                    <a:pt x="8811" y="6825"/>
                  </a:cubicBezTo>
                  <a:close/>
                  <a:moveTo>
                    <a:pt x="23991" y="6801"/>
                  </a:moveTo>
                  <a:lnTo>
                    <a:pt x="23991" y="6801"/>
                  </a:lnTo>
                  <a:cubicBezTo>
                    <a:pt x="24242" y="6836"/>
                    <a:pt x="24468" y="6848"/>
                    <a:pt x="24682" y="6884"/>
                  </a:cubicBezTo>
                  <a:cubicBezTo>
                    <a:pt x="24718" y="6884"/>
                    <a:pt x="24765" y="6956"/>
                    <a:pt x="24765" y="6979"/>
                  </a:cubicBezTo>
                  <a:cubicBezTo>
                    <a:pt x="24718" y="7301"/>
                    <a:pt x="24682" y="7610"/>
                    <a:pt x="24646" y="7920"/>
                  </a:cubicBezTo>
                  <a:cubicBezTo>
                    <a:pt x="24646" y="7932"/>
                    <a:pt x="24646" y="7956"/>
                    <a:pt x="24623" y="7968"/>
                  </a:cubicBezTo>
                  <a:lnTo>
                    <a:pt x="24122" y="8468"/>
                  </a:lnTo>
                  <a:cubicBezTo>
                    <a:pt x="24111" y="8468"/>
                    <a:pt x="24099" y="8456"/>
                    <a:pt x="24075" y="8456"/>
                  </a:cubicBezTo>
                  <a:cubicBezTo>
                    <a:pt x="24051" y="7908"/>
                    <a:pt x="24015" y="7372"/>
                    <a:pt x="23991" y="6801"/>
                  </a:cubicBezTo>
                  <a:close/>
                  <a:moveTo>
                    <a:pt x="6966" y="8027"/>
                  </a:moveTo>
                  <a:cubicBezTo>
                    <a:pt x="7275" y="8075"/>
                    <a:pt x="7585" y="8099"/>
                    <a:pt x="7906" y="8146"/>
                  </a:cubicBezTo>
                  <a:cubicBezTo>
                    <a:pt x="7918" y="8146"/>
                    <a:pt x="7930" y="8146"/>
                    <a:pt x="7942" y="8158"/>
                  </a:cubicBezTo>
                  <a:lnTo>
                    <a:pt x="8454" y="8670"/>
                  </a:lnTo>
                  <a:cubicBezTo>
                    <a:pt x="8454" y="8682"/>
                    <a:pt x="8442" y="8694"/>
                    <a:pt x="8442" y="8706"/>
                  </a:cubicBezTo>
                  <a:cubicBezTo>
                    <a:pt x="7906" y="8753"/>
                    <a:pt x="7347" y="8789"/>
                    <a:pt x="6787" y="8801"/>
                  </a:cubicBezTo>
                  <a:cubicBezTo>
                    <a:pt x="6811" y="8551"/>
                    <a:pt x="6835" y="8325"/>
                    <a:pt x="6858" y="8099"/>
                  </a:cubicBezTo>
                  <a:cubicBezTo>
                    <a:pt x="6858" y="8075"/>
                    <a:pt x="6930" y="8027"/>
                    <a:pt x="6966" y="8027"/>
                  </a:cubicBezTo>
                  <a:close/>
                  <a:moveTo>
                    <a:pt x="25829" y="8036"/>
                  </a:moveTo>
                  <a:cubicBezTo>
                    <a:pt x="25895" y="8036"/>
                    <a:pt x="25920" y="8066"/>
                    <a:pt x="25920" y="8146"/>
                  </a:cubicBezTo>
                  <a:cubicBezTo>
                    <a:pt x="25944" y="8349"/>
                    <a:pt x="25956" y="8575"/>
                    <a:pt x="25980" y="8813"/>
                  </a:cubicBezTo>
                  <a:cubicBezTo>
                    <a:pt x="25432" y="8789"/>
                    <a:pt x="24884" y="8753"/>
                    <a:pt x="24301" y="8706"/>
                  </a:cubicBezTo>
                  <a:cubicBezTo>
                    <a:pt x="24361" y="8646"/>
                    <a:pt x="24396" y="8599"/>
                    <a:pt x="24420" y="8563"/>
                  </a:cubicBezTo>
                  <a:cubicBezTo>
                    <a:pt x="24468" y="8515"/>
                    <a:pt x="24527" y="8468"/>
                    <a:pt x="24551" y="8432"/>
                  </a:cubicBezTo>
                  <a:cubicBezTo>
                    <a:pt x="24765" y="8134"/>
                    <a:pt x="25063" y="8099"/>
                    <a:pt x="25373" y="8075"/>
                  </a:cubicBezTo>
                  <a:cubicBezTo>
                    <a:pt x="25504" y="8075"/>
                    <a:pt x="25658" y="8051"/>
                    <a:pt x="25789" y="8039"/>
                  </a:cubicBezTo>
                  <a:cubicBezTo>
                    <a:pt x="25804" y="8037"/>
                    <a:pt x="25817" y="8036"/>
                    <a:pt x="25829" y="8036"/>
                  </a:cubicBezTo>
                  <a:close/>
                  <a:moveTo>
                    <a:pt x="9906" y="6765"/>
                  </a:moveTo>
                  <a:cubicBezTo>
                    <a:pt x="9859" y="7503"/>
                    <a:pt x="9823" y="8206"/>
                    <a:pt x="9775" y="8932"/>
                  </a:cubicBezTo>
                  <a:cubicBezTo>
                    <a:pt x="9490" y="8861"/>
                    <a:pt x="9216" y="8801"/>
                    <a:pt x="8954" y="8634"/>
                  </a:cubicBezTo>
                  <a:cubicBezTo>
                    <a:pt x="8930" y="8610"/>
                    <a:pt x="8894" y="8527"/>
                    <a:pt x="8894" y="8468"/>
                  </a:cubicBezTo>
                  <a:cubicBezTo>
                    <a:pt x="8894" y="8313"/>
                    <a:pt x="8918" y="8158"/>
                    <a:pt x="8930" y="8015"/>
                  </a:cubicBezTo>
                  <a:cubicBezTo>
                    <a:pt x="8942" y="7622"/>
                    <a:pt x="8966" y="7217"/>
                    <a:pt x="9002" y="6801"/>
                  </a:cubicBezTo>
                  <a:cubicBezTo>
                    <a:pt x="9299" y="6777"/>
                    <a:pt x="9597" y="6765"/>
                    <a:pt x="9906" y="6765"/>
                  </a:cubicBezTo>
                  <a:close/>
                  <a:moveTo>
                    <a:pt x="22860" y="6765"/>
                  </a:moveTo>
                  <a:lnTo>
                    <a:pt x="22860" y="6765"/>
                  </a:lnTo>
                  <a:cubicBezTo>
                    <a:pt x="23170" y="6777"/>
                    <a:pt x="23468" y="6789"/>
                    <a:pt x="23765" y="6801"/>
                  </a:cubicBezTo>
                  <a:cubicBezTo>
                    <a:pt x="23813" y="7360"/>
                    <a:pt x="23837" y="7872"/>
                    <a:pt x="23884" y="8396"/>
                  </a:cubicBezTo>
                  <a:cubicBezTo>
                    <a:pt x="23896" y="8551"/>
                    <a:pt x="23861" y="8646"/>
                    <a:pt x="23706" y="8694"/>
                  </a:cubicBezTo>
                  <a:cubicBezTo>
                    <a:pt x="23480" y="8765"/>
                    <a:pt x="23241" y="8861"/>
                    <a:pt x="23003" y="8932"/>
                  </a:cubicBezTo>
                  <a:cubicBezTo>
                    <a:pt x="22968" y="8194"/>
                    <a:pt x="22920" y="7491"/>
                    <a:pt x="22860" y="6765"/>
                  </a:cubicBezTo>
                  <a:close/>
                  <a:moveTo>
                    <a:pt x="10121" y="6765"/>
                  </a:moveTo>
                  <a:cubicBezTo>
                    <a:pt x="10502" y="6836"/>
                    <a:pt x="10859" y="6896"/>
                    <a:pt x="11216" y="6979"/>
                  </a:cubicBezTo>
                  <a:cubicBezTo>
                    <a:pt x="11145" y="7718"/>
                    <a:pt x="11073" y="8408"/>
                    <a:pt x="11002" y="9111"/>
                  </a:cubicBezTo>
                  <a:cubicBezTo>
                    <a:pt x="10986" y="9234"/>
                    <a:pt x="10971" y="9287"/>
                    <a:pt x="10907" y="9287"/>
                  </a:cubicBezTo>
                  <a:cubicBezTo>
                    <a:pt x="10873" y="9287"/>
                    <a:pt x="10823" y="9271"/>
                    <a:pt x="10752" y="9242"/>
                  </a:cubicBezTo>
                  <a:cubicBezTo>
                    <a:pt x="10561" y="9170"/>
                    <a:pt x="10371" y="9111"/>
                    <a:pt x="10180" y="9063"/>
                  </a:cubicBezTo>
                  <a:cubicBezTo>
                    <a:pt x="10025" y="9039"/>
                    <a:pt x="9966" y="8968"/>
                    <a:pt x="9990" y="8813"/>
                  </a:cubicBezTo>
                  <a:cubicBezTo>
                    <a:pt x="10014" y="8384"/>
                    <a:pt x="10025" y="7968"/>
                    <a:pt x="10061" y="7551"/>
                  </a:cubicBezTo>
                  <a:cubicBezTo>
                    <a:pt x="10073" y="7301"/>
                    <a:pt x="10085" y="7063"/>
                    <a:pt x="10121" y="6765"/>
                  </a:cubicBezTo>
                  <a:close/>
                  <a:moveTo>
                    <a:pt x="22682" y="6765"/>
                  </a:moveTo>
                  <a:cubicBezTo>
                    <a:pt x="22706" y="7003"/>
                    <a:pt x="22718" y="7194"/>
                    <a:pt x="22741" y="7384"/>
                  </a:cubicBezTo>
                  <a:cubicBezTo>
                    <a:pt x="22765" y="7813"/>
                    <a:pt x="22777" y="8229"/>
                    <a:pt x="22813" y="8670"/>
                  </a:cubicBezTo>
                  <a:lnTo>
                    <a:pt x="22813" y="8741"/>
                  </a:lnTo>
                  <a:cubicBezTo>
                    <a:pt x="22813" y="9027"/>
                    <a:pt x="22813" y="9027"/>
                    <a:pt x="22539" y="9099"/>
                  </a:cubicBezTo>
                  <a:cubicBezTo>
                    <a:pt x="22348" y="9158"/>
                    <a:pt x="22158" y="9218"/>
                    <a:pt x="21967" y="9289"/>
                  </a:cubicBezTo>
                  <a:cubicBezTo>
                    <a:pt x="21939" y="9300"/>
                    <a:pt x="21916" y="9305"/>
                    <a:pt x="21896" y="9305"/>
                  </a:cubicBezTo>
                  <a:cubicBezTo>
                    <a:pt x="21852" y="9305"/>
                    <a:pt x="21829" y="9276"/>
                    <a:pt x="21813" y="9218"/>
                  </a:cubicBezTo>
                  <a:cubicBezTo>
                    <a:pt x="21789" y="9051"/>
                    <a:pt x="21777" y="8908"/>
                    <a:pt x="21753" y="8753"/>
                  </a:cubicBezTo>
                  <a:cubicBezTo>
                    <a:pt x="21682" y="8170"/>
                    <a:pt x="21622" y="7598"/>
                    <a:pt x="21563" y="6967"/>
                  </a:cubicBezTo>
                  <a:cubicBezTo>
                    <a:pt x="21920" y="6908"/>
                    <a:pt x="22277" y="6836"/>
                    <a:pt x="22682" y="6765"/>
                  </a:cubicBezTo>
                  <a:close/>
                  <a:moveTo>
                    <a:pt x="19467" y="6265"/>
                  </a:moveTo>
                  <a:cubicBezTo>
                    <a:pt x="19634" y="6658"/>
                    <a:pt x="19824" y="6979"/>
                    <a:pt x="19812" y="7384"/>
                  </a:cubicBezTo>
                  <a:cubicBezTo>
                    <a:pt x="19812" y="7444"/>
                    <a:pt x="19765" y="7539"/>
                    <a:pt x="19717" y="7575"/>
                  </a:cubicBezTo>
                  <a:cubicBezTo>
                    <a:pt x="19396" y="7908"/>
                    <a:pt x="19050" y="8218"/>
                    <a:pt x="18741" y="8563"/>
                  </a:cubicBezTo>
                  <a:cubicBezTo>
                    <a:pt x="18503" y="8825"/>
                    <a:pt x="18265" y="9087"/>
                    <a:pt x="18122" y="9420"/>
                  </a:cubicBezTo>
                  <a:lnTo>
                    <a:pt x="18038" y="9599"/>
                  </a:lnTo>
                  <a:cubicBezTo>
                    <a:pt x="18003" y="8944"/>
                    <a:pt x="17919" y="8325"/>
                    <a:pt x="17634" y="7741"/>
                  </a:cubicBezTo>
                  <a:cubicBezTo>
                    <a:pt x="18241" y="7253"/>
                    <a:pt x="18836" y="6765"/>
                    <a:pt x="19467" y="6265"/>
                  </a:cubicBezTo>
                  <a:close/>
                  <a:moveTo>
                    <a:pt x="13300" y="6265"/>
                  </a:moveTo>
                  <a:cubicBezTo>
                    <a:pt x="13931" y="6777"/>
                    <a:pt x="14526" y="7253"/>
                    <a:pt x="15133" y="7741"/>
                  </a:cubicBezTo>
                  <a:cubicBezTo>
                    <a:pt x="14871" y="8325"/>
                    <a:pt x="14776" y="8944"/>
                    <a:pt x="14776" y="9634"/>
                  </a:cubicBezTo>
                  <a:cubicBezTo>
                    <a:pt x="14752" y="9575"/>
                    <a:pt x="14717" y="9563"/>
                    <a:pt x="14705" y="9539"/>
                  </a:cubicBezTo>
                  <a:cubicBezTo>
                    <a:pt x="14443" y="8932"/>
                    <a:pt x="13990" y="8491"/>
                    <a:pt x="13514" y="8039"/>
                  </a:cubicBezTo>
                  <a:cubicBezTo>
                    <a:pt x="13347" y="7896"/>
                    <a:pt x="13181" y="7729"/>
                    <a:pt x="13038" y="7563"/>
                  </a:cubicBezTo>
                  <a:cubicBezTo>
                    <a:pt x="13002" y="7527"/>
                    <a:pt x="12978" y="7456"/>
                    <a:pt x="12978" y="7408"/>
                  </a:cubicBezTo>
                  <a:cubicBezTo>
                    <a:pt x="12978" y="7301"/>
                    <a:pt x="12978" y="7182"/>
                    <a:pt x="13002" y="7075"/>
                  </a:cubicBezTo>
                  <a:cubicBezTo>
                    <a:pt x="13097" y="6825"/>
                    <a:pt x="13193" y="6563"/>
                    <a:pt x="13300" y="6265"/>
                  </a:cubicBezTo>
                  <a:close/>
                  <a:moveTo>
                    <a:pt x="6287" y="8741"/>
                  </a:moveTo>
                  <a:lnTo>
                    <a:pt x="6287" y="8741"/>
                  </a:lnTo>
                  <a:cubicBezTo>
                    <a:pt x="6275" y="9051"/>
                    <a:pt x="6263" y="9361"/>
                    <a:pt x="6239" y="9682"/>
                  </a:cubicBezTo>
                  <a:cubicBezTo>
                    <a:pt x="6013" y="9599"/>
                    <a:pt x="5918" y="9468"/>
                    <a:pt x="5906" y="9242"/>
                  </a:cubicBezTo>
                  <a:cubicBezTo>
                    <a:pt x="5906" y="9027"/>
                    <a:pt x="6025" y="8861"/>
                    <a:pt x="6287" y="8741"/>
                  </a:cubicBezTo>
                  <a:close/>
                  <a:moveTo>
                    <a:pt x="26492" y="8753"/>
                  </a:moveTo>
                  <a:cubicBezTo>
                    <a:pt x="26670" y="8801"/>
                    <a:pt x="26849" y="8991"/>
                    <a:pt x="26861" y="9170"/>
                  </a:cubicBezTo>
                  <a:cubicBezTo>
                    <a:pt x="26897" y="9408"/>
                    <a:pt x="26789" y="9575"/>
                    <a:pt x="26539" y="9682"/>
                  </a:cubicBezTo>
                  <a:cubicBezTo>
                    <a:pt x="26516" y="9361"/>
                    <a:pt x="26504" y="9051"/>
                    <a:pt x="26492" y="8753"/>
                  </a:cubicBezTo>
                  <a:close/>
                  <a:moveTo>
                    <a:pt x="24396" y="8915"/>
                  </a:moveTo>
                  <a:cubicBezTo>
                    <a:pt x="24484" y="8915"/>
                    <a:pt x="24574" y="8924"/>
                    <a:pt x="24658" y="8932"/>
                  </a:cubicBezTo>
                  <a:cubicBezTo>
                    <a:pt x="25111" y="8944"/>
                    <a:pt x="25539" y="8980"/>
                    <a:pt x="26004" y="9003"/>
                  </a:cubicBezTo>
                  <a:cubicBezTo>
                    <a:pt x="26016" y="9325"/>
                    <a:pt x="26027" y="9623"/>
                    <a:pt x="26027" y="9932"/>
                  </a:cubicBezTo>
                  <a:cubicBezTo>
                    <a:pt x="25301" y="9884"/>
                    <a:pt x="24587" y="9837"/>
                    <a:pt x="23837" y="9801"/>
                  </a:cubicBezTo>
                  <a:lnTo>
                    <a:pt x="24158" y="8991"/>
                  </a:lnTo>
                  <a:cubicBezTo>
                    <a:pt x="24170" y="8968"/>
                    <a:pt x="24242" y="8920"/>
                    <a:pt x="24289" y="8920"/>
                  </a:cubicBezTo>
                  <a:cubicBezTo>
                    <a:pt x="24324" y="8917"/>
                    <a:pt x="24360" y="8915"/>
                    <a:pt x="24396" y="8915"/>
                  </a:cubicBezTo>
                  <a:close/>
                  <a:moveTo>
                    <a:pt x="8451" y="8907"/>
                  </a:moveTo>
                  <a:cubicBezTo>
                    <a:pt x="8588" y="8907"/>
                    <a:pt x="8621" y="8965"/>
                    <a:pt x="8704" y="9158"/>
                  </a:cubicBezTo>
                  <a:cubicBezTo>
                    <a:pt x="8775" y="9361"/>
                    <a:pt x="8835" y="9587"/>
                    <a:pt x="8918" y="9801"/>
                  </a:cubicBezTo>
                  <a:cubicBezTo>
                    <a:pt x="8180" y="9837"/>
                    <a:pt x="7466" y="9884"/>
                    <a:pt x="6739" y="9944"/>
                  </a:cubicBezTo>
                  <a:cubicBezTo>
                    <a:pt x="6751" y="9634"/>
                    <a:pt x="6775" y="9337"/>
                    <a:pt x="6787" y="9039"/>
                  </a:cubicBezTo>
                  <a:cubicBezTo>
                    <a:pt x="6966" y="9003"/>
                    <a:pt x="7132" y="8991"/>
                    <a:pt x="7275" y="8980"/>
                  </a:cubicBezTo>
                  <a:cubicBezTo>
                    <a:pt x="7620" y="8968"/>
                    <a:pt x="7966" y="8944"/>
                    <a:pt x="8299" y="8920"/>
                  </a:cubicBezTo>
                  <a:cubicBezTo>
                    <a:pt x="8361" y="8912"/>
                    <a:pt x="8411" y="8907"/>
                    <a:pt x="8451" y="8907"/>
                  </a:cubicBezTo>
                  <a:close/>
                  <a:moveTo>
                    <a:pt x="11430" y="7075"/>
                  </a:moveTo>
                  <a:cubicBezTo>
                    <a:pt x="11776" y="7217"/>
                    <a:pt x="12109" y="7313"/>
                    <a:pt x="12395" y="7551"/>
                  </a:cubicBezTo>
                  <a:cubicBezTo>
                    <a:pt x="12490" y="7622"/>
                    <a:pt x="12514" y="7718"/>
                    <a:pt x="12514" y="7837"/>
                  </a:cubicBezTo>
                  <a:cubicBezTo>
                    <a:pt x="12502" y="8503"/>
                    <a:pt x="12466" y="9170"/>
                    <a:pt x="12573" y="9825"/>
                  </a:cubicBezTo>
                  <a:cubicBezTo>
                    <a:pt x="12585" y="9932"/>
                    <a:pt x="12621" y="10015"/>
                    <a:pt x="12645" y="10123"/>
                  </a:cubicBezTo>
                  <a:cubicBezTo>
                    <a:pt x="12681" y="10230"/>
                    <a:pt x="12704" y="10313"/>
                    <a:pt x="12728" y="10432"/>
                  </a:cubicBezTo>
                  <a:cubicBezTo>
                    <a:pt x="12681" y="10408"/>
                    <a:pt x="12645" y="10373"/>
                    <a:pt x="12621" y="10349"/>
                  </a:cubicBezTo>
                  <a:cubicBezTo>
                    <a:pt x="12204" y="9944"/>
                    <a:pt x="11752" y="9623"/>
                    <a:pt x="11216" y="9408"/>
                  </a:cubicBezTo>
                  <a:cubicBezTo>
                    <a:pt x="11180" y="9396"/>
                    <a:pt x="11133" y="9337"/>
                    <a:pt x="11133" y="9301"/>
                  </a:cubicBezTo>
                  <a:cubicBezTo>
                    <a:pt x="11180" y="8920"/>
                    <a:pt x="11216" y="8515"/>
                    <a:pt x="11264" y="8134"/>
                  </a:cubicBezTo>
                  <a:cubicBezTo>
                    <a:pt x="11311" y="7813"/>
                    <a:pt x="11335" y="7491"/>
                    <a:pt x="11383" y="7182"/>
                  </a:cubicBezTo>
                  <a:cubicBezTo>
                    <a:pt x="11395" y="7146"/>
                    <a:pt x="11407" y="7122"/>
                    <a:pt x="11430" y="7075"/>
                  </a:cubicBezTo>
                  <a:close/>
                  <a:moveTo>
                    <a:pt x="21360" y="7075"/>
                  </a:moveTo>
                  <a:cubicBezTo>
                    <a:pt x="21515" y="7848"/>
                    <a:pt x="21515" y="8622"/>
                    <a:pt x="21634" y="9396"/>
                  </a:cubicBezTo>
                  <a:cubicBezTo>
                    <a:pt x="21027" y="9623"/>
                    <a:pt x="20527" y="9992"/>
                    <a:pt x="20027" y="10480"/>
                  </a:cubicBezTo>
                  <a:cubicBezTo>
                    <a:pt x="20027" y="10420"/>
                    <a:pt x="20027" y="10408"/>
                    <a:pt x="20051" y="10373"/>
                  </a:cubicBezTo>
                  <a:cubicBezTo>
                    <a:pt x="20301" y="9753"/>
                    <a:pt x="20301" y="9111"/>
                    <a:pt x="20265" y="8456"/>
                  </a:cubicBezTo>
                  <a:cubicBezTo>
                    <a:pt x="20253" y="8229"/>
                    <a:pt x="20265" y="8003"/>
                    <a:pt x="20265" y="7789"/>
                  </a:cubicBezTo>
                  <a:cubicBezTo>
                    <a:pt x="20265" y="7741"/>
                    <a:pt x="20289" y="7670"/>
                    <a:pt x="20324" y="7634"/>
                  </a:cubicBezTo>
                  <a:cubicBezTo>
                    <a:pt x="20443" y="7539"/>
                    <a:pt x="20551" y="7444"/>
                    <a:pt x="20682" y="7372"/>
                  </a:cubicBezTo>
                  <a:cubicBezTo>
                    <a:pt x="20896" y="7265"/>
                    <a:pt x="21122" y="7182"/>
                    <a:pt x="21360" y="7075"/>
                  </a:cubicBezTo>
                  <a:close/>
                  <a:moveTo>
                    <a:pt x="6251" y="9861"/>
                  </a:moveTo>
                  <a:cubicBezTo>
                    <a:pt x="6275" y="10194"/>
                    <a:pt x="6287" y="10515"/>
                    <a:pt x="6323" y="10825"/>
                  </a:cubicBezTo>
                  <a:cubicBezTo>
                    <a:pt x="6037" y="10777"/>
                    <a:pt x="5882" y="10611"/>
                    <a:pt x="5834" y="10361"/>
                  </a:cubicBezTo>
                  <a:cubicBezTo>
                    <a:pt x="5775" y="10051"/>
                    <a:pt x="6037" y="9992"/>
                    <a:pt x="6251" y="9861"/>
                  </a:cubicBezTo>
                  <a:close/>
                  <a:moveTo>
                    <a:pt x="26539" y="9837"/>
                  </a:moveTo>
                  <a:cubicBezTo>
                    <a:pt x="26706" y="9992"/>
                    <a:pt x="26968" y="10015"/>
                    <a:pt x="26944" y="10313"/>
                  </a:cubicBezTo>
                  <a:cubicBezTo>
                    <a:pt x="26932" y="10587"/>
                    <a:pt x="26801" y="10730"/>
                    <a:pt x="26456" y="10837"/>
                  </a:cubicBezTo>
                  <a:cubicBezTo>
                    <a:pt x="26492" y="10515"/>
                    <a:pt x="26504" y="10194"/>
                    <a:pt x="26539" y="9837"/>
                  </a:cubicBezTo>
                  <a:close/>
                  <a:moveTo>
                    <a:pt x="31710" y="9463"/>
                  </a:moveTo>
                  <a:cubicBezTo>
                    <a:pt x="31834" y="9463"/>
                    <a:pt x="31964" y="9480"/>
                    <a:pt x="32100" y="9515"/>
                  </a:cubicBezTo>
                  <a:cubicBezTo>
                    <a:pt x="32254" y="9539"/>
                    <a:pt x="32385" y="9587"/>
                    <a:pt x="32528" y="9634"/>
                  </a:cubicBezTo>
                  <a:cubicBezTo>
                    <a:pt x="32612" y="9658"/>
                    <a:pt x="32624" y="9718"/>
                    <a:pt x="32588" y="9801"/>
                  </a:cubicBezTo>
                  <a:cubicBezTo>
                    <a:pt x="32323" y="10388"/>
                    <a:pt x="31902" y="10886"/>
                    <a:pt x="31154" y="10886"/>
                  </a:cubicBezTo>
                  <a:cubicBezTo>
                    <a:pt x="31128" y="10886"/>
                    <a:pt x="31102" y="10886"/>
                    <a:pt x="31076" y="10885"/>
                  </a:cubicBezTo>
                  <a:cubicBezTo>
                    <a:pt x="31064" y="10885"/>
                    <a:pt x="31064" y="10896"/>
                    <a:pt x="31064" y="10908"/>
                  </a:cubicBezTo>
                  <a:cubicBezTo>
                    <a:pt x="30838" y="10873"/>
                    <a:pt x="30599" y="10813"/>
                    <a:pt x="30385" y="10766"/>
                  </a:cubicBezTo>
                  <a:cubicBezTo>
                    <a:pt x="30254" y="10730"/>
                    <a:pt x="30230" y="10646"/>
                    <a:pt x="30290" y="10527"/>
                  </a:cubicBezTo>
                  <a:cubicBezTo>
                    <a:pt x="30560" y="9936"/>
                    <a:pt x="31050" y="9463"/>
                    <a:pt x="31710" y="9463"/>
                  </a:cubicBezTo>
                  <a:close/>
                  <a:moveTo>
                    <a:pt x="973" y="9465"/>
                  </a:moveTo>
                  <a:cubicBezTo>
                    <a:pt x="1610" y="9465"/>
                    <a:pt x="2218" y="9839"/>
                    <a:pt x="2477" y="10468"/>
                  </a:cubicBezTo>
                  <a:cubicBezTo>
                    <a:pt x="2560" y="10658"/>
                    <a:pt x="2536" y="10718"/>
                    <a:pt x="2346" y="10777"/>
                  </a:cubicBezTo>
                  <a:cubicBezTo>
                    <a:pt x="2144" y="10837"/>
                    <a:pt x="1917" y="10873"/>
                    <a:pt x="1715" y="10908"/>
                  </a:cubicBezTo>
                  <a:cubicBezTo>
                    <a:pt x="1691" y="10909"/>
                    <a:pt x="1668" y="10910"/>
                    <a:pt x="1645" y="10910"/>
                  </a:cubicBezTo>
                  <a:cubicBezTo>
                    <a:pt x="1097" y="10910"/>
                    <a:pt x="690" y="10638"/>
                    <a:pt x="393" y="10158"/>
                  </a:cubicBezTo>
                  <a:cubicBezTo>
                    <a:pt x="322" y="10039"/>
                    <a:pt x="250" y="9920"/>
                    <a:pt x="191" y="9801"/>
                  </a:cubicBezTo>
                  <a:cubicBezTo>
                    <a:pt x="143" y="9718"/>
                    <a:pt x="155" y="9682"/>
                    <a:pt x="250" y="9634"/>
                  </a:cubicBezTo>
                  <a:cubicBezTo>
                    <a:pt x="484" y="9519"/>
                    <a:pt x="731" y="9465"/>
                    <a:pt x="973" y="9465"/>
                  </a:cubicBezTo>
                  <a:close/>
                  <a:moveTo>
                    <a:pt x="23920" y="9992"/>
                  </a:moveTo>
                  <a:cubicBezTo>
                    <a:pt x="24170" y="10004"/>
                    <a:pt x="24408" y="10004"/>
                    <a:pt x="24658" y="10015"/>
                  </a:cubicBezTo>
                  <a:cubicBezTo>
                    <a:pt x="25111" y="10051"/>
                    <a:pt x="25551" y="10099"/>
                    <a:pt x="26039" y="10123"/>
                  </a:cubicBezTo>
                  <a:cubicBezTo>
                    <a:pt x="25968" y="10527"/>
                    <a:pt x="25896" y="10885"/>
                    <a:pt x="25837" y="11218"/>
                  </a:cubicBezTo>
                  <a:cubicBezTo>
                    <a:pt x="25111" y="11147"/>
                    <a:pt x="24420" y="11087"/>
                    <a:pt x="23718" y="11016"/>
                  </a:cubicBezTo>
                  <a:cubicBezTo>
                    <a:pt x="23694" y="11016"/>
                    <a:pt x="23646" y="11004"/>
                    <a:pt x="23599" y="10980"/>
                  </a:cubicBezTo>
                  <a:cubicBezTo>
                    <a:pt x="23515" y="10968"/>
                    <a:pt x="23503" y="10920"/>
                    <a:pt x="23527" y="10837"/>
                  </a:cubicBezTo>
                  <a:lnTo>
                    <a:pt x="23753" y="10123"/>
                  </a:lnTo>
                  <a:cubicBezTo>
                    <a:pt x="23765" y="10027"/>
                    <a:pt x="23825" y="9992"/>
                    <a:pt x="23920" y="9992"/>
                  </a:cubicBezTo>
                  <a:close/>
                  <a:moveTo>
                    <a:pt x="8824" y="10002"/>
                  </a:moveTo>
                  <a:cubicBezTo>
                    <a:pt x="8954" y="10002"/>
                    <a:pt x="9016" y="10063"/>
                    <a:pt x="9049" y="10194"/>
                  </a:cubicBezTo>
                  <a:cubicBezTo>
                    <a:pt x="9109" y="10456"/>
                    <a:pt x="9192" y="10694"/>
                    <a:pt x="9287" y="10968"/>
                  </a:cubicBezTo>
                  <a:cubicBezTo>
                    <a:pt x="9180" y="10992"/>
                    <a:pt x="9109" y="11016"/>
                    <a:pt x="9013" y="11016"/>
                  </a:cubicBezTo>
                  <a:cubicBezTo>
                    <a:pt x="8442" y="11075"/>
                    <a:pt x="7870" y="11135"/>
                    <a:pt x="7287" y="11194"/>
                  </a:cubicBezTo>
                  <a:cubicBezTo>
                    <a:pt x="7204" y="11206"/>
                    <a:pt x="7097" y="11218"/>
                    <a:pt x="6966" y="11254"/>
                  </a:cubicBezTo>
                  <a:cubicBezTo>
                    <a:pt x="6882" y="10885"/>
                    <a:pt x="6811" y="10515"/>
                    <a:pt x="6739" y="10123"/>
                  </a:cubicBezTo>
                  <a:cubicBezTo>
                    <a:pt x="7037" y="10111"/>
                    <a:pt x="7287" y="10075"/>
                    <a:pt x="7537" y="10063"/>
                  </a:cubicBezTo>
                  <a:cubicBezTo>
                    <a:pt x="7954" y="10051"/>
                    <a:pt x="8370" y="10039"/>
                    <a:pt x="8787" y="10004"/>
                  </a:cubicBezTo>
                  <a:cubicBezTo>
                    <a:pt x="8800" y="10003"/>
                    <a:pt x="8812" y="10002"/>
                    <a:pt x="8824" y="10002"/>
                  </a:cubicBezTo>
                  <a:close/>
                  <a:moveTo>
                    <a:pt x="6346" y="10992"/>
                  </a:moveTo>
                  <a:cubicBezTo>
                    <a:pt x="6406" y="11242"/>
                    <a:pt x="6454" y="11504"/>
                    <a:pt x="6513" y="11766"/>
                  </a:cubicBezTo>
                  <a:cubicBezTo>
                    <a:pt x="6487" y="11771"/>
                    <a:pt x="6459" y="11773"/>
                    <a:pt x="6431" y="11773"/>
                  </a:cubicBezTo>
                  <a:cubicBezTo>
                    <a:pt x="6257" y="11773"/>
                    <a:pt x="6064" y="11678"/>
                    <a:pt x="6013" y="11504"/>
                  </a:cubicBezTo>
                  <a:cubicBezTo>
                    <a:pt x="5989" y="11432"/>
                    <a:pt x="6025" y="11325"/>
                    <a:pt x="6073" y="11266"/>
                  </a:cubicBezTo>
                  <a:cubicBezTo>
                    <a:pt x="6144" y="11170"/>
                    <a:pt x="6263" y="11075"/>
                    <a:pt x="6346" y="10992"/>
                  </a:cubicBezTo>
                  <a:close/>
                  <a:moveTo>
                    <a:pt x="26420" y="10944"/>
                  </a:moveTo>
                  <a:cubicBezTo>
                    <a:pt x="26504" y="11027"/>
                    <a:pt x="26563" y="11111"/>
                    <a:pt x="26623" y="11182"/>
                  </a:cubicBezTo>
                  <a:cubicBezTo>
                    <a:pt x="26718" y="11266"/>
                    <a:pt x="26813" y="11373"/>
                    <a:pt x="26754" y="11504"/>
                  </a:cubicBezTo>
                  <a:cubicBezTo>
                    <a:pt x="26694" y="11670"/>
                    <a:pt x="26563" y="11766"/>
                    <a:pt x="26385" y="11789"/>
                  </a:cubicBezTo>
                  <a:cubicBezTo>
                    <a:pt x="26361" y="11789"/>
                    <a:pt x="26313" y="11778"/>
                    <a:pt x="26266" y="11778"/>
                  </a:cubicBezTo>
                  <a:cubicBezTo>
                    <a:pt x="26325" y="11504"/>
                    <a:pt x="26373" y="11254"/>
                    <a:pt x="26420" y="10944"/>
                  </a:cubicBezTo>
                  <a:close/>
                  <a:moveTo>
                    <a:pt x="23102" y="6468"/>
                  </a:moveTo>
                  <a:cubicBezTo>
                    <a:pt x="23472" y="6468"/>
                    <a:pt x="23843" y="6489"/>
                    <a:pt x="24218" y="6527"/>
                  </a:cubicBezTo>
                  <a:cubicBezTo>
                    <a:pt x="24730" y="6586"/>
                    <a:pt x="25242" y="6586"/>
                    <a:pt x="25766" y="6598"/>
                  </a:cubicBezTo>
                  <a:cubicBezTo>
                    <a:pt x="25944" y="6598"/>
                    <a:pt x="26135" y="6539"/>
                    <a:pt x="26325" y="6503"/>
                  </a:cubicBezTo>
                  <a:lnTo>
                    <a:pt x="26325" y="6503"/>
                  </a:lnTo>
                  <a:cubicBezTo>
                    <a:pt x="26075" y="7217"/>
                    <a:pt x="26218" y="7956"/>
                    <a:pt x="26301" y="8682"/>
                  </a:cubicBezTo>
                  <a:cubicBezTo>
                    <a:pt x="26373" y="9361"/>
                    <a:pt x="26373" y="10051"/>
                    <a:pt x="26301" y="10718"/>
                  </a:cubicBezTo>
                  <a:cubicBezTo>
                    <a:pt x="26218" y="11289"/>
                    <a:pt x="26075" y="11837"/>
                    <a:pt x="25777" y="12337"/>
                  </a:cubicBezTo>
                  <a:cubicBezTo>
                    <a:pt x="25715" y="12442"/>
                    <a:pt x="25624" y="12482"/>
                    <a:pt x="25522" y="12482"/>
                  </a:cubicBezTo>
                  <a:cubicBezTo>
                    <a:pt x="25508" y="12482"/>
                    <a:pt x="25494" y="12481"/>
                    <a:pt x="25480" y="12480"/>
                  </a:cubicBezTo>
                  <a:cubicBezTo>
                    <a:pt x="25599" y="12254"/>
                    <a:pt x="25706" y="12016"/>
                    <a:pt x="25801" y="11789"/>
                  </a:cubicBezTo>
                  <a:cubicBezTo>
                    <a:pt x="26194" y="10944"/>
                    <a:pt x="26301" y="10063"/>
                    <a:pt x="26206" y="9146"/>
                  </a:cubicBezTo>
                  <a:cubicBezTo>
                    <a:pt x="26158" y="8730"/>
                    <a:pt x="26099" y="8325"/>
                    <a:pt x="26087" y="7920"/>
                  </a:cubicBezTo>
                  <a:cubicBezTo>
                    <a:pt x="26075" y="7551"/>
                    <a:pt x="26039" y="7182"/>
                    <a:pt x="26147" y="6801"/>
                  </a:cubicBezTo>
                  <a:cubicBezTo>
                    <a:pt x="26176" y="6703"/>
                    <a:pt x="26124" y="6637"/>
                    <a:pt x="26032" y="6637"/>
                  </a:cubicBezTo>
                  <a:cubicBezTo>
                    <a:pt x="26012" y="6637"/>
                    <a:pt x="25991" y="6640"/>
                    <a:pt x="25968" y="6646"/>
                  </a:cubicBezTo>
                  <a:cubicBezTo>
                    <a:pt x="25721" y="6704"/>
                    <a:pt x="25479" y="6722"/>
                    <a:pt x="25235" y="6722"/>
                  </a:cubicBezTo>
                  <a:cubicBezTo>
                    <a:pt x="25080" y="6722"/>
                    <a:pt x="24923" y="6715"/>
                    <a:pt x="24765" y="6705"/>
                  </a:cubicBezTo>
                  <a:cubicBezTo>
                    <a:pt x="24158" y="6670"/>
                    <a:pt x="23539" y="6586"/>
                    <a:pt x="22932" y="6586"/>
                  </a:cubicBezTo>
                  <a:cubicBezTo>
                    <a:pt x="22878" y="6584"/>
                    <a:pt x="22824" y="6583"/>
                    <a:pt x="22770" y="6583"/>
                  </a:cubicBezTo>
                  <a:cubicBezTo>
                    <a:pt x="22231" y="6583"/>
                    <a:pt x="21704" y="6692"/>
                    <a:pt x="21205" y="6920"/>
                  </a:cubicBezTo>
                  <a:lnTo>
                    <a:pt x="20312" y="7325"/>
                  </a:lnTo>
                  <a:cubicBezTo>
                    <a:pt x="20301" y="7217"/>
                    <a:pt x="20324" y="7098"/>
                    <a:pt x="20491" y="7027"/>
                  </a:cubicBezTo>
                  <a:cubicBezTo>
                    <a:pt x="20908" y="6825"/>
                    <a:pt x="21313" y="6646"/>
                    <a:pt x="21789" y="6563"/>
                  </a:cubicBezTo>
                  <a:cubicBezTo>
                    <a:pt x="22223" y="6498"/>
                    <a:pt x="22661" y="6468"/>
                    <a:pt x="23102" y="6468"/>
                  </a:cubicBezTo>
                  <a:close/>
                  <a:moveTo>
                    <a:pt x="9758" y="6454"/>
                  </a:moveTo>
                  <a:cubicBezTo>
                    <a:pt x="10065" y="6454"/>
                    <a:pt x="10373" y="6468"/>
                    <a:pt x="10680" y="6503"/>
                  </a:cubicBezTo>
                  <a:cubicBezTo>
                    <a:pt x="11252" y="6586"/>
                    <a:pt x="11799" y="6729"/>
                    <a:pt x="12288" y="7015"/>
                  </a:cubicBezTo>
                  <a:cubicBezTo>
                    <a:pt x="12419" y="7086"/>
                    <a:pt x="12466" y="7194"/>
                    <a:pt x="12454" y="7360"/>
                  </a:cubicBezTo>
                  <a:cubicBezTo>
                    <a:pt x="12359" y="7313"/>
                    <a:pt x="12300" y="7265"/>
                    <a:pt x="12228" y="7217"/>
                  </a:cubicBezTo>
                  <a:cubicBezTo>
                    <a:pt x="11633" y="6908"/>
                    <a:pt x="11002" y="6670"/>
                    <a:pt x="10311" y="6598"/>
                  </a:cubicBezTo>
                  <a:cubicBezTo>
                    <a:pt x="10137" y="6581"/>
                    <a:pt x="9961" y="6573"/>
                    <a:pt x="9785" y="6573"/>
                  </a:cubicBezTo>
                  <a:cubicBezTo>
                    <a:pt x="9374" y="6573"/>
                    <a:pt x="8961" y="6613"/>
                    <a:pt x="8561" y="6646"/>
                  </a:cubicBezTo>
                  <a:cubicBezTo>
                    <a:pt x="8120" y="6670"/>
                    <a:pt x="7680" y="6705"/>
                    <a:pt x="7251" y="6717"/>
                  </a:cubicBezTo>
                  <a:cubicBezTo>
                    <a:pt x="7108" y="6717"/>
                    <a:pt x="6966" y="6670"/>
                    <a:pt x="6835" y="6646"/>
                  </a:cubicBezTo>
                  <a:cubicBezTo>
                    <a:pt x="6810" y="6640"/>
                    <a:pt x="6787" y="6637"/>
                    <a:pt x="6767" y="6637"/>
                  </a:cubicBezTo>
                  <a:cubicBezTo>
                    <a:pt x="6667" y="6637"/>
                    <a:pt x="6617" y="6706"/>
                    <a:pt x="6656" y="6825"/>
                  </a:cubicBezTo>
                  <a:cubicBezTo>
                    <a:pt x="6751" y="7206"/>
                    <a:pt x="6727" y="7598"/>
                    <a:pt x="6716" y="7968"/>
                  </a:cubicBezTo>
                  <a:cubicBezTo>
                    <a:pt x="6680" y="8444"/>
                    <a:pt x="6608" y="8908"/>
                    <a:pt x="6573" y="9384"/>
                  </a:cubicBezTo>
                  <a:cubicBezTo>
                    <a:pt x="6501" y="10349"/>
                    <a:pt x="6716" y="11254"/>
                    <a:pt x="7144" y="12123"/>
                  </a:cubicBezTo>
                  <a:cubicBezTo>
                    <a:pt x="7204" y="12242"/>
                    <a:pt x="7275" y="12337"/>
                    <a:pt x="7347" y="12480"/>
                  </a:cubicBezTo>
                  <a:cubicBezTo>
                    <a:pt x="7322" y="12482"/>
                    <a:pt x="7299" y="12483"/>
                    <a:pt x="7276" y="12483"/>
                  </a:cubicBezTo>
                  <a:cubicBezTo>
                    <a:pt x="7164" y="12483"/>
                    <a:pt x="7070" y="12452"/>
                    <a:pt x="7001" y="12313"/>
                  </a:cubicBezTo>
                  <a:cubicBezTo>
                    <a:pt x="6799" y="11897"/>
                    <a:pt x="6620" y="11492"/>
                    <a:pt x="6549" y="11016"/>
                  </a:cubicBezTo>
                  <a:cubicBezTo>
                    <a:pt x="6406" y="10218"/>
                    <a:pt x="6406" y="9408"/>
                    <a:pt x="6489" y="8610"/>
                  </a:cubicBezTo>
                  <a:cubicBezTo>
                    <a:pt x="6525" y="8087"/>
                    <a:pt x="6549" y="7575"/>
                    <a:pt x="6561" y="7063"/>
                  </a:cubicBezTo>
                  <a:cubicBezTo>
                    <a:pt x="6561" y="6860"/>
                    <a:pt x="6501" y="6682"/>
                    <a:pt x="6465" y="6479"/>
                  </a:cubicBezTo>
                  <a:lnTo>
                    <a:pt x="6465" y="6479"/>
                  </a:lnTo>
                  <a:cubicBezTo>
                    <a:pt x="6752" y="6577"/>
                    <a:pt x="7039" y="6609"/>
                    <a:pt x="7323" y="6609"/>
                  </a:cubicBezTo>
                  <a:cubicBezTo>
                    <a:pt x="7595" y="6609"/>
                    <a:pt x="7865" y="6580"/>
                    <a:pt x="8132" y="6551"/>
                  </a:cubicBezTo>
                  <a:cubicBezTo>
                    <a:pt x="8678" y="6498"/>
                    <a:pt x="9219" y="6454"/>
                    <a:pt x="9758" y="6454"/>
                  </a:cubicBezTo>
                  <a:close/>
                  <a:moveTo>
                    <a:pt x="6620" y="11956"/>
                  </a:moveTo>
                  <a:lnTo>
                    <a:pt x="6846" y="12444"/>
                  </a:lnTo>
                  <a:cubicBezTo>
                    <a:pt x="6680" y="12516"/>
                    <a:pt x="6501" y="12575"/>
                    <a:pt x="6335" y="12635"/>
                  </a:cubicBezTo>
                  <a:cubicBezTo>
                    <a:pt x="6239" y="12337"/>
                    <a:pt x="6335" y="12099"/>
                    <a:pt x="6620" y="11956"/>
                  </a:cubicBezTo>
                  <a:close/>
                  <a:moveTo>
                    <a:pt x="26158" y="11956"/>
                  </a:moveTo>
                  <a:cubicBezTo>
                    <a:pt x="26432" y="12099"/>
                    <a:pt x="26551" y="12325"/>
                    <a:pt x="26444" y="12659"/>
                  </a:cubicBezTo>
                  <a:cubicBezTo>
                    <a:pt x="26277" y="12599"/>
                    <a:pt x="26123" y="12516"/>
                    <a:pt x="25944" y="12456"/>
                  </a:cubicBezTo>
                  <a:cubicBezTo>
                    <a:pt x="26016" y="12278"/>
                    <a:pt x="26087" y="12123"/>
                    <a:pt x="26158" y="11956"/>
                  </a:cubicBezTo>
                  <a:close/>
                  <a:moveTo>
                    <a:pt x="9323" y="11147"/>
                  </a:moveTo>
                  <a:cubicBezTo>
                    <a:pt x="9478" y="11420"/>
                    <a:pt x="9621" y="11718"/>
                    <a:pt x="9799" y="11980"/>
                  </a:cubicBezTo>
                  <a:cubicBezTo>
                    <a:pt x="9978" y="12254"/>
                    <a:pt x="10204" y="12492"/>
                    <a:pt x="10418" y="12742"/>
                  </a:cubicBezTo>
                  <a:cubicBezTo>
                    <a:pt x="10395" y="12742"/>
                    <a:pt x="10371" y="12742"/>
                    <a:pt x="10335" y="12730"/>
                  </a:cubicBezTo>
                  <a:cubicBezTo>
                    <a:pt x="9860" y="12544"/>
                    <a:pt x="9356" y="12511"/>
                    <a:pt x="8852" y="12511"/>
                  </a:cubicBezTo>
                  <a:cubicBezTo>
                    <a:pt x="8711" y="12511"/>
                    <a:pt x="8570" y="12513"/>
                    <a:pt x="8430" y="12516"/>
                  </a:cubicBezTo>
                  <a:cubicBezTo>
                    <a:pt x="8359" y="12524"/>
                    <a:pt x="8284" y="12526"/>
                    <a:pt x="8209" y="12526"/>
                  </a:cubicBezTo>
                  <a:cubicBezTo>
                    <a:pt x="8058" y="12526"/>
                    <a:pt x="7902" y="12516"/>
                    <a:pt x="7751" y="12516"/>
                  </a:cubicBezTo>
                  <a:cubicBezTo>
                    <a:pt x="7704" y="12516"/>
                    <a:pt x="7644" y="12492"/>
                    <a:pt x="7620" y="12456"/>
                  </a:cubicBezTo>
                  <a:cubicBezTo>
                    <a:pt x="7525" y="12373"/>
                    <a:pt x="7442" y="12278"/>
                    <a:pt x="7382" y="12159"/>
                  </a:cubicBezTo>
                  <a:cubicBezTo>
                    <a:pt x="7263" y="11944"/>
                    <a:pt x="7156" y="11706"/>
                    <a:pt x="7037" y="11420"/>
                  </a:cubicBezTo>
                  <a:cubicBezTo>
                    <a:pt x="7823" y="11325"/>
                    <a:pt x="8585" y="11254"/>
                    <a:pt x="9323" y="11147"/>
                  </a:cubicBezTo>
                  <a:close/>
                  <a:moveTo>
                    <a:pt x="23480" y="11170"/>
                  </a:moveTo>
                  <a:cubicBezTo>
                    <a:pt x="23872" y="11206"/>
                    <a:pt x="24277" y="11254"/>
                    <a:pt x="24658" y="11301"/>
                  </a:cubicBezTo>
                  <a:cubicBezTo>
                    <a:pt x="24968" y="11349"/>
                    <a:pt x="25301" y="11373"/>
                    <a:pt x="25611" y="11420"/>
                  </a:cubicBezTo>
                  <a:cubicBezTo>
                    <a:pt x="25646" y="11420"/>
                    <a:pt x="25670" y="11432"/>
                    <a:pt x="25742" y="11468"/>
                  </a:cubicBezTo>
                  <a:cubicBezTo>
                    <a:pt x="25599" y="11766"/>
                    <a:pt x="25444" y="12039"/>
                    <a:pt x="25301" y="12325"/>
                  </a:cubicBezTo>
                  <a:cubicBezTo>
                    <a:pt x="25206" y="12492"/>
                    <a:pt x="25063" y="12516"/>
                    <a:pt x="24873" y="12516"/>
                  </a:cubicBezTo>
                  <a:cubicBezTo>
                    <a:pt x="24634" y="12511"/>
                    <a:pt x="24395" y="12505"/>
                    <a:pt x="24156" y="12505"/>
                  </a:cubicBezTo>
                  <a:cubicBezTo>
                    <a:pt x="23740" y="12505"/>
                    <a:pt x="23324" y="12523"/>
                    <a:pt x="22908" y="12599"/>
                  </a:cubicBezTo>
                  <a:cubicBezTo>
                    <a:pt x="22706" y="12623"/>
                    <a:pt x="22551" y="12718"/>
                    <a:pt x="22348" y="12742"/>
                  </a:cubicBezTo>
                  <a:lnTo>
                    <a:pt x="22444" y="12659"/>
                  </a:lnTo>
                  <a:cubicBezTo>
                    <a:pt x="22848" y="12242"/>
                    <a:pt x="23170" y="11789"/>
                    <a:pt x="23384" y="11254"/>
                  </a:cubicBezTo>
                  <a:cubicBezTo>
                    <a:pt x="23396" y="11206"/>
                    <a:pt x="23456" y="11170"/>
                    <a:pt x="23480" y="11170"/>
                  </a:cubicBezTo>
                  <a:close/>
                  <a:moveTo>
                    <a:pt x="26849" y="11075"/>
                  </a:moveTo>
                  <a:lnTo>
                    <a:pt x="26849" y="11075"/>
                  </a:lnTo>
                  <a:cubicBezTo>
                    <a:pt x="27028" y="11147"/>
                    <a:pt x="27170" y="11194"/>
                    <a:pt x="27325" y="11254"/>
                  </a:cubicBezTo>
                  <a:cubicBezTo>
                    <a:pt x="27516" y="11349"/>
                    <a:pt x="27730" y="11444"/>
                    <a:pt x="27921" y="11551"/>
                  </a:cubicBezTo>
                  <a:cubicBezTo>
                    <a:pt x="27944" y="11587"/>
                    <a:pt x="27992" y="11647"/>
                    <a:pt x="27980" y="11670"/>
                  </a:cubicBezTo>
                  <a:cubicBezTo>
                    <a:pt x="27849" y="12028"/>
                    <a:pt x="27706" y="12373"/>
                    <a:pt x="27575" y="12718"/>
                  </a:cubicBezTo>
                  <a:cubicBezTo>
                    <a:pt x="27575" y="12730"/>
                    <a:pt x="27563" y="12742"/>
                    <a:pt x="27551" y="12754"/>
                  </a:cubicBezTo>
                  <a:cubicBezTo>
                    <a:pt x="27388" y="12428"/>
                    <a:pt x="27293" y="12318"/>
                    <a:pt x="27083" y="12318"/>
                  </a:cubicBezTo>
                  <a:cubicBezTo>
                    <a:pt x="27002" y="12318"/>
                    <a:pt x="26904" y="12334"/>
                    <a:pt x="26778" y="12361"/>
                  </a:cubicBezTo>
                  <a:cubicBezTo>
                    <a:pt x="26718" y="12218"/>
                    <a:pt x="26658" y="12087"/>
                    <a:pt x="26611" y="11968"/>
                  </a:cubicBezTo>
                  <a:cubicBezTo>
                    <a:pt x="26718" y="11837"/>
                    <a:pt x="26861" y="11718"/>
                    <a:pt x="26956" y="11587"/>
                  </a:cubicBezTo>
                  <a:cubicBezTo>
                    <a:pt x="27051" y="11420"/>
                    <a:pt x="26956" y="11254"/>
                    <a:pt x="26849" y="11075"/>
                  </a:cubicBezTo>
                  <a:close/>
                  <a:moveTo>
                    <a:pt x="5942" y="11111"/>
                  </a:moveTo>
                  <a:cubicBezTo>
                    <a:pt x="5727" y="11504"/>
                    <a:pt x="5775" y="11647"/>
                    <a:pt x="6204" y="11956"/>
                  </a:cubicBezTo>
                  <a:cubicBezTo>
                    <a:pt x="6156" y="12087"/>
                    <a:pt x="6096" y="12218"/>
                    <a:pt x="6037" y="12361"/>
                  </a:cubicBezTo>
                  <a:cubicBezTo>
                    <a:pt x="5926" y="12361"/>
                    <a:pt x="5809" y="12345"/>
                    <a:pt x="5698" y="12345"/>
                  </a:cubicBezTo>
                  <a:cubicBezTo>
                    <a:pt x="5643" y="12345"/>
                    <a:pt x="5588" y="12349"/>
                    <a:pt x="5537" y="12361"/>
                  </a:cubicBezTo>
                  <a:cubicBezTo>
                    <a:pt x="5322" y="12385"/>
                    <a:pt x="5299" y="12575"/>
                    <a:pt x="5239" y="12790"/>
                  </a:cubicBezTo>
                  <a:cubicBezTo>
                    <a:pt x="5156" y="12611"/>
                    <a:pt x="5084" y="12480"/>
                    <a:pt x="5025" y="12337"/>
                  </a:cubicBezTo>
                  <a:lnTo>
                    <a:pt x="4799" y="11670"/>
                  </a:lnTo>
                  <a:cubicBezTo>
                    <a:pt x="4787" y="11647"/>
                    <a:pt x="4799" y="11587"/>
                    <a:pt x="4822" y="11563"/>
                  </a:cubicBezTo>
                  <a:cubicBezTo>
                    <a:pt x="4941" y="11468"/>
                    <a:pt x="5727" y="11135"/>
                    <a:pt x="5942" y="11111"/>
                  </a:cubicBezTo>
                  <a:close/>
                  <a:moveTo>
                    <a:pt x="27038" y="12514"/>
                  </a:moveTo>
                  <a:cubicBezTo>
                    <a:pt x="27092" y="12514"/>
                    <a:pt x="27145" y="12525"/>
                    <a:pt x="27194" y="12551"/>
                  </a:cubicBezTo>
                  <a:cubicBezTo>
                    <a:pt x="27254" y="12575"/>
                    <a:pt x="27313" y="12671"/>
                    <a:pt x="27325" y="12742"/>
                  </a:cubicBezTo>
                  <a:cubicBezTo>
                    <a:pt x="27337" y="12861"/>
                    <a:pt x="27325" y="12992"/>
                    <a:pt x="27325" y="13147"/>
                  </a:cubicBezTo>
                  <a:cubicBezTo>
                    <a:pt x="27087" y="12992"/>
                    <a:pt x="26873" y="12849"/>
                    <a:pt x="26670" y="12718"/>
                  </a:cubicBezTo>
                  <a:cubicBezTo>
                    <a:pt x="26748" y="12597"/>
                    <a:pt x="26895" y="12514"/>
                    <a:pt x="27038" y="12514"/>
                  </a:cubicBezTo>
                  <a:close/>
                  <a:moveTo>
                    <a:pt x="5766" y="12519"/>
                  </a:moveTo>
                  <a:cubicBezTo>
                    <a:pt x="5919" y="12519"/>
                    <a:pt x="6050" y="12591"/>
                    <a:pt x="6132" y="12718"/>
                  </a:cubicBezTo>
                  <a:cubicBezTo>
                    <a:pt x="5906" y="12849"/>
                    <a:pt x="5692" y="12992"/>
                    <a:pt x="5442" y="13159"/>
                  </a:cubicBezTo>
                  <a:lnTo>
                    <a:pt x="5442" y="12909"/>
                  </a:lnTo>
                  <a:cubicBezTo>
                    <a:pt x="5442" y="12671"/>
                    <a:pt x="5489" y="12563"/>
                    <a:pt x="5620" y="12540"/>
                  </a:cubicBezTo>
                  <a:cubicBezTo>
                    <a:pt x="5670" y="12526"/>
                    <a:pt x="5719" y="12519"/>
                    <a:pt x="5766" y="12519"/>
                  </a:cubicBezTo>
                  <a:close/>
                  <a:moveTo>
                    <a:pt x="27039" y="9956"/>
                  </a:moveTo>
                  <a:cubicBezTo>
                    <a:pt x="27373" y="10051"/>
                    <a:pt x="27635" y="10170"/>
                    <a:pt x="27849" y="10361"/>
                  </a:cubicBezTo>
                  <a:cubicBezTo>
                    <a:pt x="28218" y="10670"/>
                    <a:pt x="28599" y="10944"/>
                    <a:pt x="29064" y="11111"/>
                  </a:cubicBezTo>
                  <a:cubicBezTo>
                    <a:pt x="29075" y="11111"/>
                    <a:pt x="29099" y="11123"/>
                    <a:pt x="29111" y="11135"/>
                  </a:cubicBezTo>
                  <a:cubicBezTo>
                    <a:pt x="28873" y="11623"/>
                    <a:pt x="28814" y="12147"/>
                    <a:pt x="28742" y="12682"/>
                  </a:cubicBezTo>
                  <a:cubicBezTo>
                    <a:pt x="28706" y="12932"/>
                    <a:pt x="28587" y="13171"/>
                    <a:pt x="28480" y="13433"/>
                  </a:cubicBezTo>
                  <a:cubicBezTo>
                    <a:pt x="28349" y="13040"/>
                    <a:pt x="28063" y="12909"/>
                    <a:pt x="27706" y="12909"/>
                  </a:cubicBezTo>
                  <a:cubicBezTo>
                    <a:pt x="27873" y="12480"/>
                    <a:pt x="28040" y="12063"/>
                    <a:pt x="28206" y="11623"/>
                  </a:cubicBezTo>
                  <a:cubicBezTo>
                    <a:pt x="28230" y="11551"/>
                    <a:pt x="28242" y="11492"/>
                    <a:pt x="28159" y="11444"/>
                  </a:cubicBezTo>
                  <a:cubicBezTo>
                    <a:pt x="27801" y="11289"/>
                    <a:pt x="27444" y="11123"/>
                    <a:pt x="27087" y="10968"/>
                  </a:cubicBezTo>
                  <a:cubicBezTo>
                    <a:pt x="27016" y="10944"/>
                    <a:pt x="26932" y="10932"/>
                    <a:pt x="26849" y="10896"/>
                  </a:cubicBezTo>
                  <a:cubicBezTo>
                    <a:pt x="27135" y="10635"/>
                    <a:pt x="27230" y="10337"/>
                    <a:pt x="27039" y="9956"/>
                  </a:cubicBezTo>
                  <a:close/>
                  <a:moveTo>
                    <a:pt x="5668" y="9944"/>
                  </a:moveTo>
                  <a:cubicBezTo>
                    <a:pt x="5668" y="10134"/>
                    <a:pt x="5620" y="10313"/>
                    <a:pt x="5656" y="10468"/>
                  </a:cubicBezTo>
                  <a:cubicBezTo>
                    <a:pt x="5680" y="10611"/>
                    <a:pt x="5787" y="10742"/>
                    <a:pt x="5882" y="10908"/>
                  </a:cubicBezTo>
                  <a:cubicBezTo>
                    <a:pt x="5890" y="10904"/>
                    <a:pt x="5894" y="10903"/>
                    <a:pt x="5895" y="10903"/>
                  </a:cubicBezTo>
                  <a:cubicBezTo>
                    <a:pt x="5898" y="10903"/>
                    <a:pt x="5890" y="10908"/>
                    <a:pt x="5882" y="10908"/>
                  </a:cubicBezTo>
                  <a:cubicBezTo>
                    <a:pt x="5501" y="11075"/>
                    <a:pt x="5132" y="11218"/>
                    <a:pt x="4775" y="11385"/>
                  </a:cubicBezTo>
                  <a:cubicBezTo>
                    <a:pt x="4525" y="11492"/>
                    <a:pt x="4525" y="11504"/>
                    <a:pt x="4608" y="11766"/>
                  </a:cubicBezTo>
                  <a:cubicBezTo>
                    <a:pt x="4763" y="12135"/>
                    <a:pt x="4894" y="12516"/>
                    <a:pt x="5049" y="12909"/>
                  </a:cubicBezTo>
                  <a:cubicBezTo>
                    <a:pt x="4691" y="12909"/>
                    <a:pt x="4406" y="13040"/>
                    <a:pt x="4287" y="13444"/>
                  </a:cubicBezTo>
                  <a:cubicBezTo>
                    <a:pt x="4120" y="13159"/>
                    <a:pt x="4013" y="12861"/>
                    <a:pt x="3989" y="12551"/>
                  </a:cubicBezTo>
                  <a:cubicBezTo>
                    <a:pt x="3941" y="12063"/>
                    <a:pt x="3858" y="11587"/>
                    <a:pt x="3632" y="11123"/>
                  </a:cubicBezTo>
                  <a:cubicBezTo>
                    <a:pt x="4168" y="10944"/>
                    <a:pt x="4584" y="10599"/>
                    <a:pt x="5001" y="10289"/>
                  </a:cubicBezTo>
                  <a:cubicBezTo>
                    <a:pt x="5203" y="10134"/>
                    <a:pt x="5465" y="10051"/>
                    <a:pt x="5668" y="9944"/>
                  </a:cubicBezTo>
                  <a:close/>
                  <a:moveTo>
                    <a:pt x="4943" y="13110"/>
                  </a:moveTo>
                  <a:cubicBezTo>
                    <a:pt x="5057" y="13110"/>
                    <a:pt x="5182" y="13149"/>
                    <a:pt x="5322" y="13230"/>
                  </a:cubicBezTo>
                  <a:cubicBezTo>
                    <a:pt x="5084" y="13444"/>
                    <a:pt x="4846" y="13647"/>
                    <a:pt x="4596" y="13861"/>
                  </a:cubicBezTo>
                  <a:cubicBezTo>
                    <a:pt x="4465" y="13635"/>
                    <a:pt x="4465" y="13397"/>
                    <a:pt x="4584" y="13278"/>
                  </a:cubicBezTo>
                  <a:cubicBezTo>
                    <a:pt x="4688" y="13167"/>
                    <a:pt x="4807" y="13110"/>
                    <a:pt x="4943" y="13110"/>
                  </a:cubicBezTo>
                  <a:close/>
                  <a:moveTo>
                    <a:pt x="27811" y="13103"/>
                  </a:moveTo>
                  <a:cubicBezTo>
                    <a:pt x="27934" y="13103"/>
                    <a:pt x="28046" y="13154"/>
                    <a:pt x="28159" y="13254"/>
                  </a:cubicBezTo>
                  <a:cubicBezTo>
                    <a:pt x="28302" y="13385"/>
                    <a:pt x="28302" y="13563"/>
                    <a:pt x="28171" y="13861"/>
                  </a:cubicBezTo>
                  <a:cubicBezTo>
                    <a:pt x="27932" y="13647"/>
                    <a:pt x="27694" y="13444"/>
                    <a:pt x="27444" y="13230"/>
                  </a:cubicBezTo>
                  <a:cubicBezTo>
                    <a:pt x="27580" y="13145"/>
                    <a:pt x="27700" y="13103"/>
                    <a:pt x="27811" y="13103"/>
                  </a:cubicBezTo>
                  <a:close/>
                  <a:moveTo>
                    <a:pt x="5954" y="8694"/>
                  </a:moveTo>
                  <a:lnTo>
                    <a:pt x="5954" y="8694"/>
                  </a:lnTo>
                  <a:cubicBezTo>
                    <a:pt x="5656" y="9027"/>
                    <a:pt x="5644" y="9337"/>
                    <a:pt x="5882" y="9682"/>
                  </a:cubicBezTo>
                  <a:cubicBezTo>
                    <a:pt x="5727" y="9742"/>
                    <a:pt x="5561" y="9777"/>
                    <a:pt x="5418" y="9861"/>
                  </a:cubicBezTo>
                  <a:cubicBezTo>
                    <a:pt x="5192" y="9956"/>
                    <a:pt x="4965" y="10063"/>
                    <a:pt x="4775" y="10218"/>
                  </a:cubicBezTo>
                  <a:cubicBezTo>
                    <a:pt x="4394" y="10515"/>
                    <a:pt x="4001" y="10789"/>
                    <a:pt x="3537" y="10944"/>
                  </a:cubicBezTo>
                  <a:cubicBezTo>
                    <a:pt x="3417" y="10968"/>
                    <a:pt x="3382" y="11075"/>
                    <a:pt x="3441" y="11182"/>
                  </a:cubicBezTo>
                  <a:cubicBezTo>
                    <a:pt x="3656" y="11623"/>
                    <a:pt x="3751" y="12087"/>
                    <a:pt x="3798" y="12575"/>
                  </a:cubicBezTo>
                  <a:cubicBezTo>
                    <a:pt x="3822" y="12968"/>
                    <a:pt x="4001" y="13313"/>
                    <a:pt x="4168" y="13647"/>
                  </a:cubicBezTo>
                  <a:cubicBezTo>
                    <a:pt x="4179" y="13683"/>
                    <a:pt x="4191" y="13694"/>
                    <a:pt x="4203" y="13730"/>
                  </a:cubicBezTo>
                  <a:cubicBezTo>
                    <a:pt x="3715" y="13909"/>
                    <a:pt x="3632" y="13992"/>
                    <a:pt x="3572" y="14468"/>
                  </a:cubicBezTo>
                  <a:cubicBezTo>
                    <a:pt x="3370" y="14266"/>
                    <a:pt x="3239" y="14028"/>
                    <a:pt x="3215" y="13754"/>
                  </a:cubicBezTo>
                  <a:cubicBezTo>
                    <a:pt x="3132" y="13135"/>
                    <a:pt x="3096" y="12516"/>
                    <a:pt x="3048" y="11897"/>
                  </a:cubicBezTo>
                  <a:cubicBezTo>
                    <a:pt x="3036" y="11528"/>
                    <a:pt x="3013" y="11147"/>
                    <a:pt x="2858" y="10825"/>
                  </a:cubicBezTo>
                  <a:cubicBezTo>
                    <a:pt x="3096" y="10658"/>
                    <a:pt x="3334" y="10527"/>
                    <a:pt x="3537" y="10361"/>
                  </a:cubicBezTo>
                  <a:cubicBezTo>
                    <a:pt x="3810" y="10134"/>
                    <a:pt x="4049" y="9884"/>
                    <a:pt x="4310" y="9658"/>
                  </a:cubicBezTo>
                  <a:cubicBezTo>
                    <a:pt x="4596" y="9420"/>
                    <a:pt x="4882" y="9182"/>
                    <a:pt x="5180" y="8956"/>
                  </a:cubicBezTo>
                  <a:cubicBezTo>
                    <a:pt x="5382" y="8801"/>
                    <a:pt x="5644" y="8706"/>
                    <a:pt x="5954" y="8694"/>
                  </a:cubicBezTo>
                  <a:close/>
                  <a:moveTo>
                    <a:pt x="26849" y="8706"/>
                  </a:moveTo>
                  <a:lnTo>
                    <a:pt x="26849" y="8706"/>
                  </a:lnTo>
                  <a:cubicBezTo>
                    <a:pt x="26956" y="8741"/>
                    <a:pt x="27039" y="8741"/>
                    <a:pt x="27147" y="8765"/>
                  </a:cubicBezTo>
                  <a:cubicBezTo>
                    <a:pt x="27456" y="8849"/>
                    <a:pt x="27706" y="9039"/>
                    <a:pt x="27944" y="9230"/>
                  </a:cubicBezTo>
                  <a:cubicBezTo>
                    <a:pt x="28278" y="9503"/>
                    <a:pt x="28599" y="9801"/>
                    <a:pt x="28921" y="10075"/>
                  </a:cubicBezTo>
                  <a:cubicBezTo>
                    <a:pt x="29230" y="10361"/>
                    <a:pt x="29528" y="10646"/>
                    <a:pt x="29945" y="10789"/>
                  </a:cubicBezTo>
                  <a:cubicBezTo>
                    <a:pt x="29695" y="11349"/>
                    <a:pt x="29754" y="11920"/>
                    <a:pt x="29706" y="12480"/>
                  </a:cubicBezTo>
                  <a:cubicBezTo>
                    <a:pt x="29659" y="12909"/>
                    <a:pt x="29635" y="13337"/>
                    <a:pt x="29576" y="13766"/>
                  </a:cubicBezTo>
                  <a:cubicBezTo>
                    <a:pt x="29540" y="14040"/>
                    <a:pt x="29409" y="14266"/>
                    <a:pt x="29218" y="14480"/>
                  </a:cubicBezTo>
                  <a:cubicBezTo>
                    <a:pt x="29218" y="14040"/>
                    <a:pt x="28980" y="13814"/>
                    <a:pt x="28599" y="13742"/>
                  </a:cubicBezTo>
                  <a:cubicBezTo>
                    <a:pt x="28718" y="13409"/>
                    <a:pt x="28837" y="13099"/>
                    <a:pt x="28944" y="12778"/>
                  </a:cubicBezTo>
                  <a:cubicBezTo>
                    <a:pt x="28992" y="12611"/>
                    <a:pt x="28980" y="12420"/>
                    <a:pt x="29016" y="12242"/>
                  </a:cubicBezTo>
                  <a:cubicBezTo>
                    <a:pt x="29111" y="11897"/>
                    <a:pt x="29218" y="11563"/>
                    <a:pt x="29314" y="11230"/>
                  </a:cubicBezTo>
                  <a:cubicBezTo>
                    <a:pt x="29361" y="11087"/>
                    <a:pt x="29349" y="11004"/>
                    <a:pt x="29218" y="10956"/>
                  </a:cubicBezTo>
                  <a:cubicBezTo>
                    <a:pt x="28802" y="10813"/>
                    <a:pt x="28444" y="10599"/>
                    <a:pt x="28111" y="10313"/>
                  </a:cubicBezTo>
                  <a:cubicBezTo>
                    <a:pt x="27790" y="10015"/>
                    <a:pt x="27385" y="9861"/>
                    <a:pt x="26968" y="9718"/>
                  </a:cubicBezTo>
                  <a:cubicBezTo>
                    <a:pt x="26932" y="9706"/>
                    <a:pt x="26920" y="9706"/>
                    <a:pt x="26897" y="9694"/>
                  </a:cubicBezTo>
                  <a:cubicBezTo>
                    <a:pt x="27099" y="9361"/>
                    <a:pt x="27135" y="9039"/>
                    <a:pt x="26849" y="8706"/>
                  </a:cubicBezTo>
                  <a:close/>
                  <a:moveTo>
                    <a:pt x="28554" y="13945"/>
                  </a:moveTo>
                  <a:cubicBezTo>
                    <a:pt x="28682" y="13945"/>
                    <a:pt x="28799" y="13994"/>
                    <a:pt x="28897" y="14099"/>
                  </a:cubicBezTo>
                  <a:cubicBezTo>
                    <a:pt x="29052" y="14278"/>
                    <a:pt x="29004" y="14480"/>
                    <a:pt x="28956" y="14706"/>
                  </a:cubicBezTo>
                  <a:cubicBezTo>
                    <a:pt x="28730" y="14468"/>
                    <a:pt x="28540" y="14230"/>
                    <a:pt x="28325" y="13992"/>
                  </a:cubicBezTo>
                  <a:cubicBezTo>
                    <a:pt x="28404" y="13962"/>
                    <a:pt x="28481" y="13945"/>
                    <a:pt x="28554" y="13945"/>
                  </a:cubicBezTo>
                  <a:close/>
                  <a:moveTo>
                    <a:pt x="4229" y="13950"/>
                  </a:moveTo>
                  <a:cubicBezTo>
                    <a:pt x="4301" y="13950"/>
                    <a:pt x="4379" y="13965"/>
                    <a:pt x="4465" y="13992"/>
                  </a:cubicBezTo>
                  <a:cubicBezTo>
                    <a:pt x="4251" y="14230"/>
                    <a:pt x="4049" y="14456"/>
                    <a:pt x="3810" y="14718"/>
                  </a:cubicBezTo>
                  <a:cubicBezTo>
                    <a:pt x="3763" y="14504"/>
                    <a:pt x="3715" y="14325"/>
                    <a:pt x="3858" y="14147"/>
                  </a:cubicBezTo>
                  <a:cubicBezTo>
                    <a:pt x="3962" y="14011"/>
                    <a:pt x="4082" y="13950"/>
                    <a:pt x="4229" y="13950"/>
                  </a:cubicBezTo>
                  <a:close/>
                  <a:moveTo>
                    <a:pt x="25385" y="12980"/>
                  </a:moveTo>
                  <a:cubicBezTo>
                    <a:pt x="25587" y="13016"/>
                    <a:pt x="25777" y="13040"/>
                    <a:pt x="25968" y="13099"/>
                  </a:cubicBezTo>
                  <a:cubicBezTo>
                    <a:pt x="26147" y="13159"/>
                    <a:pt x="26313" y="13230"/>
                    <a:pt x="26516" y="13325"/>
                  </a:cubicBezTo>
                  <a:cubicBezTo>
                    <a:pt x="26266" y="13647"/>
                    <a:pt x="26027" y="13944"/>
                    <a:pt x="25777" y="14242"/>
                  </a:cubicBezTo>
                  <a:cubicBezTo>
                    <a:pt x="25539" y="14528"/>
                    <a:pt x="25301" y="14826"/>
                    <a:pt x="25051" y="15135"/>
                  </a:cubicBezTo>
                  <a:cubicBezTo>
                    <a:pt x="24480" y="14873"/>
                    <a:pt x="23837" y="14766"/>
                    <a:pt x="23182" y="14754"/>
                  </a:cubicBezTo>
                  <a:cubicBezTo>
                    <a:pt x="23241" y="14718"/>
                    <a:pt x="23289" y="14683"/>
                    <a:pt x="23349" y="14659"/>
                  </a:cubicBezTo>
                  <a:cubicBezTo>
                    <a:pt x="23658" y="14564"/>
                    <a:pt x="23884" y="14325"/>
                    <a:pt x="24134" y="14123"/>
                  </a:cubicBezTo>
                  <a:cubicBezTo>
                    <a:pt x="24361" y="13968"/>
                    <a:pt x="24539" y="13742"/>
                    <a:pt x="24730" y="13552"/>
                  </a:cubicBezTo>
                  <a:cubicBezTo>
                    <a:pt x="24908" y="13373"/>
                    <a:pt x="25075" y="13194"/>
                    <a:pt x="25254" y="13028"/>
                  </a:cubicBezTo>
                  <a:cubicBezTo>
                    <a:pt x="25289" y="12992"/>
                    <a:pt x="25349" y="12980"/>
                    <a:pt x="25385" y="12980"/>
                  </a:cubicBezTo>
                  <a:close/>
                  <a:moveTo>
                    <a:pt x="7299" y="12983"/>
                  </a:moveTo>
                  <a:cubicBezTo>
                    <a:pt x="7428" y="12983"/>
                    <a:pt x="7536" y="13050"/>
                    <a:pt x="7644" y="13159"/>
                  </a:cubicBezTo>
                  <a:cubicBezTo>
                    <a:pt x="8109" y="13647"/>
                    <a:pt x="8561" y="14123"/>
                    <a:pt x="9097" y="14516"/>
                  </a:cubicBezTo>
                  <a:cubicBezTo>
                    <a:pt x="9240" y="14623"/>
                    <a:pt x="9418" y="14683"/>
                    <a:pt x="9585" y="14766"/>
                  </a:cubicBezTo>
                  <a:cubicBezTo>
                    <a:pt x="8930" y="14802"/>
                    <a:pt x="8299" y="14885"/>
                    <a:pt x="7739" y="15147"/>
                  </a:cubicBezTo>
                  <a:cubicBezTo>
                    <a:pt x="7239" y="14540"/>
                    <a:pt x="6751" y="13933"/>
                    <a:pt x="6275" y="13337"/>
                  </a:cubicBezTo>
                  <a:cubicBezTo>
                    <a:pt x="6275" y="13325"/>
                    <a:pt x="6287" y="13290"/>
                    <a:pt x="6287" y="13278"/>
                  </a:cubicBezTo>
                  <a:cubicBezTo>
                    <a:pt x="6608" y="13182"/>
                    <a:pt x="6906" y="13087"/>
                    <a:pt x="7216" y="12992"/>
                  </a:cubicBezTo>
                  <a:cubicBezTo>
                    <a:pt x="7244" y="12986"/>
                    <a:pt x="7272" y="12983"/>
                    <a:pt x="7299" y="12983"/>
                  </a:cubicBezTo>
                  <a:close/>
                  <a:moveTo>
                    <a:pt x="26694" y="13373"/>
                  </a:moveTo>
                  <a:cubicBezTo>
                    <a:pt x="27016" y="13587"/>
                    <a:pt x="27325" y="13802"/>
                    <a:pt x="27671" y="14028"/>
                  </a:cubicBezTo>
                  <a:cubicBezTo>
                    <a:pt x="27266" y="14480"/>
                    <a:pt x="26897" y="14921"/>
                    <a:pt x="26516" y="15338"/>
                  </a:cubicBezTo>
                  <a:cubicBezTo>
                    <a:pt x="26408" y="15433"/>
                    <a:pt x="26313" y="15540"/>
                    <a:pt x="26206" y="15635"/>
                  </a:cubicBezTo>
                  <a:cubicBezTo>
                    <a:pt x="26189" y="15653"/>
                    <a:pt x="26152" y="15664"/>
                    <a:pt x="26120" y="15664"/>
                  </a:cubicBezTo>
                  <a:cubicBezTo>
                    <a:pt x="26108" y="15664"/>
                    <a:pt x="26097" y="15662"/>
                    <a:pt x="26087" y="15659"/>
                  </a:cubicBezTo>
                  <a:cubicBezTo>
                    <a:pt x="25825" y="15528"/>
                    <a:pt x="25551" y="15373"/>
                    <a:pt x="25265" y="15230"/>
                  </a:cubicBezTo>
                  <a:cubicBezTo>
                    <a:pt x="25313" y="15159"/>
                    <a:pt x="25361" y="15076"/>
                    <a:pt x="25408" y="14992"/>
                  </a:cubicBezTo>
                  <a:cubicBezTo>
                    <a:pt x="25777" y="14540"/>
                    <a:pt x="26147" y="14099"/>
                    <a:pt x="26504" y="13647"/>
                  </a:cubicBezTo>
                  <a:cubicBezTo>
                    <a:pt x="26563" y="13575"/>
                    <a:pt x="26623" y="13492"/>
                    <a:pt x="26694" y="13373"/>
                  </a:cubicBezTo>
                  <a:close/>
                  <a:moveTo>
                    <a:pt x="6061" y="13397"/>
                  </a:moveTo>
                  <a:cubicBezTo>
                    <a:pt x="6561" y="14028"/>
                    <a:pt x="7037" y="14623"/>
                    <a:pt x="7525" y="15230"/>
                  </a:cubicBezTo>
                  <a:cubicBezTo>
                    <a:pt x="7216" y="15397"/>
                    <a:pt x="6954" y="15528"/>
                    <a:pt x="6680" y="15671"/>
                  </a:cubicBezTo>
                  <a:cubicBezTo>
                    <a:pt x="6677" y="15674"/>
                    <a:pt x="6670" y="15676"/>
                    <a:pt x="6661" y="15676"/>
                  </a:cubicBezTo>
                  <a:cubicBezTo>
                    <a:pt x="6638" y="15676"/>
                    <a:pt x="6599" y="15665"/>
                    <a:pt x="6573" y="15647"/>
                  </a:cubicBezTo>
                  <a:cubicBezTo>
                    <a:pt x="6454" y="15552"/>
                    <a:pt x="6358" y="15457"/>
                    <a:pt x="6263" y="15349"/>
                  </a:cubicBezTo>
                  <a:cubicBezTo>
                    <a:pt x="5894" y="14921"/>
                    <a:pt x="5525" y="14504"/>
                    <a:pt x="5120" y="14040"/>
                  </a:cubicBezTo>
                  <a:cubicBezTo>
                    <a:pt x="5442" y="13814"/>
                    <a:pt x="5763" y="13611"/>
                    <a:pt x="6061" y="13397"/>
                  </a:cubicBezTo>
                  <a:close/>
                  <a:moveTo>
                    <a:pt x="29415" y="14965"/>
                  </a:moveTo>
                  <a:cubicBezTo>
                    <a:pt x="29556" y="14965"/>
                    <a:pt x="29677" y="15003"/>
                    <a:pt x="29778" y="15111"/>
                  </a:cubicBezTo>
                  <a:cubicBezTo>
                    <a:pt x="29921" y="15290"/>
                    <a:pt x="29945" y="15528"/>
                    <a:pt x="29885" y="15754"/>
                  </a:cubicBezTo>
                  <a:cubicBezTo>
                    <a:pt x="29873" y="15754"/>
                    <a:pt x="29849" y="15766"/>
                    <a:pt x="29837" y="15766"/>
                  </a:cubicBezTo>
                  <a:cubicBezTo>
                    <a:pt x="29611" y="15516"/>
                    <a:pt x="29409" y="15254"/>
                    <a:pt x="29171" y="14992"/>
                  </a:cubicBezTo>
                  <a:cubicBezTo>
                    <a:pt x="29258" y="14976"/>
                    <a:pt x="29339" y="14965"/>
                    <a:pt x="29415" y="14965"/>
                  </a:cubicBezTo>
                  <a:close/>
                  <a:moveTo>
                    <a:pt x="3385" y="14971"/>
                  </a:moveTo>
                  <a:cubicBezTo>
                    <a:pt x="3456" y="14971"/>
                    <a:pt x="3529" y="14982"/>
                    <a:pt x="3596" y="15004"/>
                  </a:cubicBezTo>
                  <a:cubicBezTo>
                    <a:pt x="3382" y="15254"/>
                    <a:pt x="3156" y="15516"/>
                    <a:pt x="2929" y="15778"/>
                  </a:cubicBezTo>
                  <a:cubicBezTo>
                    <a:pt x="2846" y="15576"/>
                    <a:pt x="2882" y="15230"/>
                    <a:pt x="3001" y="15111"/>
                  </a:cubicBezTo>
                  <a:cubicBezTo>
                    <a:pt x="3082" y="15022"/>
                    <a:pt x="3231" y="14971"/>
                    <a:pt x="3385" y="14971"/>
                  </a:cubicBezTo>
                  <a:close/>
                  <a:moveTo>
                    <a:pt x="27801" y="14159"/>
                  </a:moveTo>
                  <a:cubicBezTo>
                    <a:pt x="28004" y="14397"/>
                    <a:pt x="28218" y="14623"/>
                    <a:pt x="28409" y="14837"/>
                  </a:cubicBezTo>
                  <a:cubicBezTo>
                    <a:pt x="28052" y="15254"/>
                    <a:pt x="27694" y="15659"/>
                    <a:pt x="27349" y="16064"/>
                  </a:cubicBezTo>
                  <a:cubicBezTo>
                    <a:pt x="27300" y="16121"/>
                    <a:pt x="27233" y="16162"/>
                    <a:pt x="27158" y="16162"/>
                  </a:cubicBezTo>
                  <a:cubicBezTo>
                    <a:pt x="27124" y="16162"/>
                    <a:pt x="27088" y="16154"/>
                    <a:pt x="27051" y="16135"/>
                  </a:cubicBezTo>
                  <a:cubicBezTo>
                    <a:pt x="26813" y="16016"/>
                    <a:pt x="26599" y="15909"/>
                    <a:pt x="26349" y="15790"/>
                  </a:cubicBezTo>
                  <a:cubicBezTo>
                    <a:pt x="26837" y="15242"/>
                    <a:pt x="27313" y="14706"/>
                    <a:pt x="27801" y="14159"/>
                  </a:cubicBezTo>
                  <a:close/>
                  <a:moveTo>
                    <a:pt x="4989" y="14159"/>
                  </a:moveTo>
                  <a:cubicBezTo>
                    <a:pt x="5465" y="14718"/>
                    <a:pt x="5942" y="15242"/>
                    <a:pt x="6454" y="15814"/>
                  </a:cubicBezTo>
                  <a:cubicBezTo>
                    <a:pt x="6192" y="15933"/>
                    <a:pt x="5906" y="16064"/>
                    <a:pt x="5644" y="16171"/>
                  </a:cubicBezTo>
                  <a:cubicBezTo>
                    <a:pt x="5640" y="16172"/>
                    <a:pt x="5635" y="16172"/>
                    <a:pt x="5631" y="16172"/>
                  </a:cubicBezTo>
                  <a:cubicBezTo>
                    <a:pt x="5582" y="16172"/>
                    <a:pt x="5510" y="16119"/>
                    <a:pt x="5477" y="16076"/>
                  </a:cubicBezTo>
                  <a:cubicBezTo>
                    <a:pt x="5370" y="15969"/>
                    <a:pt x="5287" y="15849"/>
                    <a:pt x="5180" y="15754"/>
                  </a:cubicBezTo>
                  <a:cubicBezTo>
                    <a:pt x="4906" y="15457"/>
                    <a:pt x="4644" y="15159"/>
                    <a:pt x="4370" y="14837"/>
                  </a:cubicBezTo>
                  <a:cubicBezTo>
                    <a:pt x="4584" y="14599"/>
                    <a:pt x="4775" y="14397"/>
                    <a:pt x="4989" y="14159"/>
                  </a:cubicBezTo>
                  <a:close/>
                  <a:moveTo>
                    <a:pt x="3584" y="15719"/>
                  </a:moveTo>
                  <a:cubicBezTo>
                    <a:pt x="3822" y="15933"/>
                    <a:pt x="4001" y="16076"/>
                    <a:pt x="4191" y="16242"/>
                  </a:cubicBezTo>
                  <a:lnTo>
                    <a:pt x="4191" y="16266"/>
                  </a:lnTo>
                  <a:lnTo>
                    <a:pt x="3120" y="16266"/>
                  </a:lnTo>
                  <a:cubicBezTo>
                    <a:pt x="3275" y="16111"/>
                    <a:pt x="3417" y="15909"/>
                    <a:pt x="3584" y="15719"/>
                  </a:cubicBezTo>
                  <a:close/>
                  <a:moveTo>
                    <a:pt x="4251" y="14992"/>
                  </a:moveTo>
                  <a:cubicBezTo>
                    <a:pt x="4632" y="15409"/>
                    <a:pt x="4989" y="15814"/>
                    <a:pt x="5346" y="16230"/>
                  </a:cubicBezTo>
                  <a:cubicBezTo>
                    <a:pt x="5322" y="16242"/>
                    <a:pt x="5322" y="16254"/>
                    <a:pt x="5311" y="16266"/>
                  </a:cubicBezTo>
                  <a:cubicBezTo>
                    <a:pt x="5174" y="16266"/>
                    <a:pt x="5038" y="16274"/>
                    <a:pt x="4909" y="16274"/>
                  </a:cubicBezTo>
                  <a:cubicBezTo>
                    <a:pt x="4812" y="16274"/>
                    <a:pt x="4719" y="16270"/>
                    <a:pt x="4632" y="16254"/>
                  </a:cubicBezTo>
                  <a:cubicBezTo>
                    <a:pt x="4525" y="16242"/>
                    <a:pt x="4418" y="16135"/>
                    <a:pt x="4334" y="16064"/>
                  </a:cubicBezTo>
                  <a:cubicBezTo>
                    <a:pt x="4132" y="15933"/>
                    <a:pt x="3953" y="15766"/>
                    <a:pt x="3763" y="15599"/>
                  </a:cubicBezTo>
                  <a:cubicBezTo>
                    <a:pt x="3929" y="15397"/>
                    <a:pt x="4072" y="15195"/>
                    <a:pt x="4251" y="14992"/>
                  </a:cubicBezTo>
                  <a:close/>
                  <a:moveTo>
                    <a:pt x="2226" y="15796"/>
                  </a:moveTo>
                  <a:cubicBezTo>
                    <a:pt x="2409" y="15796"/>
                    <a:pt x="2591" y="15841"/>
                    <a:pt x="2786" y="15885"/>
                  </a:cubicBezTo>
                  <a:cubicBezTo>
                    <a:pt x="2608" y="16111"/>
                    <a:pt x="2382" y="16195"/>
                    <a:pt x="2155" y="16266"/>
                  </a:cubicBezTo>
                  <a:cubicBezTo>
                    <a:pt x="2132" y="16274"/>
                    <a:pt x="2107" y="16278"/>
                    <a:pt x="2083" y="16278"/>
                  </a:cubicBezTo>
                  <a:cubicBezTo>
                    <a:pt x="1961" y="16278"/>
                    <a:pt x="1840" y="16185"/>
                    <a:pt x="1810" y="16076"/>
                  </a:cubicBezTo>
                  <a:cubicBezTo>
                    <a:pt x="1798" y="15945"/>
                    <a:pt x="1870" y="15838"/>
                    <a:pt x="2036" y="15814"/>
                  </a:cubicBezTo>
                  <a:cubicBezTo>
                    <a:pt x="2100" y="15802"/>
                    <a:pt x="2163" y="15796"/>
                    <a:pt x="2226" y="15796"/>
                  </a:cubicBezTo>
                  <a:close/>
                  <a:moveTo>
                    <a:pt x="28540" y="14992"/>
                  </a:moveTo>
                  <a:cubicBezTo>
                    <a:pt x="28706" y="15195"/>
                    <a:pt x="28873" y="15397"/>
                    <a:pt x="29052" y="15611"/>
                  </a:cubicBezTo>
                  <a:cubicBezTo>
                    <a:pt x="28814" y="15790"/>
                    <a:pt x="28575" y="15969"/>
                    <a:pt x="28361" y="16147"/>
                  </a:cubicBezTo>
                  <a:cubicBezTo>
                    <a:pt x="28245" y="16252"/>
                    <a:pt x="28116" y="16276"/>
                    <a:pt x="27983" y="16276"/>
                  </a:cubicBezTo>
                  <a:cubicBezTo>
                    <a:pt x="27874" y="16276"/>
                    <a:pt x="27762" y="16260"/>
                    <a:pt x="27655" y="16260"/>
                  </a:cubicBezTo>
                  <a:cubicBezTo>
                    <a:pt x="27599" y="16260"/>
                    <a:pt x="27544" y="16264"/>
                    <a:pt x="27492" y="16278"/>
                  </a:cubicBezTo>
                  <a:cubicBezTo>
                    <a:pt x="27468" y="16254"/>
                    <a:pt x="27468" y="16242"/>
                    <a:pt x="27456" y="16230"/>
                  </a:cubicBezTo>
                  <a:cubicBezTo>
                    <a:pt x="27813" y="15826"/>
                    <a:pt x="28171" y="15409"/>
                    <a:pt x="28540" y="14992"/>
                  </a:cubicBezTo>
                  <a:close/>
                  <a:moveTo>
                    <a:pt x="29183" y="15719"/>
                  </a:moveTo>
                  <a:cubicBezTo>
                    <a:pt x="29349" y="15909"/>
                    <a:pt x="29516" y="16100"/>
                    <a:pt x="29659" y="16278"/>
                  </a:cubicBezTo>
                  <a:lnTo>
                    <a:pt x="28599" y="16278"/>
                  </a:lnTo>
                  <a:cubicBezTo>
                    <a:pt x="28599" y="16266"/>
                    <a:pt x="28587" y="16254"/>
                    <a:pt x="28587" y="16242"/>
                  </a:cubicBezTo>
                  <a:cubicBezTo>
                    <a:pt x="28766" y="16076"/>
                    <a:pt x="28956" y="15909"/>
                    <a:pt x="29183" y="15719"/>
                  </a:cubicBezTo>
                  <a:close/>
                  <a:moveTo>
                    <a:pt x="30511" y="15801"/>
                  </a:moveTo>
                  <a:cubicBezTo>
                    <a:pt x="30580" y="15801"/>
                    <a:pt x="30649" y="15808"/>
                    <a:pt x="30719" y="15826"/>
                  </a:cubicBezTo>
                  <a:cubicBezTo>
                    <a:pt x="30897" y="15849"/>
                    <a:pt x="31004" y="15969"/>
                    <a:pt x="30957" y="16111"/>
                  </a:cubicBezTo>
                  <a:cubicBezTo>
                    <a:pt x="30929" y="16213"/>
                    <a:pt x="30808" y="16286"/>
                    <a:pt x="30689" y="16286"/>
                  </a:cubicBezTo>
                  <a:cubicBezTo>
                    <a:pt x="30654" y="16286"/>
                    <a:pt x="30620" y="16280"/>
                    <a:pt x="30588" y="16266"/>
                  </a:cubicBezTo>
                  <a:cubicBezTo>
                    <a:pt x="30373" y="16183"/>
                    <a:pt x="30171" y="16088"/>
                    <a:pt x="30004" y="15885"/>
                  </a:cubicBezTo>
                  <a:cubicBezTo>
                    <a:pt x="30181" y="15843"/>
                    <a:pt x="30346" y="15801"/>
                    <a:pt x="30511" y="15801"/>
                  </a:cubicBezTo>
                  <a:close/>
                  <a:moveTo>
                    <a:pt x="2092" y="16541"/>
                  </a:moveTo>
                  <a:cubicBezTo>
                    <a:pt x="2114" y="16541"/>
                    <a:pt x="2135" y="16545"/>
                    <a:pt x="2155" y="16552"/>
                  </a:cubicBezTo>
                  <a:cubicBezTo>
                    <a:pt x="2394" y="16623"/>
                    <a:pt x="2608" y="16719"/>
                    <a:pt x="2786" y="16945"/>
                  </a:cubicBezTo>
                  <a:cubicBezTo>
                    <a:pt x="2582" y="16989"/>
                    <a:pt x="2398" y="17034"/>
                    <a:pt x="2219" y="17034"/>
                  </a:cubicBezTo>
                  <a:cubicBezTo>
                    <a:pt x="2158" y="17034"/>
                    <a:pt x="2097" y="17028"/>
                    <a:pt x="2036" y="17016"/>
                  </a:cubicBezTo>
                  <a:cubicBezTo>
                    <a:pt x="1870" y="16969"/>
                    <a:pt x="1786" y="16862"/>
                    <a:pt x="1810" y="16742"/>
                  </a:cubicBezTo>
                  <a:cubicBezTo>
                    <a:pt x="1840" y="16642"/>
                    <a:pt x="1973" y="16541"/>
                    <a:pt x="2092" y="16541"/>
                  </a:cubicBezTo>
                  <a:close/>
                  <a:moveTo>
                    <a:pt x="30679" y="16549"/>
                  </a:moveTo>
                  <a:cubicBezTo>
                    <a:pt x="30796" y="16549"/>
                    <a:pt x="30946" y="16658"/>
                    <a:pt x="30957" y="16766"/>
                  </a:cubicBezTo>
                  <a:cubicBezTo>
                    <a:pt x="30980" y="16885"/>
                    <a:pt x="30897" y="16969"/>
                    <a:pt x="30742" y="17016"/>
                  </a:cubicBezTo>
                  <a:cubicBezTo>
                    <a:pt x="30694" y="17029"/>
                    <a:pt x="30633" y="17035"/>
                    <a:pt x="30565" y="17035"/>
                  </a:cubicBezTo>
                  <a:cubicBezTo>
                    <a:pt x="30380" y="17035"/>
                    <a:pt x="30147" y="16991"/>
                    <a:pt x="30016" y="16921"/>
                  </a:cubicBezTo>
                  <a:cubicBezTo>
                    <a:pt x="30183" y="16719"/>
                    <a:pt x="30409" y="16611"/>
                    <a:pt x="30647" y="16552"/>
                  </a:cubicBezTo>
                  <a:cubicBezTo>
                    <a:pt x="30657" y="16550"/>
                    <a:pt x="30668" y="16549"/>
                    <a:pt x="30679" y="16549"/>
                  </a:cubicBezTo>
                  <a:close/>
                  <a:moveTo>
                    <a:pt x="4191" y="16540"/>
                  </a:moveTo>
                  <a:cubicBezTo>
                    <a:pt x="4191" y="16552"/>
                    <a:pt x="4215" y="16564"/>
                    <a:pt x="4215" y="16576"/>
                  </a:cubicBezTo>
                  <a:cubicBezTo>
                    <a:pt x="4013" y="16742"/>
                    <a:pt x="3834" y="16909"/>
                    <a:pt x="3596" y="17100"/>
                  </a:cubicBezTo>
                  <a:cubicBezTo>
                    <a:pt x="3441" y="16897"/>
                    <a:pt x="3275" y="16719"/>
                    <a:pt x="3120" y="16540"/>
                  </a:cubicBezTo>
                  <a:close/>
                  <a:moveTo>
                    <a:pt x="28587" y="16540"/>
                  </a:moveTo>
                  <a:cubicBezTo>
                    <a:pt x="28956" y="16540"/>
                    <a:pt x="29314" y="16540"/>
                    <a:pt x="29671" y="16552"/>
                  </a:cubicBezTo>
                  <a:cubicBezTo>
                    <a:pt x="29516" y="16719"/>
                    <a:pt x="29361" y="16909"/>
                    <a:pt x="29183" y="17100"/>
                  </a:cubicBezTo>
                  <a:cubicBezTo>
                    <a:pt x="28944" y="16909"/>
                    <a:pt x="28766" y="16742"/>
                    <a:pt x="28575" y="16576"/>
                  </a:cubicBezTo>
                  <a:cubicBezTo>
                    <a:pt x="28587" y="16564"/>
                    <a:pt x="28587" y="16552"/>
                    <a:pt x="28587" y="16540"/>
                  </a:cubicBezTo>
                  <a:close/>
                  <a:moveTo>
                    <a:pt x="4809" y="16540"/>
                  </a:moveTo>
                  <a:cubicBezTo>
                    <a:pt x="4919" y="16540"/>
                    <a:pt x="5031" y="16554"/>
                    <a:pt x="5139" y="16554"/>
                  </a:cubicBezTo>
                  <a:cubicBezTo>
                    <a:pt x="5193" y="16554"/>
                    <a:pt x="5247" y="16550"/>
                    <a:pt x="5299" y="16540"/>
                  </a:cubicBezTo>
                  <a:cubicBezTo>
                    <a:pt x="5311" y="16552"/>
                    <a:pt x="5311" y="16564"/>
                    <a:pt x="5322" y="16588"/>
                  </a:cubicBezTo>
                  <a:cubicBezTo>
                    <a:pt x="4965" y="16981"/>
                    <a:pt x="4608" y="17397"/>
                    <a:pt x="4239" y="17814"/>
                  </a:cubicBezTo>
                  <a:cubicBezTo>
                    <a:pt x="4060" y="17624"/>
                    <a:pt x="3918" y="17421"/>
                    <a:pt x="3739" y="17207"/>
                  </a:cubicBezTo>
                  <a:cubicBezTo>
                    <a:pt x="3977" y="17028"/>
                    <a:pt x="4191" y="16862"/>
                    <a:pt x="4382" y="16683"/>
                  </a:cubicBezTo>
                  <a:cubicBezTo>
                    <a:pt x="4517" y="16565"/>
                    <a:pt x="4662" y="16540"/>
                    <a:pt x="4809" y="16540"/>
                  </a:cubicBezTo>
                  <a:close/>
                  <a:moveTo>
                    <a:pt x="27959" y="16537"/>
                  </a:moveTo>
                  <a:cubicBezTo>
                    <a:pt x="28229" y="16537"/>
                    <a:pt x="28432" y="16699"/>
                    <a:pt x="28635" y="16862"/>
                  </a:cubicBezTo>
                  <a:cubicBezTo>
                    <a:pt x="28766" y="16981"/>
                    <a:pt x="28885" y="17088"/>
                    <a:pt x="29028" y="17219"/>
                  </a:cubicBezTo>
                  <a:cubicBezTo>
                    <a:pt x="28873" y="17421"/>
                    <a:pt x="28718" y="17624"/>
                    <a:pt x="28540" y="17838"/>
                  </a:cubicBezTo>
                  <a:cubicBezTo>
                    <a:pt x="28171" y="17421"/>
                    <a:pt x="27813" y="17004"/>
                    <a:pt x="27444" y="16564"/>
                  </a:cubicBezTo>
                  <a:cubicBezTo>
                    <a:pt x="27528" y="16564"/>
                    <a:pt x="27575" y="16552"/>
                    <a:pt x="27635" y="16552"/>
                  </a:cubicBezTo>
                  <a:cubicBezTo>
                    <a:pt x="27674" y="16552"/>
                    <a:pt x="27714" y="16557"/>
                    <a:pt x="27754" y="16557"/>
                  </a:cubicBezTo>
                  <a:cubicBezTo>
                    <a:pt x="27774" y="16557"/>
                    <a:pt x="27794" y="16556"/>
                    <a:pt x="27813" y="16552"/>
                  </a:cubicBezTo>
                  <a:cubicBezTo>
                    <a:pt x="27864" y="16541"/>
                    <a:pt x="27913" y="16537"/>
                    <a:pt x="27959" y="16537"/>
                  </a:cubicBezTo>
                  <a:close/>
                  <a:moveTo>
                    <a:pt x="2941" y="17064"/>
                  </a:moveTo>
                  <a:cubicBezTo>
                    <a:pt x="3167" y="17314"/>
                    <a:pt x="3382" y="17564"/>
                    <a:pt x="3596" y="17826"/>
                  </a:cubicBezTo>
                  <a:cubicBezTo>
                    <a:pt x="3511" y="17843"/>
                    <a:pt x="3431" y="17854"/>
                    <a:pt x="3355" y="17854"/>
                  </a:cubicBezTo>
                  <a:cubicBezTo>
                    <a:pt x="3220" y="17854"/>
                    <a:pt x="3100" y="17818"/>
                    <a:pt x="3001" y="17719"/>
                  </a:cubicBezTo>
                  <a:cubicBezTo>
                    <a:pt x="2858" y="17540"/>
                    <a:pt x="2846" y="17302"/>
                    <a:pt x="2906" y="17076"/>
                  </a:cubicBezTo>
                  <a:cubicBezTo>
                    <a:pt x="2917" y="17076"/>
                    <a:pt x="2929" y="17064"/>
                    <a:pt x="2941" y="17064"/>
                  </a:cubicBezTo>
                  <a:close/>
                  <a:moveTo>
                    <a:pt x="29849" y="17040"/>
                  </a:moveTo>
                  <a:lnTo>
                    <a:pt x="29849" y="17040"/>
                  </a:lnTo>
                  <a:cubicBezTo>
                    <a:pt x="29945" y="17302"/>
                    <a:pt x="29909" y="17516"/>
                    <a:pt x="29790" y="17695"/>
                  </a:cubicBezTo>
                  <a:cubicBezTo>
                    <a:pt x="29701" y="17832"/>
                    <a:pt x="29569" y="17865"/>
                    <a:pt x="29412" y="17865"/>
                  </a:cubicBezTo>
                  <a:cubicBezTo>
                    <a:pt x="29337" y="17865"/>
                    <a:pt x="29256" y="17857"/>
                    <a:pt x="29171" y="17850"/>
                  </a:cubicBezTo>
                  <a:cubicBezTo>
                    <a:pt x="29409" y="17564"/>
                    <a:pt x="29611" y="17314"/>
                    <a:pt x="29849" y="17040"/>
                  </a:cubicBezTo>
                  <a:close/>
                  <a:moveTo>
                    <a:pt x="5621" y="16644"/>
                  </a:moveTo>
                  <a:cubicBezTo>
                    <a:pt x="5655" y="16644"/>
                    <a:pt x="5690" y="16653"/>
                    <a:pt x="5727" y="16671"/>
                  </a:cubicBezTo>
                  <a:cubicBezTo>
                    <a:pt x="5965" y="16790"/>
                    <a:pt x="6192" y="16897"/>
                    <a:pt x="6430" y="17016"/>
                  </a:cubicBezTo>
                  <a:cubicBezTo>
                    <a:pt x="5954" y="17564"/>
                    <a:pt x="5477" y="18100"/>
                    <a:pt x="4989" y="18647"/>
                  </a:cubicBezTo>
                  <a:cubicBezTo>
                    <a:pt x="4775" y="18433"/>
                    <a:pt x="4572" y="18207"/>
                    <a:pt x="4370" y="17969"/>
                  </a:cubicBezTo>
                  <a:cubicBezTo>
                    <a:pt x="4727" y="17552"/>
                    <a:pt x="5084" y="17147"/>
                    <a:pt x="5430" y="16742"/>
                  </a:cubicBezTo>
                  <a:cubicBezTo>
                    <a:pt x="5479" y="16685"/>
                    <a:pt x="5545" y="16644"/>
                    <a:pt x="5621" y="16644"/>
                  </a:cubicBezTo>
                  <a:close/>
                  <a:moveTo>
                    <a:pt x="27170" y="16658"/>
                  </a:moveTo>
                  <a:cubicBezTo>
                    <a:pt x="27218" y="16658"/>
                    <a:pt x="27293" y="16722"/>
                    <a:pt x="27337" y="16766"/>
                  </a:cubicBezTo>
                  <a:cubicBezTo>
                    <a:pt x="27456" y="16885"/>
                    <a:pt x="27563" y="17016"/>
                    <a:pt x="27682" y="17147"/>
                  </a:cubicBezTo>
                  <a:cubicBezTo>
                    <a:pt x="27921" y="17421"/>
                    <a:pt x="28159" y="17695"/>
                    <a:pt x="28409" y="17981"/>
                  </a:cubicBezTo>
                  <a:cubicBezTo>
                    <a:pt x="28218" y="18207"/>
                    <a:pt x="28004" y="18433"/>
                    <a:pt x="27801" y="18647"/>
                  </a:cubicBezTo>
                  <a:cubicBezTo>
                    <a:pt x="27313" y="18100"/>
                    <a:pt x="26837" y="17576"/>
                    <a:pt x="26361" y="17028"/>
                  </a:cubicBezTo>
                  <a:cubicBezTo>
                    <a:pt x="26611" y="16897"/>
                    <a:pt x="26861" y="16719"/>
                    <a:pt x="27159" y="16659"/>
                  </a:cubicBezTo>
                  <a:cubicBezTo>
                    <a:pt x="27162" y="16658"/>
                    <a:pt x="27166" y="16658"/>
                    <a:pt x="27170" y="16658"/>
                  </a:cubicBezTo>
                  <a:close/>
                  <a:moveTo>
                    <a:pt x="28944" y="18135"/>
                  </a:moveTo>
                  <a:cubicBezTo>
                    <a:pt x="29052" y="18278"/>
                    <a:pt x="29040" y="18528"/>
                    <a:pt x="28944" y="18671"/>
                  </a:cubicBezTo>
                  <a:cubicBezTo>
                    <a:pt x="28849" y="18807"/>
                    <a:pt x="28742" y="18873"/>
                    <a:pt x="28589" y="18873"/>
                  </a:cubicBezTo>
                  <a:cubicBezTo>
                    <a:pt x="28513" y="18873"/>
                    <a:pt x="28427" y="18857"/>
                    <a:pt x="28325" y="18826"/>
                  </a:cubicBezTo>
                  <a:cubicBezTo>
                    <a:pt x="28528" y="18588"/>
                    <a:pt x="28742" y="18350"/>
                    <a:pt x="28944" y="18135"/>
                  </a:cubicBezTo>
                  <a:close/>
                  <a:moveTo>
                    <a:pt x="3822" y="18112"/>
                  </a:moveTo>
                  <a:lnTo>
                    <a:pt x="3822" y="18112"/>
                  </a:lnTo>
                  <a:cubicBezTo>
                    <a:pt x="4049" y="18350"/>
                    <a:pt x="4251" y="18588"/>
                    <a:pt x="4453" y="18814"/>
                  </a:cubicBezTo>
                  <a:cubicBezTo>
                    <a:pt x="4366" y="18856"/>
                    <a:pt x="4287" y="18876"/>
                    <a:pt x="4214" y="18876"/>
                  </a:cubicBezTo>
                  <a:cubicBezTo>
                    <a:pt x="4098" y="18876"/>
                    <a:pt x="3996" y="18826"/>
                    <a:pt x="3894" y="18731"/>
                  </a:cubicBezTo>
                  <a:cubicBezTo>
                    <a:pt x="3751" y="18576"/>
                    <a:pt x="3715" y="18350"/>
                    <a:pt x="3822" y="18112"/>
                  </a:cubicBezTo>
                  <a:close/>
                  <a:moveTo>
                    <a:pt x="26116" y="17143"/>
                  </a:moveTo>
                  <a:cubicBezTo>
                    <a:pt x="26139" y="17143"/>
                    <a:pt x="26179" y="17156"/>
                    <a:pt x="26206" y="17183"/>
                  </a:cubicBezTo>
                  <a:cubicBezTo>
                    <a:pt x="26325" y="17266"/>
                    <a:pt x="26432" y="17373"/>
                    <a:pt x="26516" y="17481"/>
                  </a:cubicBezTo>
                  <a:cubicBezTo>
                    <a:pt x="26897" y="17909"/>
                    <a:pt x="27266" y="18326"/>
                    <a:pt x="27671" y="18790"/>
                  </a:cubicBezTo>
                  <a:cubicBezTo>
                    <a:pt x="27337" y="19005"/>
                    <a:pt x="27028" y="19219"/>
                    <a:pt x="26730" y="19421"/>
                  </a:cubicBezTo>
                  <a:cubicBezTo>
                    <a:pt x="26277" y="18874"/>
                    <a:pt x="25849" y="18350"/>
                    <a:pt x="25432" y="17838"/>
                  </a:cubicBezTo>
                  <a:cubicBezTo>
                    <a:pt x="25373" y="17743"/>
                    <a:pt x="25325" y="17671"/>
                    <a:pt x="25265" y="17576"/>
                  </a:cubicBezTo>
                  <a:cubicBezTo>
                    <a:pt x="25563" y="17433"/>
                    <a:pt x="25837" y="17278"/>
                    <a:pt x="26099" y="17147"/>
                  </a:cubicBezTo>
                  <a:cubicBezTo>
                    <a:pt x="26102" y="17144"/>
                    <a:pt x="26108" y="17143"/>
                    <a:pt x="26116" y="17143"/>
                  </a:cubicBezTo>
                  <a:close/>
                  <a:moveTo>
                    <a:pt x="6661" y="17165"/>
                  </a:moveTo>
                  <a:cubicBezTo>
                    <a:pt x="6700" y="17165"/>
                    <a:pt x="6744" y="17180"/>
                    <a:pt x="6799" y="17207"/>
                  </a:cubicBezTo>
                  <a:cubicBezTo>
                    <a:pt x="7013" y="17326"/>
                    <a:pt x="7227" y="17433"/>
                    <a:pt x="7442" y="17528"/>
                  </a:cubicBezTo>
                  <a:cubicBezTo>
                    <a:pt x="7513" y="17564"/>
                    <a:pt x="7525" y="17612"/>
                    <a:pt x="7478" y="17683"/>
                  </a:cubicBezTo>
                  <a:cubicBezTo>
                    <a:pt x="7442" y="17743"/>
                    <a:pt x="7406" y="17802"/>
                    <a:pt x="7370" y="17850"/>
                  </a:cubicBezTo>
                  <a:cubicBezTo>
                    <a:pt x="6989" y="18290"/>
                    <a:pt x="6620" y="18743"/>
                    <a:pt x="6263" y="19183"/>
                  </a:cubicBezTo>
                  <a:cubicBezTo>
                    <a:pt x="6204" y="19255"/>
                    <a:pt x="6156" y="19338"/>
                    <a:pt x="6084" y="19445"/>
                  </a:cubicBezTo>
                  <a:cubicBezTo>
                    <a:pt x="5775" y="19231"/>
                    <a:pt x="5465" y="19005"/>
                    <a:pt x="5144" y="18814"/>
                  </a:cubicBezTo>
                  <a:cubicBezTo>
                    <a:pt x="5239" y="18695"/>
                    <a:pt x="5299" y="18612"/>
                    <a:pt x="5370" y="18528"/>
                  </a:cubicBezTo>
                  <a:lnTo>
                    <a:pt x="6537" y="17231"/>
                  </a:lnTo>
                  <a:cubicBezTo>
                    <a:pt x="6576" y="17185"/>
                    <a:pt x="6614" y="17165"/>
                    <a:pt x="6661" y="17165"/>
                  </a:cubicBezTo>
                  <a:close/>
                  <a:moveTo>
                    <a:pt x="28171" y="18957"/>
                  </a:moveTo>
                  <a:cubicBezTo>
                    <a:pt x="28302" y="19219"/>
                    <a:pt x="28302" y="19421"/>
                    <a:pt x="28171" y="19552"/>
                  </a:cubicBezTo>
                  <a:cubicBezTo>
                    <a:pt x="28063" y="19660"/>
                    <a:pt x="27949" y="19714"/>
                    <a:pt x="27821" y="19714"/>
                  </a:cubicBezTo>
                  <a:cubicBezTo>
                    <a:pt x="27708" y="19714"/>
                    <a:pt x="27584" y="19672"/>
                    <a:pt x="27444" y="19588"/>
                  </a:cubicBezTo>
                  <a:cubicBezTo>
                    <a:pt x="27694" y="19386"/>
                    <a:pt x="27932" y="19171"/>
                    <a:pt x="28171" y="18957"/>
                  </a:cubicBezTo>
                  <a:close/>
                  <a:moveTo>
                    <a:pt x="4596" y="18969"/>
                  </a:moveTo>
                  <a:lnTo>
                    <a:pt x="4596" y="18969"/>
                  </a:lnTo>
                  <a:cubicBezTo>
                    <a:pt x="4846" y="19171"/>
                    <a:pt x="5084" y="19386"/>
                    <a:pt x="5322" y="19588"/>
                  </a:cubicBezTo>
                  <a:cubicBezTo>
                    <a:pt x="5201" y="19679"/>
                    <a:pt x="5080" y="19724"/>
                    <a:pt x="4964" y="19724"/>
                  </a:cubicBezTo>
                  <a:cubicBezTo>
                    <a:pt x="4851" y="19724"/>
                    <a:pt x="4743" y="19682"/>
                    <a:pt x="4644" y="19600"/>
                  </a:cubicBezTo>
                  <a:cubicBezTo>
                    <a:pt x="4465" y="19469"/>
                    <a:pt x="4453" y="19326"/>
                    <a:pt x="4596" y="18969"/>
                  </a:cubicBezTo>
                  <a:close/>
                  <a:moveTo>
                    <a:pt x="25051" y="17659"/>
                  </a:moveTo>
                  <a:cubicBezTo>
                    <a:pt x="25539" y="18266"/>
                    <a:pt x="26027" y="18874"/>
                    <a:pt x="26504" y="19469"/>
                  </a:cubicBezTo>
                  <a:cubicBezTo>
                    <a:pt x="26504" y="19481"/>
                    <a:pt x="26492" y="19517"/>
                    <a:pt x="26492" y="19528"/>
                  </a:cubicBezTo>
                  <a:cubicBezTo>
                    <a:pt x="26182" y="19636"/>
                    <a:pt x="25849" y="19743"/>
                    <a:pt x="25504" y="19814"/>
                  </a:cubicBezTo>
                  <a:cubicBezTo>
                    <a:pt x="25483" y="19818"/>
                    <a:pt x="25462" y="19819"/>
                    <a:pt x="25443" y="19819"/>
                  </a:cubicBezTo>
                  <a:cubicBezTo>
                    <a:pt x="25326" y="19819"/>
                    <a:pt x="25226" y="19761"/>
                    <a:pt x="25134" y="19659"/>
                  </a:cubicBezTo>
                  <a:cubicBezTo>
                    <a:pt x="24694" y="19183"/>
                    <a:pt x="24242" y="18695"/>
                    <a:pt x="23694" y="18314"/>
                  </a:cubicBezTo>
                  <a:cubicBezTo>
                    <a:pt x="23527" y="18207"/>
                    <a:pt x="23349" y="18135"/>
                    <a:pt x="23182" y="18028"/>
                  </a:cubicBezTo>
                  <a:cubicBezTo>
                    <a:pt x="23837" y="18016"/>
                    <a:pt x="24468" y="17921"/>
                    <a:pt x="25051" y="17659"/>
                  </a:cubicBezTo>
                  <a:close/>
                  <a:moveTo>
                    <a:pt x="7692" y="17683"/>
                  </a:moveTo>
                  <a:cubicBezTo>
                    <a:pt x="8001" y="17778"/>
                    <a:pt x="8323" y="17874"/>
                    <a:pt x="8632" y="17933"/>
                  </a:cubicBezTo>
                  <a:cubicBezTo>
                    <a:pt x="8942" y="17993"/>
                    <a:pt x="9252" y="18016"/>
                    <a:pt x="9597" y="18040"/>
                  </a:cubicBezTo>
                  <a:cubicBezTo>
                    <a:pt x="9525" y="18076"/>
                    <a:pt x="9478" y="18112"/>
                    <a:pt x="9418" y="18135"/>
                  </a:cubicBezTo>
                  <a:cubicBezTo>
                    <a:pt x="9109" y="18255"/>
                    <a:pt x="8871" y="18493"/>
                    <a:pt x="8621" y="18683"/>
                  </a:cubicBezTo>
                  <a:cubicBezTo>
                    <a:pt x="8442" y="18826"/>
                    <a:pt x="8275" y="19005"/>
                    <a:pt x="8109" y="19171"/>
                  </a:cubicBezTo>
                  <a:cubicBezTo>
                    <a:pt x="7918" y="19362"/>
                    <a:pt x="7728" y="19576"/>
                    <a:pt x="7525" y="19767"/>
                  </a:cubicBezTo>
                  <a:cubicBezTo>
                    <a:pt x="7501" y="19814"/>
                    <a:pt x="7430" y="19826"/>
                    <a:pt x="7382" y="19826"/>
                  </a:cubicBezTo>
                  <a:cubicBezTo>
                    <a:pt x="7192" y="19802"/>
                    <a:pt x="6989" y="19767"/>
                    <a:pt x="6799" y="19707"/>
                  </a:cubicBezTo>
                  <a:cubicBezTo>
                    <a:pt x="6632" y="19659"/>
                    <a:pt x="6477" y="19576"/>
                    <a:pt x="6275" y="19505"/>
                  </a:cubicBezTo>
                  <a:cubicBezTo>
                    <a:pt x="6323" y="19421"/>
                    <a:pt x="6370" y="19350"/>
                    <a:pt x="6418" y="19290"/>
                  </a:cubicBezTo>
                  <a:cubicBezTo>
                    <a:pt x="6739" y="18874"/>
                    <a:pt x="7073" y="18469"/>
                    <a:pt x="7394" y="18076"/>
                  </a:cubicBezTo>
                  <a:cubicBezTo>
                    <a:pt x="7501" y="17957"/>
                    <a:pt x="7585" y="17814"/>
                    <a:pt x="7692" y="17683"/>
                  </a:cubicBezTo>
                  <a:close/>
                  <a:moveTo>
                    <a:pt x="25794" y="12636"/>
                  </a:moveTo>
                  <a:cubicBezTo>
                    <a:pt x="25815" y="12636"/>
                    <a:pt x="25837" y="12640"/>
                    <a:pt x="25861" y="12647"/>
                  </a:cubicBezTo>
                  <a:cubicBezTo>
                    <a:pt x="26313" y="12801"/>
                    <a:pt x="26730" y="12968"/>
                    <a:pt x="27111" y="13242"/>
                  </a:cubicBezTo>
                  <a:cubicBezTo>
                    <a:pt x="27790" y="13742"/>
                    <a:pt x="28361" y="14302"/>
                    <a:pt x="28885" y="14945"/>
                  </a:cubicBezTo>
                  <a:cubicBezTo>
                    <a:pt x="29218" y="15349"/>
                    <a:pt x="29587" y="15719"/>
                    <a:pt x="29945" y="16088"/>
                  </a:cubicBezTo>
                  <a:cubicBezTo>
                    <a:pt x="30076" y="16207"/>
                    <a:pt x="30242" y="16302"/>
                    <a:pt x="30373" y="16385"/>
                  </a:cubicBezTo>
                  <a:cubicBezTo>
                    <a:pt x="30207" y="16528"/>
                    <a:pt x="30016" y="16635"/>
                    <a:pt x="29849" y="16790"/>
                  </a:cubicBezTo>
                  <a:cubicBezTo>
                    <a:pt x="29635" y="16992"/>
                    <a:pt x="29421" y="17219"/>
                    <a:pt x="29230" y="17445"/>
                  </a:cubicBezTo>
                  <a:cubicBezTo>
                    <a:pt x="28825" y="17909"/>
                    <a:pt x="28433" y="18386"/>
                    <a:pt x="28004" y="18814"/>
                  </a:cubicBezTo>
                  <a:cubicBezTo>
                    <a:pt x="27671" y="19159"/>
                    <a:pt x="27266" y="19469"/>
                    <a:pt x="26849" y="19743"/>
                  </a:cubicBezTo>
                  <a:cubicBezTo>
                    <a:pt x="26551" y="19933"/>
                    <a:pt x="26194" y="20040"/>
                    <a:pt x="25849" y="20148"/>
                  </a:cubicBezTo>
                  <a:cubicBezTo>
                    <a:pt x="25823" y="20159"/>
                    <a:pt x="25798" y="20164"/>
                    <a:pt x="25774" y="20164"/>
                  </a:cubicBezTo>
                  <a:cubicBezTo>
                    <a:pt x="25698" y="20164"/>
                    <a:pt x="25632" y="20113"/>
                    <a:pt x="25587" y="20040"/>
                  </a:cubicBezTo>
                  <a:cubicBezTo>
                    <a:pt x="25837" y="19933"/>
                    <a:pt x="26087" y="19838"/>
                    <a:pt x="26337" y="19755"/>
                  </a:cubicBezTo>
                  <a:cubicBezTo>
                    <a:pt x="27170" y="19445"/>
                    <a:pt x="27861" y="18909"/>
                    <a:pt x="28421" y="18219"/>
                  </a:cubicBezTo>
                  <a:cubicBezTo>
                    <a:pt x="28694" y="17897"/>
                    <a:pt x="28944" y="17552"/>
                    <a:pt x="29230" y="17254"/>
                  </a:cubicBezTo>
                  <a:cubicBezTo>
                    <a:pt x="29492" y="16981"/>
                    <a:pt x="29730" y="16683"/>
                    <a:pt x="30076" y="16504"/>
                  </a:cubicBezTo>
                  <a:cubicBezTo>
                    <a:pt x="30171" y="16469"/>
                    <a:pt x="30171" y="16326"/>
                    <a:pt x="30076" y="16290"/>
                  </a:cubicBezTo>
                  <a:cubicBezTo>
                    <a:pt x="29695" y="16064"/>
                    <a:pt x="29397" y="15730"/>
                    <a:pt x="29111" y="15397"/>
                  </a:cubicBezTo>
                  <a:cubicBezTo>
                    <a:pt x="28742" y="14957"/>
                    <a:pt x="28397" y="14516"/>
                    <a:pt x="27992" y="14111"/>
                  </a:cubicBezTo>
                  <a:cubicBezTo>
                    <a:pt x="27563" y="13671"/>
                    <a:pt x="27051" y="13325"/>
                    <a:pt x="26480" y="13099"/>
                  </a:cubicBezTo>
                  <a:cubicBezTo>
                    <a:pt x="26182" y="12992"/>
                    <a:pt x="25885" y="12897"/>
                    <a:pt x="25587" y="12778"/>
                  </a:cubicBezTo>
                  <a:cubicBezTo>
                    <a:pt x="25644" y="12692"/>
                    <a:pt x="25709" y="12636"/>
                    <a:pt x="25794" y="12636"/>
                  </a:cubicBezTo>
                  <a:close/>
                  <a:moveTo>
                    <a:pt x="6971" y="12645"/>
                  </a:moveTo>
                  <a:cubicBezTo>
                    <a:pt x="7061" y="12645"/>
                    <a:pt x="7120" y="12688"/>
                    <a:pt x="7192" y="12778"/>
                  </a:cubicBezTo>
                  <a:cubicBezTo>
                    <a:pt x="6930" y="12873"/>
                    <a:pt x="6680" y="12968"/>
                    <a:pt x="6430" y="13052"/>
                  </a:cubicBezTo>
                  <a:cubicBezTo>
                    <a:pt x="5596" y="13361"/>
                    <a:pt x="4906" y="13897"/>
                    <a:pt x="4346" y="14587"/>
                  </a:cubicBezTo>
                  <a:cubicBezTo>
                    <a:pt x="4072" y="14921"/>
                    <a:pt x="3822" y="15254"/>
                    <a:pt x="3537" y="15552"/>
                  </a:cubicBezTo>
                  <a:cubicBezTo>
                    <a:pt x="3275" y="15826"/>
                    <a:pt x="3036" y="16123"/>
                    <a:pt x="2691" y="16302"/>
                  </a:cubicBezTo>
                  <a:cubicBezTo>
                    <a:pt x="2620" y="16338"/>
                    <a:pt x="2608" y="16481"/>
                    <a:pt x="2679" y="16528"/>
                  </a:cubicBezTo>
                  <a:cubicBezTo>
                    <a:pt x="3203" y="16826"/>
                    <a:pt x="3560" y="17302"/>
                    <a:pt x="3929" y="17743"/>
                  </a:cubicBezTo>
                  <a:cubicBezTo>
                    <a:pt x="4322" y="18231"/>
                    <a:pt x="4727" y="18743"/>
                    <a:pt x="5251" y="19112"/>
                  </a:cubicBezTo>
                  <a:cubicBezTo>
                    <a:pt x="5549" y="19326"/>
                    <a:pt x="5882" y="19517"/>
                    <a:pt x="6215" y="19683"/>
                  </a:cubicBezTo>
                  <a:cubicBezTo>
                    <a:pt x="6537" y="19826"/>
                    <a:pt x="6870" y="19933"/>
                    <a:pt x="7204" y="20052"/>
                  </a:cubicBezTo>
                  <a:cubicBezTo>
                    <a:pt x="7147" y="20119"/>
                    <a:pt x="7067" y="20170"/>
                    <a:pt x="6971" y="20170"/>
                  </a:cubicBezTo>
                  <a:cubicBezTo>
                    <a:pt x="6946" y="20170"/>
                    <a:pt x="6921" y="20167"/>
                    <a:pt x="6894" y="20160"/>
                  </a:cubicBezTo>
                  <a:cubicBezTo>
                    <a:pt x="6442" y="20005"/>
                    <a:pt x="6025" y="19838"/>
                    <a:pt x="5644" y="19564"/>
                  </a:cubicBezTo>
                  <a:cubicBezTo>
                    <a:pt x="4953" y="19064"/>
                    <a:pt x="4370" y="18493"/>
                    <a:pt x="3858" y="17850"/>
                  </a:cubicBezTo>
                  <a:cubicBezTo>
                    <a:pt x="3525" y="17445"/>
                    <a:pt x="3167" y="17076"/>
                    <a:pt x="2810" y="16707"/>
                  </a:cubicBezTo>
                  <a:cubicBezTo>
                    <a:pt x="2679" y="16588"/>
                    <a:pt x="2513" y="16492"/>
                    <a:pt x="2370" y="16385"/>
                  </a:cubicBezTo>
                  <a:cubicBezTo>
                    <a:pt x="2370" y="16385"/>
                    <a:pt x="2370" y="16373"/>
                    <a:pt x="2382" y="16373"/>
                  </a:cubicBezTo>
                  <a:cubicBezTo>
                    <a:pt x="2882" y="16147"/>
                    <a:pt x="3227" y="15730"/>
                    <a:pt x="3560" y="15314"/>
                  </a:cubicBezTo>
                  <a:cubicBezTo>
                    <a:pt x="4108" y="14647"/>
                    <a:pt x="4656" y="13992"/>
                    <a:pt x="5346" y="13456"/>
                  </a:cubicBezTo>
                  <a:cubicBezTo>
                    <a:pt x="5799" y="13099"/>
                    <a:pt x="6299" y="12801"/>
                    <a:pt x="6870" y="12659"/>
                  </a:cubicBezTo>
                  <a:cubicBezTo>
                    <a:pt x="6908" y="12650"/>
                    <a:pt x="6941" y="12645"/>
                    <a:pt x="6971" y="12645"/>
                  </a:cubicBezTo>
                  <a:close/>
                  <a:moveTo>
                    <a:pt x="27337" y="19659"/>
                  </a:moveTo>
                  <a:lnTo>
                    <a:pt x="27337" y="19659"/>
                  </a:lnTo>
                  <a:cubicBezTo>
                    <a:pt x="27325" y="19826"/>
                    <a:pt x="27325" y="19957"/>
                    <a:pt x="27313" y="20112"/>
                  </a:cubicBezTo>
                  <a:cubicBezTo>
                    <a:pt x="27313" y="20231"/>
                    <a:pt x="27218" y="20302"/>
                    <a:pt x="27099" y="20302"/>
                  </a:cubicBezTo>
                  <a:cubicBezTo>
                    <a:pt x="26920" y="20302"/>
                    <a:pt x="26754" y="20279"/>
                    <a:pt x="26658" y="20112"/>
                  </a:cubicBezTo>
                  <a:cubicBezTo>
                    <a:pt x="26873" y="19957"/>
                    <a:pt x="27087" y="19826"/>
                    <a:pt x="27337" y="19659"/>
                  </a:cubicBezTo>
                  <a:close/>
                  <a:moveTo>
                    <a:pt x="5442" y="19659"/>
                  </a:moveTo>
                  <a:lnTo>
                    <a:pt x="5442" y="19659"/>
                  </a:lnTo>
                  <a:cubicBezTo>
                    <a:pt x="5680" y="19826"/>
                    <a:pt x="5906" y="19957"/>
                    <a:pt x="6132" y="20112"/>
                  </a:cubicBezTo>
                  <a:cubicBezTo>
                    <a:pt x="6042" y="20238"/>
                    <a:pt x="5891" y="20316"/>
                    <a:pt x="5746" y="20316"/>
                  </a:cubicBezTo>
                  <a:cubicBezTo>
                    <a:pt x="5698" y="20316"/>
                    <a:pt x="5652" y="20308"/>
                    <a:pt x="5608" y="20290"/>
                  </a:cubicBezTo>
                  <a:cubicBezTo>
                    <a:pt x="5549" y="20279"/>
                    <a:pt x="5489" y="20195"/>
                    <a:pt x="5477" y="20136"/>
                  </a:cubicBezTo>
                  <a:cubicBezTo>
                    <a:pt x="5465" y="19993"/>
                    <a:pt x="5465" y="19838"/>
                    <a:pt x="5442" y="19659"/>
                  </a:cubicBezTo>
                  <a:close/>
                  <a:moveTo>
                    <a:pt x="26432" y="20148"/>
                  </a:moveTo>
                  <a:lnTo>
                    <a:pt x="26432" y="20148"/>
                  </a:lnTo>
                  <a:cubicBezTo>
                    <a:pt x="26539" y="20469"/>
                    <a:pt x="26432" y="20707"/>
                    <a:pt x="26147" y="20850"/>
                  </a:cubicBezTo>
                  <a:cubicBezTo>
                    <a:pt x="26075" y="20695"/>
                    <a:pt x="26016" y="20529"/>
                    <a:pt x="25920" y="20350"/>
                  </a:cubicBezTo>
                  <a:cubicBezTo>
                    <a:pt x="26087" y="20290"/>
                    <a:pt x="26266" y="20207"/>
                    <a:pt x="26432" y="20148"/>
                  </a:cubicBezTo>
                  <a:close/>
                  <a:moveTo>
                    <a:pt x="6335" y="20171"/>
                  </a:moveTo>
                  <a:lnTo>
                    <a:pt x="6335" y="20171"/>
                  </a:lnTo>
                  <a:cubicBezTo>
                    <a:pt x="6513" y="20231"/>
                    <a:pt x="6680" y="20290"/>
                    <a:pt x="6846" y="20362"/>
                  </a:cubicBezTo>
                  <a:cubicBezTo>
                    <a:pt x="6775" y="20541"/>
                    <a:pt x="6692" y="20707"/>
                    <a:pt x="6620" y="20874"/>
                  </a:cubicBezTo>
                  <a:cubicBezTo>
                    <a:pt x="6335" y="20719"/>
                    <a:pt x="6239" y="20493"/>
                    <a:pt x="6335" y="20171"/>
                  </a:cubicBezTo>
                  <a:close/>
                  <a:moveTo>
                    <a:pt x="22348" y="20052"/>
                  </a:moveTo>
                  <a:cubicBezTo>
                    <a:pt x="22396" y="20064"/>
                    <a:pt x="22432" y="20064"/>
                    <a:pt x="22467" y="20064"/>
                  </a:cubicBezTo>
                  <a:cubicBezTo>
                    <a:pt x="22902" y="20238"/>
                    <a:pt x="23355" y="20279"/>
                    <a:pt x="23809" y="20279"/>
                  </a:cubicBezTo>
                  <a:cubicBezTo>
                    <a:pt x="23978" y="20279"/>
                    <a:pt x="24146" y="20273"/>
                    <a:pt x="24313" y="20267"/>
                  </a:cubicBezTo>
                  <a:lnTo>
                    <a:pt x="25027" y="20267"/>
                  </a:lnTo>
                  <a:cubicBezTo>
                    <a:pt x="25075" y="20267"/>
                    <a:pt x="25134" y="20302"/>
                    <a:pt x="25170" y="20326"/>
                  </a:cubicBezTo>
                  <a:cubicBezTo>
                    <a:pt x="25242" y="20410"/>
                    <a:pt x="25325" y="20481"/>
                    <a:pt x="25373" y="20564"/>
                  </a:cubicBezTo>
                  <a:cubicBezTo>
                    <a:pt x="25492" y="20802"/>
                    <a:pt x="25611" y="21076"/>
                    <a:pt x="25742" y="21338"/>
                  </a:cubicBezTo>
                  <a:cubicBezTo>
                    <a:pt x="25623" y="21374"/>
                    <a:pt x="25551" y="21386"/>
                    <a:pt x="25480" y="21398"/>
                  </a:cubicBezTo>
                  <a:lnTo>
                    <a:pt x="23777" y="21576"/>
                  </a:lnTo>
                  <a:cubicBezTo>
                    <a:pt x="23741" y="21600"/>
                    <a:pt x="23682" y="21600"/>
                    <a:pt x="23622" y="21612"/>
                  </a:cubicBezTo>
                  <a:cubicBezTo>
                    <a:pt x="23552" y="21628"/>
                    <a:pt x="23507" y="21638"/>
                    <a:pt x="23474" y="21638"/>
                  </a:cubicBezTo>
                  <a:cubicBezTo>
                    <a:pt x="23406" y="21638"/>
                    <a:pt x="23393" y="21594"/>
                    <a:pt x="23337" y="21457"/>
                  </a:cubicBezTo>
                  <a:cubicBezTo>
                    <a:pt x="23122" y="21005"/>
                    <a:pt x="22848" y="20600"/>
                    <a:pt x="22491" y="20231"/>
                  </a:cubicBezTo>
                  <a:cubicBezTo>
                    <a:pt x="22444" y="20183"/>
                    <a:pt x="22384" y="20136"/>
                    <a:pt x="22325" y="20100"/>
                  </a:cubicBezTo>
                  <a:cubicBezTo>
                    <a:pt x="22337" y="20076"/>
                    <a:pt x="22337" y="20064"/>
                    <a:pt x="22348" y="20052"/>
                  </a:cubicBezTo>
                  <a:close/>
                  <a:moveTo>
                    <a:pt x="10418" y="20052"/>
                  </a:moveTo>
                  <a:cubicBezTo>
                    <a:pt x="9966" y="20529"/>
                    <a:pt x="9597" y="21052"/>
                    <a:pt x="9371" y="21648"/>
                  </a:cubicBezTo>
                  <a:cubicBezTo>
                    <a:pt x="8585" y="21553"/>
                    <a:pt x="7823" y="21481"/>
                    <a:pt x="7037" y="21386"/>
                  </a:cubicBezTo>
                  <a:cubicBezTo>
                    <a:pt x="7204" y="21017"/>
                    <a:pt x="7287" y="20660"/>
                    <a:pt x="7561" y="20398"/>
                  </a:cubicBezTo>
                  <a:cubicBezTo>
                    <a:pt x="7620" y="20338"/>
                    <a:pt x="7728" y="20290"/>
                    <a:pt x="7811" y="20290"/>
                  </a:cubicBezTo>
                  <a:cubicBezTo>
                    <a:pt x="8128" y="20290"/>
                    <a:pt x="8441" y="20301"/>
                    <a:pt x="8755" y="20301"/>
                  </a:cubicBezTo>
                  <a:cubicBezTo>
                    <a:pt x="8912" y="20301"/>
                    <a:pt x="9069" y="20298"/>
                    <a:pt x="9228" y="20290"/>
                  </a:cubicBezTo>
                  <a:cubicBezTo>
                    <a:pt x="9549" y="20279"/>
                    <a:pt x="9894" y="20255"/>
                    <a:pt x="10204" y="20112"/>
                  </a:cubicBezTo>
                  <a:cubicBezTo>
                    <a:pt x="10287" y="20076"/>
                    <a:pt x="10347" y="20064"/>
                    <a:pt x="10418" y="20052"/>
                  </a:cubicBezTo>
                  <a:close/>
                  <a:moveTo>
                    <a:pt x="27551" y="20040"/>
                  </a:moveTo>
                  <a:cubicBezTo>
                    <a:pt x="27623" y="20195"/>
                    <a:pt x="27694" y="20338"/>
                    <a:pt x="27754" y="20469"/>
                  </a:cubicBezTo>
                  <a:lnTo>
                    <a:pt x="27980" y="21136"/>
                  </a:lnTo>
                  <a:cubicBezTo>
                    <a:pt x="27992" y="21172"/>
                    <a:pt x="27980" y="21231"/>
                    <a:pt x="27968" y="21243"/>
                  </a:cubicBezTo>
                  <a:cubicBezTo>
                    <a:pt x="27849" y="21350"/>
                    <a:pt x="27051" y="21672"/>
                    <a:pt x="26849" y="21707"/>
                  </a:cubicBezTo>
                  <a:cubicBezTo>
                    <a:pt x="26920" y="21541"/>
                    <a:pt x="27039" y="21374"/>
                    <a:pt x="26920" y="21207"/>
                  </a:cubicBezTo>
                  <a:cubicBezTo>
                    <a:pt x="26837" y="21076"/>
                    <a:pt x="26694" y="20957"/>
                    <a:pt x="26575" y="20838"/>
                  </a:cubicBezTo>
                  <a:cubicBezTo>
                    <a:pt x="26623" y="20731"/>
                    <a:pt x="26682" y="20600"/>
                    <a:pt x="26742" y="20469"/>
                  </a:cubicBezTo>
                  <a:cubicBezTo>
                    <a:pt x="26853" y="20469"/>
                    <a:pt x="26969" y="20480"/>
                    <a:pt x="27084" y="20480"/>
                  </a:cubicBezTo>
                  <a:cubicBezTo>
                    <a:pt x="27141" y="20480"/>
                    <a:pt x="27198" y="20477"/>
                    <a:pt x="27254" y="20469"/>
                  </a:cubicBezTo>
                  <a:cubicBezTo>
                    <a:pt x="27456" y="20433"/>
                    <a:pt x="27492" y="20243"/>
                    <a:pt x="27551" y="20040"/>
                  </a:cubicBezTo>
                  <a:close/>
                  <a:moveTo>
                    <a:pt x="5239" y="20052"/>
                  </a:moveTo>
                  <a:cubicBezTo>
                    <a:pt x="5299" y="20231"/>
                    <a:pt x="5322" y="20433"/>
                    <a:pt x="5537" y="20469"/>
                  </a:cubicBezTo>
                  <a:cubicBezTo>
                    <a:pt x="5592" y="20473"/>
                    <a:pt x="5649" y="20474"/>
                    <a:pt x="5706" y="20474"/>
                  </a:cubicBezTo>
                  <a:cubicBezTo>
                    <a:pt x="5820" y="20474"/>
                    <a:pt x="5934" y="20469"/>
                    <a:pt x="6037" y="20469"/>
                  </a:cubicBezTo>
                  <a:cubicBezTo>
                    <a:pt x="6096" y="20588"/>
                    <a:pt x="6144" y="20719"/>
                    <a:pt x="6180" y="20874"/>
                  </a:cubicBezTo>
                  <a:cubicBezTo>
                    <a:pt x="6073" y="20993"/>
                    <a:pt x="5918" y="21112"/>
                    <a:pt x="5834" y="21243"/>
                  </a:cubicBezTo>
                  <a:cubicBezTo>
                    <a:pt x="5715" y="21410"/>
                    <a:pt x="5834" y="21564"/>
                    <a:pt x="5942" y="21743"/>
                  </a:cubicBezTo>
                  <a:cubicBezTo>
                    <a:pt x="5763" y="21684"/>
                    <a:pt x="5608" y="21648"/>
                    <a:pt x="5477" y="21588"/>
                  </a:cubicBezTo>
                  <a:cubicBezTo>
                    <a:pt x="5263" y="21493"/>
                    <a:pt x="5061" y="21374"/>
                    <a:pt x="4846" y="21267"/>
                  </a:cubicBezTo>
                  <a:cubicBezTo>
                    <a:pt x="4822" y="21255"/>
                    <a:pt x="4787" y="21207"/>
                    <a:pt x="4787" y="21183"/>
                  </a:cubicBezTo>
                  <a:cubicBezTo>
                    <a:pt x="4894" y="20791"/>
                    <a:pt x="5013" y="20421"/>
                    <a:pt x="5239" y="20052"/>
                  </a:cubicBezTo>
                  <a:close/>
                  <a:moveTo>
                    <a:pt x="26366" y="21050"/>
                  </a:moveTo>
                  <a:cubicBezTo>
                    <a:pt x="26541" y="21050"/>
                    <a:pt x="26738" y="21167"/>
                    <a:pt x="26778" y="21326"/>
                  </a:cubicBezTo>
                  <a:cubicBezTo>
                    <a:pt x="26789" y="21386"/>
                    <a:pt x="26778" y="21481"/>
                    <a:pt x="26730" y="21529"/>
                  </a:cubicBezTo>
                  <a:cubicBezTo>
                    <a:pt x="26635" y="21624"/>
                    <a:pt x="26539" y="21731"/>
                    <a:pt x="26432" y="21838"/>
                  </a:cubicBezTo>
                  <a:cubicBezTo>
                    <a:pt x="26373" y="21564"/>
                    <a:pt x="26325" y="21314"/>
                    <a:pt x="26266" y="21064"/>
                  </a:cubicBezTo>
                  <a:cubicBezTo>
                    <a:pt x="26297" y="21055"/>
                    <a:pt x="26331" y="21050"/>
                    <a:pt x="26366" y="21050"/>
                  </a:cubicBezTo>
                  <a:close/>
                  <a:moveTo>
                    <a:pt x="6433" y="21042"/>
                  </a:moveTo>
                  <a:cubicBezTo>
                    <a:pt x="6460" y="21042"/>
                    <a:pt x="6489" y="21052"/>
                    <a:pt x="6513" y="21052"/>
                  </a:cubicBezTo>
                  <a:cubicBezTo>
                    <a:pt x="6454" y="21314"/>
                    <a:pt x="6418" y="21564"/>
                    <a:pt x="6370" y="21898"/>
                  </a:cubicBezTo>
                  <a:cubicBezTo>
                    <a:pt x="6275" y="21803"/>
                    <a:pt x="6215" y="21731"/>
                    <a:pt x="6156" y="21660"/>
                  </a:cubicBezTo>
                  <a:cubicBezTo>
                    <a:pt x="6073" y="21564"/>
                    <a:pt x="5965" y="21469"/>
                    <a:pt x="6025" y="21326"/>
                  </a:cubicBezTo>
                  <a:cubicBezTo>
                    <a:pt x="6084" y="21172"/>
                    <a:pt x="6215" y="21076"/>
                    <a:pt x="6394" y="21052"/>
                  </a:cubicBezTo>
                  <a:cubicBezTo>
                    <a:pt x="6406" y="21045"/>
                    <a:pt x="6419" y="21042"/>
                    <a:pt x="6433" y="21042"/>
                  </a:cubicBezTo>
                  <a:close/>
                  <a:moveTo>
                    <a:pt x="6966" y="21553"/>
                  </a:moveTo>
                  <a:cubicBezTo>
                    <a:pt x="7680" y="21624"/>
                    <a:pt x="8347" y="21684"/>
                    <a:pt x="9037" y="21767"/>
                  </a:cubicBezTo>
                  <a:cubicBezTo>
                    <a:pt x="9061" y="21779"/>
                    <a:pt x="9073" y="21779"/>
                    <a:pt x="9109" y="21779"/>
                  </a:cubicBezTo>
                  <a:cubicBezTo>
                    <a:pt x="9299" y="21803"/>
                    <a:pt x="9299" y="21826"/>
                    <a:pt x="9240" y="22017"/>
                  </a:cubicBezTo>
                  <a:cubicBezTo>
                    <a:pt x="9180" y="22219"/>
                    <a:pt x="9109" y="22422"/>
                    <a:pt x="9061" y="22612"/>
                  </a:cubicBezTo>
                  <a:cubicBezTo>
                    <a:pt x="9017" y="22743"/>
                    <a:pt x="8954" y="22804"/>
                    <a:pt x="8842" y="22804"/>
                  </a:cubicBezTo>
                  <a:cubicBezTo>
                    <a:pt x="8832" y="22804"/>
                    <a:pt x="8822" y="22804"/>
                    <a:pt x="8811" y="22803"/>
                  </a:cubicBezTo>
                  <a:cubicBezTo>
                    <a:pt x="8406" y="22791"/>
                    <a:pt x="8001" y="22779"/>
                    <a:pt x="7597" y="22743"/>
                  </a:cubicBezTo>
                  <a:cubicBezTo>
                    <a:pt x="7335" y="22731"/>
                    <a:pt x="7049" y="22719"/>
                    <a:pt x="6739" y="22684"/>
                  </a:cubicBezTo>
                  <a:cubicBezTo>
                    <a:pt x="6811" y="22303"/>
                    <a:pt x="6882" y="21922"/>
                    <a:pt x="6966" y="21553"/>
                  </a:cubicBezTo>
                  <a:close/>
                  <a:moveTo>
                    <a:pt x="25825" y="21588"/>
                  </a:moveTo>
                  <a:cubicBezTo>
                    <a:pt x="25896" y="21922"/>
                    <a:pt x="25968" y="22303"/>
                    <a:pt x="26039" y="22696"/>
                  </a:cubicBezTo>
                  <a:cubicBezTo>
                    <a:pt x="25325" y="22743"/>
                    <a:pt x="24646" y="22779"/>
                    <a:pt x="23980" y="22815"/>
                  </a:cubicBezTo>
                  <a:cubicBezTo>
                    <a:pt x="23837" y="22815"/>
                    <a:pt x="23765" y="22779"/>
                    <a:pt x="23741" y="22624"/>
                  </a:cubicBezTo>
                  <a:cubicBezTo>
                    <a:pt x="23682" y="22398"/>
                    <a:pt x="23599" y="22195"/>
                    <a:pt x="23527" y="21981"/>
                  </a:cubicBezTo>
                  <a:cubicBezTo>
                    <a:pt x="23480" y="21886"/>
                    <a:pt x="23515" y="21838"/>
                    <a:pt x="23622" y="21826"/>
                  </a:cubicBezTo>
                  <a:cubicBezTo>
                    <a:pt x="23694" y="21803"/>
                    <a:pt x="23765" y="21803"/>
                    <a:pt x="23837" y="21791"/>
                  </a:cubicBezTo>
                  <a:cubicBezTo>
                    <a:pt x="24480" y="21719"/>
                    <a:pt x="25134" y="21660"/>
                    <a:pt x="25825" y="21588"/>
                  </a:cubicBezTo>
                  <a:close/>
                  <a:moveTo>
                    <a:pt x="4299" y="19386"/>
                  </a:moveTo>
                  <a:cubicBezTo>
                    <a:pt x="4418" y="19767"/>
                    <a:pt x="4703" y="19898"/>
                    <a:pt x="5072" y="19898"/>
                  </a:cubicBezTo>
                  <a:lnTo>
                    <a:pt x="4763" y="20660"/>
                  </a:lnTo>
                  <a:cubicBezTo>
                    <a:pt x="4703" y="20838"/>
                    <a:pt x="4644" y="21029"/>
                    <a:pt x="4572" y="21207"/>
                  </a:cubicBezTo>
                  <a:cubicBezTo>
                    <a:pt x="4537" y="21291"/>
                    <a:pt x="4549" y="21350"/>
                    <a:pt x="4632" y="21374"/>
                  </a:cubicBezTo>
                  <a:cubicBezTo>
                    <a:pt x="5049" y="21564"/>
                    <a:pt x="5477" y="21767"/>
                    <a:pt x="5882" y="21945"/>
                  </a:cubicBezTo>
                  <a:cubicBezTo>
                    <a:pt x="5799" y="22065"/>
                    <a:pt x="5715" y="22207"/>
                    <a:pt x="5656" y="22362"/>
                  </a:cubicBezTo>
                  <a:cubicBezTo>
                    <a:pt x="5596" y="22517"/>
                    <a:pt x="5620" y="22684"/>
                    <a:pt x="5715" y="22862"/>
                  </a:cubicBezTo>
                  <a:cubicBezTo>
                    <a:pt x="5549" y="22803"/>
                    <a:pt x="5370" y="22743"/>
                    <a:pt x="5203" y="22660"/>
                  </a:cubicBezTo>
                  <a:cubicBezTo>
                    <a:pt x="5061" y="22576"/>
                    <a:pt x="4918" y="22481"/>
                    <a:pt x="4799" y="22374"/>
                  </a:cubicBezTo>
                  <a:cubicBezTo>
                    <a:pt x="4453" y="22088"/>
                    <a:pt x="4072" y="21850"/>
                    <a:pt x="3632" y="21684"/>
                  </a:cubicBezTo>
                  <a:cubicBezTo>
                    <a:pt x="3858" y="21231"/>
                    <a:pt x="3941" y="20731"/>
                    <a:pt x="4001" y="20243"/>
                  </a:cubicBezTo>
                  <a:cubicBezTo>
                    <a:pt x="4037" y="19921"/>
                    <a:pt x="4132" y="19648"/>
                    <a:pt x="4299" y="19386"/>
                  </a:cubicBezTo>
                  <a:close/>
                  <a:moveTo>
                    <a:pt x="28480" y="19386"/>
                  </a:moveTo>
                  <a:cubicBezTo>
                    <a:pt x="28659" y="19695"/>
                    <a:pt x="28766" y="20005"/>
                    <a:pt x="28814" y="20350"/>
                  </a:cubicBezTo>
                  <a:cubicBezTo>
                    <a:pt x="28837" y="20802"/>
                    <a:pt x="28944" y="21267"/>
                    <a:pt x="29147" y="21695"/>
                  </a:cubicBezTo>
                  <a:cubicBezTo>
                    <a:pt x="28611" y="21886"/>
                    <a:pt x="28194" y="22219"/>
                    <a:pt x="27754" y="22553"/>
                  </a:cubicBezTo>
                  <a:cubicBezTo>
                    <a:pt x="27540" y="22696"/>
                    <a:pt x="27301" y="22779"/>
                    <a:pt x="27063" y="22874"/>
                  </a:cubicBezTo>
                  <a:cubicBezTo>
                    <a:pt x="27230" y="22505"/>
                    <a:pt x="27147" y="22207"/>
                    <a:pt x="26861" y="21945"/>
                  </a:cubicBezTo>
                  <a:cubicBezTo>
                    <a:pt x="26873" y="21922"/>
                    <a:pt x="26885" y="21910"/>
                    <a:pt x="26909" y="21910"/>
                  </a:cubicBezTo>
                  <a:cubicBezTo>
                    <a:pt x="27266" y="21767"/>
                    <a:pt x="27599" y="21612"/>
                    <a:pt x="27956" y="21469"/>
                  </a:cubicBezTo>
                  <a:cubicBezTo>
                    <a:pt x="28052" y="21422"/>
                    <a:pt x="28182" y="21386"/>
                    <a:pt x="28218" y="21314"/>
                  </a:cubicBezTo>
                  <a:cubicBezTo>
                    <a:pt x="28242" y="21255"/>
                    <a:pt x="28171" y="21124"/>
                    <a:pt x="28135" y="21029"/>
                  </a:cubicBezTo>
                  <a:cubicBezTo>
                    <a:pt x="28004" y="20660"/>
                    <a:pt x="27861" y="20290"/>
                    <a:pt x="27730" y="19921"/>
                  </a:cubicBezTo>
                  <a:cubicBezTo>
                    <a:pt x="28087" y="19921"/>
                    <a:pt x="28361" y="19779"/>
                    <a:pt x="28480" y="19386"/>
                  </a:cubicBezTo>
                  <a:close/>
                  <a:moveTo>
                    <a:pt x="6323" y="21969"/>
                  </a:moveTo>
                  <a:lnTo>
                    <a:pt x="6323" y="21969"/>
                  </a:lnTo>
                  <a:cubicBezTo>
                    <a:pt x="6287" y="22303"/>
                    <a:pt x="6275" y="22624"/>
                    <a:pt x="6251" y="22969"/>
                  </a:cubicBezTo>
                  <a:cubicBezTo>
                    <a:pt x="6073" y="22815"/>
                    <a:pt x="5799" y="22791"/>
                    <a:pt x="5834" y="22493"/>
                  </a:cubicBezTo>
                  <a:cubicBezTo>
                    <a:pt x="5846" y="22219"/>
                    <a:pt x="5977" y="22076"/>
                    <a:pt x="6323" y="21969"/>
                  </a:cubicBezTo>
                  <a:close/>
                  <a:moveTo>
                    <a:pt x="26456" y="21981"/>
                  </a:moveTo>
                  <a:lnTo>
                    <a:pt x="26456" y="21981"/>
                  </a:lnTo>
                  <a:cubicBezTo>
                    <a:pt x="26754" y="22041"/>
                    <a:pt x="26909" y="22195"/>
                    <a:pt x="26944" y="22457"/>
                  </a:cubicBezTo>
                  <a:cubicBezTo>
                    <a:pt x="26992" y="22779"/>
                    <a:pt x="26730" y="22838"/>
                    <a:pt x="26539" y="22969"/>
                  </a:cubicBezTo>
                  <a:cubicBezTo>
                    <a:pt x="26504" y="22624"/>
                    <a:pt x="26492" y="22303"/>
                    <a:pt x="26456" y="21981"/>
                  </a:cubicBezTo>
                  <a:close/>
                  <a:moveTo>
                    <a:pt x="31102" y="21909"/>
                  </a:moveTo>
                  <a:cubicBezTo>
                    <a:pt x="31678" y="21909"/>
                    <a:pt x="32094" y="22170"/>
                    <a:pt x="32373" y="22636"/>
                  </a:cubicBezTo>
                  <a:cubicBezTo>
                    <a:pt x="32445" y="22755"/>
                    <a:pt x="32516" y="22898"/>
                    <a:pt x="32576" y="23017"/>
                  </a:cubicBezTo>
                  <a:cubicBezTo>
                    <a:pt x="32624" y="23100"/>
                    <a:pt x="32588" y="23148"/>
                    <a:pt x="32516" y="23172"/>
                  </a:cubicBezTo>
                  <a:cubicBezTo>
                    <a:pt x="32284" y="23287"/>
                    <a:pt x="32035" y="23341"/>
                    <a:pt x="31791" y="23341"/>
                  </a:cubicBezTo>
                  <a:cubicBezTo>
                    <a:pt x="31148" y="23341"/>
                    <a:pt x="30531" y="22965"/>
                    <a:pt x="30290" y="22326"/>
                  </a:cubicBezTo>
                  <a:cubicBezTo>
                    <a:pt x="30207" y="22160"/>
                    <a:pt x="30230" y="22100"/>
                    <a:pt x="30409" y="22041"/>
                  </a:cubicBezTo>
                  <a:cubicBezTo>
                    <a:pt x="30611" y="21981"/>
                    <a:pt x="30838" y="21957"/>
                    <a:pt x="31064" y="21910"/>
                  </a:cubicBezTo>
                  <a:cubicBezTo>
                    <a:pt x="31077" y="21909"/>
                    <a:pt x="31090" y="21909"/>
                    <a:pt x="31102" y="21909"/>
                  </a:cubicBezTo>
                  <a:close/>
                  <a:moveTo>
                    <a:pt x="1727" y="21898"/>
                  </a:moveTo>
                  <a:cubicBezTo>
                    <a:pt x="1965" y="21957"/>
                    <a:pt x="2191" y="22005"/>
                    <a:pt x="2405" y="22076"/>
                  </a:cubicBezTo>
                  <a:cubicBezTo>
                    <a:pt x="2525" y="22100"/>
                    <a:pt x="2536" y="22195"/>
                    <a:pt x="2501" y="22303"/>
                  </a:cubicBezTo>
                  <a:cubicBezTo>
                    <a:pt x="2217" y="22880"/>
                    <a:pt x="1736" y="23362"/>
                    <a:pt x="1057" y="23362"/>
                  </a:cubicBezTo>
                  <a:cubicBezTo>
                    <a:pt x="937" y="23362"/>
                    <a:pt x="811" y="23347"/>
                    <a:pt x="679" y="23315"/>
                  </a:cubicBezTo>
                  <a:cubicBezTo>
                    <a:pt x="536" y="23267"/>
                    <a:pt x="393" y="23231"/>
                    <a:pt x="262" y="23196"/>
                  </a:cubicBezTo>
                  <a:cubicBezTo>
                    <a:pt x="179" y="23160"/>
                    <a:pt x="143" y="23100"/>
                    <a:pt x="191" y="23017"/>
                  </a:cubicBezTo>
                  <a:cubicBezTo>
                    <a:pt x="369" y="22624"/>
                    <a:pt x="596" y="22303"/>
                    <a:pt x="965" y="22076"/>
                  </a:cubicBezTo>
                  <a:cubicBezTo>
                    <a:pt x="1191" y="21934"/>
                    <a:pt x="1453" y="21922"/>
                    <a:pt x="1727" y="21898"/>
                  </a:cubicBezTo>
                  <a:close/>
                  <a:moveTo>
                    <a:pt x="6751" y="22874"/>
                  </a:moveTo>
                  <a:lnTo>
                    <a:pt x="6751" y="22874"/>
                  </a:lnTo>
                  <a:cubicBezTo>
                    <a:pt x="7478" y="22922"/>
                    <a:pt x="8180" y="22969"/>
                    <a:pt x="8918" y="23017"/>
                  </a:cubicBezTo>
                  <a:cubicBezTo>
                    <a:pt x="8835" y="23291"/>
                    <a:pt x="8775" y="23589"/>
                    <a:pt x="8621" y="23850"/>
                  </a:cubicBezTo>
                  <a:cubicBezTo>
                    <a:pt x="8585" y="23886"/>
                    <a:pt x="8513" y="23910"/>
                    <a:pt x="8454" y="23910"/>
                  </a:cubicBezTo>
                  <a:cubicBezTo>
                    <a:pt x="8275" y="23910"/>
                    <a:pt x="8109" y="23886"/>
                    <a:pt x="7942" y="23874"/>
                  </a:cubicBezTo>
                  <a:cubicBezTo>
                    <a:pt x="7561" y="23862"/>
                    <a:pt x="7192" y="23827"/>
                    <a:pt x="6787" y="23803"/>
                  </a:cubicBezTo>
                  <a:cubicBezTo>
                    <a:pt x="6775" y="23505"/>
                    <a:pt x="6751" y="23208"/>
                    <a:pt x="6751" y="22874"/>
                  </a:cubicBezTo>
                  <a:close/>
                  <a:moveTo>
                    <a:pt x="26039" y="22874"/>
                  </a:moveTo>
                  <a:lnTo>
                    <a:pt x="26039" y="22874"/>
                  </a:lnTo>
                  <a:cubicBezTo>
                    <a:pt x="26027" y="23196"/>
                    <a:pt x="26016" y="23493"/>
                    <a:pt x="26004" y="23791"/>
                  </a:cubicBezTo>
                  <a:cubicBezTo>
                    <a:pt x="25825" y="23815"/>
                    <a:pt x="25658" y="23827"/>
                    <a:pt x="25504" y="23850"/>
                  </a:cubicBezTo>
                  <a:cubicBezTo>
                    <a:pt x="25170" y="23862"/>
                    <a:pt x="24813" y="23874"/>
                    <a:pt x="24468" y="23910"/>
                  </a:cubicBezTo>
                  <a:cubicBezTo>
                    <a:pt x="24415" y="23915"/>
                    <a:pt x="24371" y="23919"/>
                    <a:pt x="24333" y="23919"/>
                  </a:cubicBezTo>
                  <a:cubicBezTo>
                    <a:pt x="24195" y="23919"/>
                    <a:pt x="24150" y="23871"/>
                    <a:pt x="24075" y="23684"/>
                  </a:cubicBezTo>
                  <a:cubicBezTo>
                    <a:pt x="24003" y="23469"/>
                    <a:pt x="23944" y="23255"/>
                    <a:pt x="23872" y="23029"/>
                  </a:cubicBezTo>
                  <a:cubicBezTo>
                    <a:pt x="24599" y="22981"/>
                    <a:pt x="25313" y="22934"/>
                    <a:pt x="26039" y="22874"/>
                  </a:cubicBezTo>
                  <a:close/>
                  <a:moveTo>
                    <a:pt x="26539" y="23148"/>
                  </a:moveTo>
                  <a:cubicBezTo>
                    <a:pt x="26742" y="23208"/>
                    <a:pt x="26861" y="23350"/>
                    <a:pt x="26861" y="23577"/>
                  </a:cubicBezTo>
                  <a:cubicBezTo>
                    <a:pt x="26873" y="23803"/>
                    <a:pt x="26730" y="23993"/>
                    <a:pt x="26492" y="24065"/>
                  </a:cubicBezTo>
                  <a:cubicBezTo>
                    <a:pt x="26504" y="23755"/>
                    <a:pt x="26516" y="23458"/>
                    <a:pt x="26539" y="23148"/>
                  </a:cubicBezTo>
                  <a:close/>
                  <a:moveTo>
                    <a:pt x="6239" y="23136"/>
                  </a:moveTo>
                  <a:cubicBezTo>
                    <a:pt x="6263" y="23446"/>
                    <a:pt x="6275" y="23755"/>
                    <a:pt x="6287" y="24100"/>
                  </a:cubicBezTo>
                  <a:cubicBezTo>
                    <a:pt x="6096" y="23970"/>
                    <a:pt x="5918" y="23862"/>
                    <a:pt x="5906" y="23624"/>
                  </a:cubicBezTo>
                  <a:cubicBezTo>
                    <a:pt x="5894" y="23386"/>
                    <a:pt x="6013" y="23231"/>
                    <a:pt x="6239" y="23136"/>
                  </a:cubicBezTo>
                  <a:close/>
                  <a:moveTo>
                    <a:pt x="29218" y="18338"/>
                  </a:moveTo>
                  <a:cubicBezTo>
                    <a:pt x="29433" y="18588"/>
                    <a:pt x="29576" y="18874"/>
                    <a:pt x="29587" y="19183"/>
                  </a:cubicBezTo>
                  <a:cubicBezTo>
                    <a:pt x="29623" y="19648"/>
                    <a:pt x="29671" y="20124"/>
                    <a:pt x="29706" y="20588"/>
                  </a:cubicBezTo>
                  <a:cubicBezTo>
                    <a:pt x="29730" y="21076"/>
                    <a:pt x="29706" y="21564"/>
                    <a:pt x="29921" y="22029"/>
                  </a:cubicBezTo>
                  <a:cubicBezTo>
                    <a:pt x="29349" y="22231"/>
                    <a:pt x="28992" y="22696"/>
                    <a:pt x="28540" y="23077"/>
                  </a:cubicBezTo>
                  <a:cubicBezTo>
                    <a:pt x="28230" y="23327"/>
                    <a:pt x="27921" y="23589"/>
                    <a:pt x="27587" y="23850"/>
                  </a:cubicBezTo>
                  <a:cubicBezTo>
                    <a:pt x="27385" y="24005"/>
                    <a:pt x="27135" y="24089"/>
                    <a:pt x="26873" y="24100"/>
                  </a:cubicBezTo>
                  <a:cubicBezTo>
                    <a:pt x="26932" y="23946"/>
                    <a:pt x="27028" y="23791"/>
                    <a:pt x="27039" y="23624"/>
                  </a:cubicBezTo>
                  <a:cubicBezTo>
                    <a:pt x="27051" y="23458"/>
                    <a:pt x="26980" y="23291"/>
                    <a:pt x="26932" y="23112"/>
                  </a:cubicBezTo>
                  <a:cubicBezTo>
                    <a:pt x="26968" y="23100"/>
                    <a:pt x="27028" y="23077"/>
                    <a:pt x="27099" y="23053"/>
                  </a:cubicBezTo>
                  <a:cubicBezTo>
                    <a:pt x="27528" y="22922"/>
                    <a:pt x="27885" y="22696"/>
                    <a:pt x="28230" y="22422"/>
                  </a:cubicBezTo>
                  <a:cubicBezTo>
                    <a:pt x="28516" y="22160"/>
                    <a:pt x="28861" y="21981"/>
                    <a:pt x="29218" y="21862"/>
                  </a:cubicBezTo>
                  <a:cubicBezTo>
                    <a:pt x="29337" y="21826"/>
                    <a:pt x="29373" y="21731"/>
                    <a:pt x="29314" y="21612"/>
                  </a:cubicBezTo>
                  <a:cubicBezTo>
                    <a:pt x="29159" y="21255"/>
                    <a:pt x="29052" y="20886"/>
                    <a:pt x="29004" y="20493"/>
                  </a:cubicBezTo>
                  <a:cubicBezTo>
                    <a:pt x="28980" y="20255"/>
                    <a:pt x="28944" y="20005"/>
                    <a:pt x="28873" y="19767"/>
                  </a:cubicBezTo>
                  <a:cubicBezTo>
                    <a:pt x="28802" y="19528"/>
                    <a:pt x="28683" y="19302"/>
                    <a:pt x="28575" y="19088"/>
                  </a:cubicBezTo>
                  <a:cubicBezTo>
                    <a:pt x="29064" y="18909"/>
                    <a:pt x="29159" y="18814"/>
                    <a:pt x="29218" y="18338"/>
                  </a:cubicBezTo>
                  <a:close/>
                  <a:moveTo>
                    <a:pt x="3572" y="18326"/>
                  </a:moveTo>
                  <a:cubicBezTo>
                    <a:pt x="3572" y="18790"/>
                    <a:pt x="3822" y="19005"/>
                    <a:pt x="4191" y="19100"/>
                  </a:cubicBezTo>
                  <a:cubicBezTo>
                    <a:pt x="4072" y="19421"/>
                    <a:pt x="3953" y="19743"/>
                    <a:pt x="3858" y="20064"/>
                  </a:cubicBezTo>
                  <a:cubicBezTo>
                    <a:pt x="3810" y="20231"/>
                    <a:pt x="3822" y="20421"/>
                    <a:pt x="3775" y="20600"/>
                  </a:cubicBezTo>
                  <a:cubicBezTo>
                    <a:pt x="3691" y="20945"/>
                    <a:pt x="3584" y="21267"/>
                    <a:pt x="3477" y="21612"/>
                  </a:cubicBezTo>
                  <a:cubicBezTo>
                    <a:pt x="3441" y="21743"/>
                    <a:pt x="3453" y="21838"/>
                    <a:pt x="3584" y="21886"/>
                  </a:cubicBezTo>
                  <a:cubicBezTo>
                    <a:pt x="4001" y="22029"/>
                    <a:pt x="4358" y="22231"/>
                    <a:pt x="4691" y="22517"/>
                  </a:cubicBezTo>
                  <a:cubicBezTo>
                    <a:pt x="5013" y="22815"/>
                    <a:pt x="5418" y="22981"/>
                    <a:pt x="5834" y="23112"/>
                  </a:cubicBezTo>
                  <a:cubicBezTo>
                    <a:pt x="5858" y="23124"/>
                    <a:pt x="5882" y="23124"/>
                    <a:pt x="5906" y="23148"/>
                  </a:cubicBezTo>
                  <a:cubicBezTo>
                    <a:pt x="5680" y="23469"/>
                    <a:pt x="5668" y="23803"/>
                    <a:pt x="5954" y="24100"/>
                  </a:cubicBezTo>
                  <a:cubicBezTo>
                    <a:pt x="5924" y="24106"/>
                    <a:pt x="5892" y="24109"/>
                    <a:pt x="5858" y="24109"/>
                  </a:cubicBezTo>
                  <a:cubicBezTo>
                    <a:pt x="5667" y="24109"/>
                    <a:pt x="5405" y="24026"/>
                    <a:pt x="5203" y="23874"/>
                  </a:cubicBezTo>
                  <a:cubicBezTo>
                    <a:pt x="4930" y="23672"/>
                    <a:pt x="4656" y="23458"/>
                    <a:pt x="4406" y="23231"/>
                  </a:cubicBezTo>
                  <a:cubicBezTo>
                    <a:pt x="4156" y="23029"/>
                    <a:pt x="3918" y="22803"/>
                    <a:pt x="3679" y="22576"/>
                  </a:cubicBezTo>
                  <a:cubicBezTo>
                    <a:pt x="3417" y="22338"/>
                    <a:pt x="3167" y="22148"/>
                    <a:pt x="2846" y="22029"/>
                  </a:cubicBezTo>
                  <a:cubicBezTo>
                    <a:pt x="3120" y="21398"/>
                    <a:pt x="3036" y="20731"/>
                    <a:pt x="3096" y="20100"/>
                  </a:cubicBezTo>
                  <a:cubicBezTo>
                    <a:pt x="3120" y="19743"/>
                    <a:pt x="3156" y="19374"/>
                    <a:pt x="3215" y="19040"/>
                  </a:cubicBezTo>
                  <a:cubicBezTo>
                    <a:pt x="3239" y="18767"/>
                    <a:pt x="3382" y="18552"/>
                    <a:pt x="3572" y="18326"/>
                  </a:cubicBezTo>
                  <a:close/>
                  <a:moveTo>
                    <a:pt x="6799" y="24005"/>
                  </a:moveTo>
                  <a:cubicBezTo>
                    <a:pt x="7085" y="24005"/>
                    <a:pt x="7347" y="24029"/>
                    <a:pt x="7632" y="24029"/>
                  </a:cubicBezTo>
                  <a:cubicBezTo>
                    <a:pt x="7906" y="24053"/>
                    <a:pt x="8168" y="24065"/>
                    <a:pt x="8466" y="24100"/>
                  </a:cubicBezTo>
                  <a:cubicBezTo>
                    <a:pt x="8418" y="24160"/>
                    <a:pt x="8394" y="24208"/>
                    <a:pt x="8359" y="24243"/>
                  </a:cubicBezTo>
                  <a:cubicBezTo>
                    <a:pt x="8323" y="24291"/>
                    <a:pt x="8263" y="24339"/>
                    <a:pt x="8228" y="24386"/>
                  </a:cubicBezTo>
                  <a:cubicBezTo>
                    <a:pt x="8025" y="24684"/>
                    <a:pt x="7728" y="24708"/>
                    <a:pt x="7406" y="24743"/>
                  </a:cubicBezTo>
                  <a:cubicBezTo>
                    <a:pt x="7275" y="24755"/>
                    <a:pt x="7132" y="24767"/>
                    <a:pt x="6989" y="24767"/>
                  </a:cubicBezTo>
                  <a:cubicBezTo>
                    <a:pt x="6954" y="24767"/>
                    <a:pt x="6870" y="24720"/>
                    <a:pt x="6870" y="24696"/>
                  </a:cubicBezTo>
                  <a:cubicBezTo>
                    <a:pt x="6846" y="24470"/>
                    <a:pt x="6835" y="24243"/>
                    <a:pt x="6799" y="24005"/>
                  </a:cubicBezTo>
                  <a:close/>
                  <a:moveTo>
                    <a:pt x="25980" y="23993"/>
                  </a:moveTo>
                  <a:cubicBezTo>
                    <a:pt x="25956" y="24231"/>
                    <a:pt x="25944" y="24458"/>
                    <a:pt x="25944" y="24672"/>
                  </a:cubicBezTo>
                  <a:cubicBezTo>
                    <a:pt x="25926" y="24754"/>
                    <a:pt x="25900" y="24788"/>
                    <a:pt x="25846" y="24788"/>
                  </a:cubicBezTo>
                  <a:cubicBezTo>
                    <a:pt x="25830" y="24788"/>
                    <a:pt x="25811" y="24785"/>
                    <a:pt x="25789" y="24779"/>
                  </a:cubicBezTo>
                  <a:cubicBezTo>
                    <a:pt x="25492" y="24743"/>
                    <a:pt x="25194" y="24708"/>
                    <a:pt x="24896" y="24660"/>
                  </a:cubicBezTo>
                  <a:cubicBezTo>
                    <a:pt x="24873" y="24660"/>
                    <a:pt x="24849" y="24660"/>
                    <a:pt x="24837" y="24648"/>
                  </a:cubicBezTo>
                  <a:lnTo>
                    <a:pt x="24337" y="24148"/>
                  </a:lnTo>
                  <a:cubicBezTo>
                    <a:pt x="24337" y="24124"/>
                    <a:pt x="24349" y="24112"/>
                    <a:pt x="24349" y="24100"/>
                  </a:cubicBezTo>
                  <a:cubicBezTo>
                    <a:pt x="24884" y="24065"/>
                    <a:pt x="25432" y="24029"/>
                    <a:pt x="25980" y="23993"/>
                  </a:cubicBezTo>
                  <a:close/>
                  <a:moveTo>
                    <a:pt x="6335" y="24422"/>
                  </a:moveTo>
                  <a:cubicBezTo>
                    <a:pt x="6370" y="24779"/>
                    <a:pt x="6394" y="25124"/>
                    <a:pt x="6430" y="25458"/>
                  </a:cubicBezTo>
                  <a:cubicBezTo>
                    <a:pt x="6418" y="25458"/>
                    <a:pt x="6394" y="25470"/>
                    <a:pt x="6382" y="25470"/>
                  </a:cubicBezTo>
                  <a:cubicBezTo>
                    <a:pt x="6180" y="25363"/>
                    <a:pt x="6037" y="25184"/>
                    <a:pt x="5989" y="24958"/>
                  </a:cubicBezTo>
                  <a:cubicBezTo>
                    <a:pt x="5977" y="24743"/>
                    <a:pt x="6132" y="24589"/>
                    <a:pt x="6335" y="24422"/>
                  </a:cubicBezTo>
                  <a:close/>
                  <a:moveTo>
                    <a:pt x="26432" y="24422"/>
                  </a:moveTo>
                  <a:cubicBezTo>
                    <a:pt x="26635" y="24577"/>
                    <a:pt x="26789" y="24720"/>
                    <a:pt x="26778" y="24946"/>
                  </a:cubicBezTo>
                  <a:cubicBezTo>
                    <a:pt x="26754" y="25184"/>
                    <a:pt x="26599" y="25351"/>
                    <a:pt x="26397" y="25482"/>
                  </a:cubicBezTo>
                  <a:cubicBezTo>
                    <a:pt x="26385" y="25470"/>
                    <a:pt x="26373" y="25470"/>
                    <a:pt x="26361" y="25470"/>
                  </a:cubicBezTo>
                  <a:cubicBezTo>
                    <a:pt x="26373" y="25124"/>
                    <a:pt x="26397" y="24803"/>
                    <a:pt x="26432" y="24422"/>
                  </a:cubicBezTo>
                  <a:close/>
                  <a:moveTo>
                    <a:pt x="7680" y="24898"/>
                  </a:moveTo>
                  <a:lnTo>
                    <a:pt x="7680" y="24898"/>
                  </a:lnTo>
                  <a:cubicBezTo>
                    <a:pt x="7406" y="25196"/>
                    <a:pt x="7156" y="25470"/>
                    <a:pt x="6882" y="25755"/>
                  </a:cubicBezTo>
                  <a:cubicBezTo>
                    <a:pt x="6882" y="25494"/>
                    <a:pt x="6906" y="25291"/>
                    <a:pt x="6882" y="25077"/>
                  </a:cubicBezTo>
                  <a:cubicBezTo>
                    <a:pt x="6882" y="25005"/>
                    <a:pt x="6918" y="24958"/>
                    <a:pt x="7001" y="24958"/>
                  </a:cubicBezTo>
                  <a:cubicBezTo>
                    <a:pt x="7216" y="24946"/>
                    <a:pt x="7418" y="24922"/>
                    <a:pt x="7680" y="24898"/>
                  </a:cubicBezTo>
                  <a:close/>
                  <a:moveTo>
                    <a:pt x="12716" y="22326"/>
                  </a:moveTo>
                  <a:cubicBezTo>
                    <a:pt x="12716" y="22338"/>
                    <a:pt x="12740" y="22338"/>
                    <a:pt x="12752" y="22362"/>
                  </a:cubicBezTo>
                  <a:cubicBezTo>
                    <a:pt x="12740" y="22386"/>
                    <a:pt x="12752" y="22422"/>
                    <a:pt x="12740" y="22434"/>
                  </a:cubicBezTo>
                  <a:cubicBezTo>
                    <a:pt x="12478" y="23053"/>
                    <a:pt x="12478" y="23708"/>
                    <a:pt x="12514" y="24362"/>
                  </a:cubicBezTo>
                  <a:cubicBezTo>
                    <a:pt x="12526" y="24577"/>
                    <a:pt x="12514" y="24803"/>
                    <a:pt x="12514" y="25017"/>
                  </a:cubicBezTo>
                  <a:cubicBezTo>
                    <a:pt x="12514" y="25065"/>
                    <a:pt x="12490" y="25136"/>
                    <a:pt x="12454" y="25172"/>
                  </a:cubicBezTo>
                  <a:cubicBezTo>
                    <a:pt x="12371" y="25255"/>
                    <a:pt x="12288" y="25351"/>
                    <a:pt x="12192" y="25398"/>
                  </a:cubicBezTo>
                  <a:cubicBezTo>
                    <a:pt x="11942" y="25517"/>
                    <a:pt x="11692" y="25636"/>
                    <a:pt x="11430" y="25755"/>
                  </a:cubicBezTo>
                  <a:cubicBezTo>
                    <a:pt x="11395" y="25648"/>
                    <a:pt x="11383" y="25577"/>
                    <a:pt x="11395" y="25482"/>
                  </a:cubicBezTo>
                  <a:lnTo>
                    <a:pt x="11216" y="23791"/>
                  </a:lnTo>
                  <a:cubicBezTo>
                    <a:pt x="11216" y="23731"/>
                    <a:pt x="11216" y="23672"/>
                    <a:pt x="11204" y="23624"/>
                  </a:cubicBezTo>
                  <a:cubicBezTo>
                    <a:pt x="11157" y="23410"/>
                    <a:pt x="11157" y="23410"/>
                    <a:pt x="11371" y="23327"/>
                  </a:cubicBezTo>
                  <a:cubicBezTo>
                    <a:pt x="11823" y="23136"/>
                    <a:pt x="12228" y="22838"/>
                    <a:pt x="12585" y="22493"/>
                  </a:cubicBezTo>
                  <a:cubicBezTo>
                    <a:pt x="12633" y="22446"/>
                    <a:pt x="12681" y="22386"/>
                    <a:pt x="12716" y="22326"/>
                  </a:cubicBezTo>
                  <a:close/>
                  <a:moveTo>
                    <a:pt x="20051" y="22374"/>
                  </a:moveTo>
                  <a:lnTo>
                    <a:pt x="20051" y="22374"/>
                  </a:lnTo>
                  <a:cubicBezTo>
                    <a:pt x="20527" y="22815"/>
                    <a:pt x="21039" y="23208"/>
                    <a:pt x="21634" y="23434"/>
                  </a:cubicBezTo>
                  <a:cubicBezTo>
                    <a:pt x="21551" y="24208"/>
                    <a:pt x="21455" y="24958"/>
                    <a:pt x="21384" y="25755"/>
                  </a:cubicBezTo>
                  <a:cubicBezTo>
                    <a:pt x="21015" y="25601"/>
                    <a:pt x="20658" y="25494"/>
                    <a:pt x="20384" y="25243"/>
                  </a:cubicBezTo>
                  <a:cubicBezTo>
                    <a:pt x="20301" y="25160"/>
                    <a:pt x="20265" y="25077"/>
                    <a:pt x="20265" y="24958"/>
                  </a:cubicBezTo>
                  <a:cubicBezTo>
                    <a:pt x="20265" y="24481"/>
                    <a:pt x="20301" y="24005"/>
                    <a:pt x="20265" y="23529"/>
                  </a:cubicBezTo>
                  <a:cubicBezTo>
                    <a:pt x="20253" y="23208"/>
                    <a:pt x="20241" y="22874"/>
                    <a:pt x="20086" y="22565"/>
                  </a:cubicBezTo>
                  <a:cubicBezTo>
                    <a:pt x="20062" y="22505"/>
                    <a:pt x="20062" y="22446"/>
                    <a:pt x="20051" y="22374"/>
                  </a:cubicBezTo>
                  <a:close/>
                  <a:moveTo>
                    <a:pt x="25087" y="24898"/>
                  </a:moveTo>
                  <a:lnTo>
                    <a:pt x="25087" y="24898"/>
                  </a:lnTo>
                  <a:cubicBezTo>
                    <a:pt x="25349" y="24922"/>
                    <a:pt x="25563" y="24934"/>
                    <a:pt x="25789" y="24958"/>
                  </a:cubicBezTo>
                  <a:cubicBezTo>
                    <a:pt x="25837" y="24982"/>
                    <a:pt x="25885" y="25041"/>
                    <a:pt x="25885" y="25077"/>
                  </a:cubicBezTo>
                  <a:lnTo>
                    <a:pt x="25885" y="25755"/>
                  </a:lnTo>
                  <a:cubicBezTo>
                    <a:pt x="25611" y="25458"/>
                    <a:pt x="25373" y="25196"/>
                    <a:pt x="25087" y="24898"/>
                  </a:cubicBezTo>
                  <a:close/>
                  <a:moveTo>
                    <a:pt x="7906" y="25113"/>
                  </a:moveTo>
                  <a:lnTo>
                    <a:pt x="7906" y="25113"/>
                  </a:lnTo>
                  <a:cubicBezTo>
                    <a:pt x="7870" y="25363"/>
                    <a:pt x="7859" y="25577"/>
                    <a:pt x="7859" y="25779"/>
                  </a:cubicBezTo>
                  <a:cubicBezTo>
                    <a:pt x="7835" y="25863"/>
                    <a:pt x="7799" y="25898"/>
                    <a:pt x="7728" y="25898"/>
                  </a:cubicBezTo>
                  <a:lnTo>
                    <a:pt x="7049" y="25898"/>
                  </a:lnTo>
                  <a:cubicBezTo>
                    <a:pt x="7335" y="25636"/>
                    <a:pt x="7608" y="25398"/>
                    <a:pt x="7906" y="25113"/>
                  </a:cubicBezTo>
                  <a:close/>
                  <a:moveTo>
                    <a:pt x="24884" y="25113"/>
                  </a:moveTo>
                  <a:lnTo>
                    <a:pt x="24884" y="25113"/>
                  </a:lnTo>
                  <a:cubicBezTo>
                    <a:pt x="25170" y="25374"/>
                    <a:pt x="25432" y="25636"/>
                    <a:pt x="25730" y="25898"/>
                  </a:cubicBezTo>
                  <a:cubicBezTo>
                    <a:pt x="25480" y="25898"/>
                    <a:pt x="25265" y="25898"/>
                    <a:pt x="25063" y="25886"/>
                  </a:cubicBezTo>
                  <a:cubicBezTo>
                    <a:pt x="24968" y="25886"/>
                    <a:pt x="24944" y="25851"/>
                    <a:pt x="24944" y="25779"/>
                  </a:cubicBezTo>
                  <a:cubicBezTo>
                    <a:pt x="24920" y="25577"/>
                    <a:pt x="24896" y="25363"/>
                    <a:pt x="24884" y="25113"/>
                  </a:cubicBezTo>
                  <a:close/>
                  <a:moveTo>
                    <a:pt x="8704" y="24327"/>
                  </a:moveTo>
                  <a:cubicBezTo>
                    <a:pt x="8740" y="24898"/>
                    <a:pt x="8775" y="25458"/>
                    <a:pt x="8811" y="26005"/>
                  </a:cubicBezTo>
                  <a:cubicBezTo>
                    <a:pt x="8561" y="25970"/>
                    <a:pt x="8335" y="25958"/>
                    <a:pt x="8120" y="25946"/>
                  </a:cubicBezTo>
                  <a:cubicBezTo>
                    <a:pt x="8097" y="25946"/>
                    <a:pt x="8037" y="25875"/>
                    <a:pt x="8037" y="25839"/>
                  </a:cubicBezTo>
                  <a:cubicBezTo>
                    <a:pt x="8073" y="25529"/>
                    <a:pt x="8109" y="25220"/>
                    <a:pt x="8156" y="24898"/>
                  </a:cubicBezTo>
                  <a:cubicBezTo>
                    <a:pt x="8156" y="24886"/>
                    <a:pt x="8156" y="24874"/>
                    <a:pt x="8168" y="24862"/>
                  </a:cubicBezTo>
                  <a:lnTo>
                    <a:pt x="8704" y="24327"/>
                  </a:lnTo>
                  <a:close/>
                  <a:moveTo>
                    <a:pt x="24075" y="24327"/>
                  </a:moveTo>
                  <a:cubicBezTo>
                    <a:pt x="24134" y="24386"/>
                    <a:pt x="24182" y="24410"/>
                    <a:pt x="24230" y="24446"/>
                  </a:cubicBezTo>
                  <a:cubicBezTo>
                    <a:pt x="24277" y="24481"/>
                    <a:pt x="24313" y="24541"/>
                    <a:pt x="24361" y="24577"/>
                  </a:cubicBezTo>
                  <a:cubicBezTo>
                    <a:pt x="24658" y="24779"/>
                    <a:pt x="24694" y="25077"/>
                    <a:pt x="24718" y="25398"/>
                  </a:cubicBezTo>
                  <a:cubicBezTo>
                    <a:pt x="24718" y="25529"/>
                    <a:pt x="24730" y="25672"/>
                    <a:pt x="24753" y="25815"/>
                  </a:cubicBezTo>
                  <a:cubicBezTo>
                    <a:pt x="24765" y="25898"/>
                    <a:pt x="24730" y="25946"/>
                    <a:pt x="24646" y="25946"/>
                  </a:cubicBezTo>
                  <a:cubicBezTo>
                    <a:pt x="24432" y="25958"/>
                    <a:pt x="24218" y="25970"/>
                    <a:pt x="23980" y="26005"/>
                  </a:cubicBezTo>
                  <a:cubicBezTo>
                    <a:pt x="24015" y="25434"/>
                    <a:pt x="24051" y="24898"/>
                    <a:pt x="24075" y="24327"/>
                  </a:cubicBezTo>
                  <a:close/>
                  <a:moveTo>
                    <a:pt x="10942" y="23517"/>
                  </a:moveTo>
                  <a:cubicBezTo>
                    <a:pt x="10954" y="23589"/>
                    <a:pt x="10978" y="23684"/>
                    <a:pt x="11002" y="23755"/>
                  </a:cubicBezTo>
                  <a:lnTo>
                    <a:pt x="11180" y="25494"/>
                  </a:lnTo>
                  <a:cubicBezTo>
                    <a:pt x="11192" y="25601"/>
                    <a:pt x="11204" y="25708"/>
                    <a:pt x="11240" y="25839"/>
                  </a:cubicBezTo>
                  <a:cubicBezTo>
                    <a:pt x="10859" y="25910"/>
                    <a:pt x="10490" y="25994"/>
                    <a:pt x="10109" y="26065"/>
                  </a:cubicBezTo>
                  <a:cubicBezTo>
                    <a:pt x="10085" y="25755"/>
                    <a:pt x="10061" y="25482"/>
                    <a:pt x="10037" y="25232"/>
                  </a:cubicBezTo>
                  <a:cubicBezTo>
                    <a:pt x="10025" y="24815"/>
                    <a:pt x="10002" y="24410"/>
                    <a:pt x="9978" y="23993"/>
                  </a:cubicBezTo>
                  <a:cubicBezTo>
                    <a:pt x="9966" y="23862"/>
                    <a:pt x="10025" y="23791"/>
                    <a:pt x="10156" y="23755"/>
                  </a:cubicBezTo>
                  <a:cubicBezTo>
                    <a:pt x="10418" y="23696"/>
                    <a:pt x="10668" y="23612"/>
                    <a:pt x="10942" y="23517"/>
                  </a:cubicBezTo>
                  <a:close/>
                  <a:moveTo>
                    <a:pt x="21902" y="23542"/>
                  </a:moveTo>
                  <a:cubicBezTo>
                    <a:pt x="21932" y="23542"/>
                    <a:pt x="21975" y="23555"/>
                    <a:pt x="22039" y="23577"/>
                  </a:cubicBezTo>
                  <a:cubicBezTo>
                    <a:pt x="22253" y="23636"/>
                    <a:pt x="22456" y="23708"/>
                    <a:pt x="22682" y="23767"/>
                  </a:cubicBezTo>
                  <a:cubicBezTo>
                    <a:pt x="22765" y="23803"/>
                    <a:pt x="22813" y="23839"/>
                    <a:pt x="22813" y="23946"/>
                  </a:cubicBezTo>
                  <a:cubicBezTo>
                    <a:pt x="22801" y="24208"/>
                    <a:pt x="22801" y="24434"/>
                    <a:pt x="22789" y="24696"/>
                  </a:cubicBezTo>
                  <a:cubicBezTo>
                    <a:pt x="22753" y="25136"/>
                    <a:pt x="22706" y="25577"/>
                    <a:pt x="22682" y="26065"/>
                  </a:cubicBezTo>
                  <a:cubicBezTo>
                    <a:pt x="22277" y="25994"/>
                    <a:pt x="21920" y="25910"/>
                    <a:pt x="21598" y="25863"/>
                  </a:cubicBezTo>
                  <a:cubicBezTo>
                    <a:pt x="21610" y="25660"/>
                    <a:pt x="21634" y="25470"/>
                    <a:pt x="21658" y="25291"/>
                  </a:cubicBezTo>
                  <a:cubicBezTo>
                    <a:pt x="21694" y="24803"/>
                    <a:pt x="21753" y="24303"/>
                    <a:pt x="21801" y="23815"/>
                  </a:cubicBezTo>
                  <a:cubicBezTo>
                    <a:pt x="21813" y="23767"/>
                    <a:pt x="21813" y="23743"/>
                    <a:pt x="21813" y="23708"/>
                  </a:cubicBezTo>
                  <a:cubicBezTo>
                    <a:pt x="21836" y="23585"/>
                    <a:pt x="21849" y="23542"/>
                    <a:pt x="21902" y="23542"/>
                  </a:cubicBezTo>
                  <a:close/>
                  <a:moveTo>
                    <a:pt x="22991" y="23874"/>
                  </a:moveTo>
                  <a:cubicBezTo>
                    <a:pt x="23241" y="23981"/>
                    <a:pt x="23515" y="24065"/>
                    <a:pt x="23765" y="24172"/>
                  </a:cubicBezTo>
                  <a:cubicBezTo>
                    <a:pt x="23825" y="24184"/>
                    <a:pt x="23872" y="24279"/>
                    <a:pt x="23872" y="24339"/>
                  </a:cubicBezTo>
                  <a:cubicBezTo>
                    <a:pt x="23884" y="24470"/>
                    <a:pt x="23872" y="24589"/>
                    <a:pt x="23861" y="24720"/>
                  </a:cubicBezTo>
                  <a:cubicBezTo>
                    <a:pt x="23837" y="25136"/>
                    <a:pt x="23813" y="25577"/>
                    <a:pt x="23777" y="26017"/>
                  </a:cubicBezTo>
                  <a:cubicBezTo>
                    <a:pt x="23480" y="26029"/>
                    <a:pt x="23182" y="26053"/>
                    <a:pt x="22860" y="26065"/>
                  </a:cubicBezTo>
                  <a:cubicBezTo>
                    <a:pt x="22896" y="25327"/>
                    <a:pt x="22944" y="24612"/>
                    <a:pt x="22991" y="23874"/>
                  </a:cubicBezTo>
                  <a:close/>
                  <a:moveTo>
                    <a:pt x="9775" y="23874"/>
                  </a:moveTo>
                  <a:cubicBezTo>
                    <a:pt x="9823" y="24624"/>
                    <a:pt x="9859" y="25339"/>
                    <a:pt x="9906" y="26077"/>
                  </a:cubicBezTo>
                  <a:cubicBezTo>
                    <a:pt x="9609" y="26065"/>
                    <a:pt x="9311" y="26053"/>
                    <a:pt x="9002" y="26029"/>
                  </a:cubicBezTo>
                  <a:cubicBezTo>
                    <a:pt x="8978" y="25613"/>
                    <a:pt x="8954" y="25220"/>
                    <a:pt x="8930" y="24827"/>
                  </a:cubicBezTo>
                  <a:cubicBezTo>
                    <a:pt x="8918" y="24660"/>
                    <a:pt x="8918" y="24517"/>
                    <a:pt x="8894" y="24362"/>
                  </a:cubicBezTo>
                  <a:cubicBezTo>
                    <a:pt x="8882" y="24267"/>
                    <a:pt x="8930" y="24184"/>
                    <a:pt x="9013" y="24160"/>
                  </a:cubicBezTo>
                  <a:cubicBezTo>
                    <a:pt x="9275" y="24065"/>
                    <a:pt x="9513" y="23970"/>
                    <a:pt x="9775" y="23874"/>
                  </a:cubicBezTo>
                  <a:close/>
                  <a:moveTo>
                    <a:pt x="7257" y="20331"/>
                  </a:moveTo>
                  <a:cubicBezTo>
                    <a:pt x="7278" y="20331"/>
                    <a:pt x="7300" y="20334"/>
                    <a:pt x="7323" y="20338"/>
                  </a:cubicBezTo>
                  <a:cubicBezTo>
                    <a:pt x="7204" y="20588"/>
                    <a:pt x="7085" y="20826"/>
                    <a:pt x="6977" y="21076"/>
                  </a:cubicBezTo>
                  <a:cubicBezTo>
                    <a:pt x="6608" y="21850"/>
                    <a:pt x="6501" y="22684"/>
                    <a:pt x="6573" y="23541"/>
                  </a:cubicBezTo>
                  <a:cubicBezTo>
                    <a:pt x="6608" y="23993"/>
                    <a:pt x="6680" y="24422"/>
                    <a:pt x="6692" y="24874"/>
                  </a:cubicBezTo>
                  <a:cubicBezTo>
                    <a:pt x="6716" y="25243"/>
                    <a:pt x="6739" y="25613"/>
                    <a:pt x="6632" y="25982"/>
                  </a:cubicBezTo>
                  <a:cubicBezTo>
                    <a:pt x="6603" y="26100"/>
                    <a:pt x="6647" y="26169"/>
                    <a:pt x="6737" y="26169"/>
                  </a:cubicBezTo>
                  <a:cubicBezTo>
                    <a:pt x="6756" y="26169"/>
                    <a:pt x="6776" y="26166"/>
                    <a:pt x="6799" y="26160"/>
                  </a:cubicBezTo>
                  <a:cubicBezTo>
                    <a:pt x="7017" y="26110"/>
                    <a:pt x="7235" y="26093"/>
                    <a:pt x="7453" y="26093"/>
                  </a:cubicBezTo>
                  <a:cubicBezTo>
                    <a:pt x="7652" y="26093"/>
                    <a:pt x="7850" y="26108"/>
                    <a:pt x="8049" y="26125"/>
                  </a:cubicBezTo>
                  <a:cubicBezTo>
                    <a:pt x="8611" y="26168"/>
                    <a:pt x="9167" y="26249"/>
                    <a:pt x="9726" y="26249"/>
                  </a:cubicBezTo>
                  <a:cubicBezTo>
                    <a:pt x="9936" y="26249"/>
                    <a:pt x="10147" y="26237"/>
                    <a:pt x="10359" y="26208"/>
                  </a:cubicBezTo>
                  <a:cubicBezTo>
                    <a:pt x="10752" y="26148"/>
                    <a:pt x="11145" y="26077"/>
                    <a:pt x="11514" y="25910"/>
                  </a:cubicBezTo>
                  <a:cubicBezTo>
                    <a:pt x="11823" y="25779"/>
                    <a:pt x="12145" y="25636"/>
                    <a:pt x="12454" y="25494"/>
                  </a:cubicBezTo>
                  <a:lnTo>
                    <a:pt x="12454" y="25494"/>
                  </a:lnTo>
                  <a:cubicBezTo>
                    <a:pt x="12502" y="25613"/>
                    <a:pt x="12454" y="25720"/>
                    <a:pt x="12335" y="25779"/>
                  </a:cubicBezTo>
                  <a:cubicBezTo>
                    <a:pt x="11919" y="25994"/>
                    <a:pt x="11502" y="26172"/>
                    <a:pt x="11026" y="26244"/>
                  </a:cubicBezTo>
                  <a:cubicBezTo>
                    <a:pt x="10576" y="26311"/>
                    <a:pt x="10127" y="26340"/>
                    <a:pt x="9677" y="26340"/>
                  </a:cubicBezTo>
                  <a:cubicBezTo>
                    <a:pt x="9329" y="26340"/>
                    <a:pt x="8981" y="26322"/>
                    <a:pt x="8632" y="26291"/>
                  </a:cubicBezTo>
                  <a:cubicBezTo>
                    <a:pt x="8109" y="26244"/>
                    <a:pt x="7585" y="26232"/>
                    <a:pt x="7073" y="26208"/>
                  </a:cubicBezTo>
                  <a:cubicBezTo>
                    <a:pt x="6870" y="26208"/>
                    <a:pt x="6680" y="26267"/>
                    <a:pt x="6501" y="26303"/>
                  </a:cubicBezTo>
                  <a:cubicBezTo>
                    <a:pt x="6537" y="26136"/>
                    <a:pt x="6596" y="25946"/>
                    <a:pt x="6596" y="25767"/>
                  </a:cubicBezTo>
                  <a:cubicBezTo>
                    <a:pt x="6573" y="25208"/>
                    <a:pt x="6561" y="24660"/>
                    <a:pt x="6501" y="24112"/>
                  </a:cubicBezTo>
                  <a:cubicBezTo>
                    <a:pt x="6442" y="23422"/>
                    <a:pt x="6442" y="22755"/>
                    <a:pt x="6513" y="22088"/>
                  </a:cubicBezTo>
                  <a:cubicBezTo>
                    <a:pt x="6573" y="21529"/>
                    <a:pt x="6727" y="20993"/>
                    <a:pt x="7025" y="20481"/>
                  </a:cubicBezTo>
                  <a:cubicBezTo>
                    <a:pt x="7083" y="20375"/>
                    <a:pt x="7164" y="20331"/>
                    <a:pt x="7257" y="20331"/>
                  </a:cubicBezTo>
                  <a:close/>
                  <a:moveTo>
                    <a:pt x="25581" y="20344"/>
                  </a:moveTo>
                  <a:cubicBezTo>
                    <a:pt x="25663" y="20344"/>
                    <a:pt x="25733" y="20393"/>
                    <a:pt x="25777" y="20481"/>
                  </a:cubicBezTo>
                  <a:cubicBezTo>
                    <a:pt x="25980" y="20898"/>
                    <a:pt x="26158" y="21314"/>
                    <a:pt x="26242" y="21791"/>
                  </a:cubicBezTo>
                  <a:cubicBezTo>
                    <a:pt x="26361" y="22600"/>
                    <a:pt x="26361" y="23386"/>
                    <a:pt x="26277" y="24184"/>
                  </a:cubicBezTo>
                  <a:cubicBezTo>
                    <a:pt x="26242" y="24708"/>
                    <a:pt x="26218" y="25232"/>
                    <a:pt x="26206" y="25755"/>
                  </a:cubicBezTo>
                  <a:cubicBezTo>
                    <a:pt x="26206" y="25946"/>
                    <a:pt x="26266" y="26136"/>
                    <a:pt x="26301" y="26327"/>
                  </a:cubicBezTo>
                  <a:cubicBezTo>
                    <a:pt x="26021" y="26227"/>
                    <a:pt x="25741" y="26193"/>
                    <a:pt x="25464" y="26193"/>
                  </a:cubicBezTo>
                  <a:cubicBezTo>
                    <a:pt x="25211" y="26193"/>
                    <a:pt x="24962" y="26221"/>
                    <a:pt x="24718" y="26256"/>
                  </a:cubicBezTo>
                  <a:cubicBezTo>
                    <a:pt x="24178" y="26323"/>
                    <a:pt x="23634" y="26372"/>
                    <a:pt x="23090" y="26372"/>
                  </a:cubicBezTo>
                  <a:cubicBezTo>
                    <a:pt x="22771" y="26372"/>
                    <a:pt x="22452" y="26355"/>
                    <a:pt x="22134" y="26315"/>
                  </a:cubicBezTo>
                  <a:cubicBezTo>
                    <a:pt x="21551" y="26244"/>
                    <a:pt x="21003" y="26089"/>
                    <a:pt x="20491" y="25791"/>
                  </a:cubicBezTo>
                  <a:cubicBezTo>
                    <a:pt x="20360" y="25720"/>
                    <a:pt x="20324" y="25613"/>
                    <a:pt x="20348" y="25494"/>
                  </a:cubicBezTo>
                  <a:lnTo>
                    <a:pt x="20348" y="25494"/>
                  </a:lnTo>
                  <a:cubicBezTo>
                    <a:pt x="20598" y="25613"/>
                    <a:pt x="20848" y="25720"/>
                    <a:pt x="21086" y="25839"/>
                  </a:cubicBezTo>
                  <a:cubicBezTo>
                    <a:pt x="21712" y="26137"/>
                    <a:pt x="22377" y="26264"/>
                    <a:pt x="23068" y="26264"/>
                  </a:cubicBezTo>
                  <a:cubicBezTo>
                    <a:pt x="23231" y="26264"/>
                    <a:pt x="23396" y="26257"/>
                    <a:pt x="23563" y="26244"/>
                  </a:cubicBezTo>
                  <a:cubicBezTo>
                    <a:pt x="24003" y="26208"/>
                    <a:pt x="24432" y="26136"/>
                    <a:pt x="24884" y="26125"/>
                  </a:cubicBezTo>
                  <a:cubicBezTo>
                    <a:pt x="25054" y="26125"/>
                    <a:pt x="25223" y="26115"/>
                    <a:pt x="25391" y="26115"/>
                  </a:cubicBezTo>
                  <a:cubicBezTo>
                    <a:pt x="25602" y="26115"/>
                    <a:pt x="25810" y="26130"/>
                    <a:pt x="26016" y="26196"/>
                  </a:cubicBezTo>
                  <a:cubicBezTo>
                    <a:pt x="26033" y="26202"/>
                    <a:pt x="26050" y="26204"/>
                    <a:pt x="26065" y="26204"/>
                  </a:cubicBezTo>
                  <a:cubicBezTo>
                    <a:pt x="26147" y="26204"/>
                    <a:pt x="26202" y="26133"/>
                    <a:pt x="26182" y="26053"/>
                  </a:cubicBezTo>
                  <a:cubicBezTo>
                    <a:pt x="26027" y="25458"/>
                    <a:pt x="26099" y="24874"/>
                    <a:pt x="26158" y="24279"/>
                  </a:cubicBezTo>
                  <a:cubicBezTo>
                    <a:pt x="26218" y="23672"/>
                    <a:pt x="26301" y="23077"/>
                    <a:pt x="26206" y="22457"/>
                  </a:cubicBezTo>
                  <a:cubicBezTo>
                    <a:pt x="26147" y="22076"/>
                    <a:pt x="26075" y="21672"/>
                    <a:pt x="25908" y="21303"/>
                  </a:cubicBezTo>
                  <a:cubicBezTo>
                    <a:pt x="25777" y="20993"/>
                    <a:pt x="25623" y="20671"/>
                    <a:pt x="25492" y="20362"/>
                  </a:cubicBezTo>
                  <a:cubicBezTo>
                    <a:pt x="25522" y="20350"/>
                    <a:pt x="25552" y="20344"/>
                    <a:pt x="25581" y="20344"/>
                  </a:cubicBezTo>
                  <a:close/>
                  <a:moveTo>
                    <a:pt x="20348" y="25946"/>
                  </a:moveTo>
                  <a:cubicBezTo>
                    <a:pt x="20527" y="26017"/>
                    <a:pt x="20682" y="26089"/>
                    <a:pt x="20836" y="26172"/>
                  </a:cubicBezTo>
                  <a:cubicBezTo>
                    <a:pt x="20721" y="26376"/>
                    <a:pt x="20580" y="26487"/>
                    <a:pt x="20379" y="26487"/>
                  </a:cubicBezTo>
                  <a:cubicBezTo>
                    <a:pt x="20309" y="26487"/>
                    <a:pt x="20232" y="26474"/>
                    <a:pt x="20146" y="26446"/>
                  </a:cubicBezTo>
                  <a:cubicBezTo>
                    <a:pt x="20205" y="26303"/>
                    <a:pt x="20289" y="26125"/>
                    <a:pt x="20348" y="25946"/>
                  </a:cubicBezTo>
                  <a:close/>
                  <a:moveTo>
                    <a:pt x="12442" y="25946"/>
                  </a:moveTo>
                  <a:cubicBezTo>
                    <a:pt x="12514" y="26113"/>
                    <a:pt x="12573" y="26291"/>
                    <a:pt x="12633" y="26446"/>
                  </a:cubicBezTo>
                  <a:cubicBezTo>
                    <a:pt x="12547" y="26476"/>
                    <a:pt x="12468" y="26491"/>
                    <a:pt x="12395" y="26491"/>
                  </a:cubicBezTo>
                  <a:cubicBezTo>
                    <a:pt x="12203" y="26491"/>
                    <a:pt x="12051" y="26388"/>
                    <a:pt x="11930" y="26172"/>
                  </a:cubicBezTo>
                  <a:cubicBezTo>
                    <a:pt x="12097" y="26089"/>
                    <a:pt x="12264" y="26017"/>
                    <a:pt x="12442" y="25946"/>
                  </a:cubicBezTo>
                  <a:close/>
                  <a:moveTo>
                    <a:pt x="26385" y="25660"/>
                  </a:moveTo>
                  <a:cubicBezTo>
                    <a:pt x="26623" y="25791"/>
                    <a:pt x="26849" y="25934"/>
                    <a:pt x="26968" y="26136"/>
                  </a:cubicBezTo>
                  <a:cubicBezTo>
                    <a:pt x="27051" y="26267"/>
                    <a:pt x="27028" y="26410"/>
                    <a:pt x="26920" y="26470"/>
                  </a:cubicBezTo>
                  <a:cubicBezTo>
                    <a:pt x="26886" y="26493"/>
                    <a:pt x="26842" y="26503"/>
                    <a:pt x="26796" y="26503"/>
                  </a:cubicBezTo>
                  <a:cubicBezTo>
                    <a:pt x="26698" y="26503"/>
                    <a:pt x="26592" y="26455"/>
                    <a:pt x="26551" y="26375"/>
                  </a:cubicBezTo>
                  <a:cubicBezTo>
                    <a:pt x="26444" y="26172"/>
                    <a:pt x="26349" y="25934"/>
                    <a:pt x="26385" y="25660"/>
                  </a:cubicBezTo>
                  <a:close/>
                  <a:moveTo>
                    <a:pt x="6382" y="25660"/>
                  </a:moveTo>
                  <a:lnTo>
                    <a:pt x="6382" y="25660"/>
                  </a:lnTo>
                  <a:cubicBezTo>
                    <a:pt x="6418" y="25946"/>
                    <a:pt x="6335" y="26148"/>
                    <a:pt x="6215" y="26363"/>
                  </a:cubicBezTo>
                  <a:cubicBezTo>
                    <a:pt x="6173" y="26456"/>
                    <a:pt x="6058" y="26507"/>
                    <a:pt x="5956" y="26507"/>
                  </a:cubicBezTo>
                  <a:cubicBezTo>
                    <a:pt x="5916" y="26507"/>
                    <a:pt x="5877" y="26499"/>
                    <a:pt x="5846" y="26482"/>
                  </a:cubicBezTo>
                  <a:cubicBezTo>
                    <a:pt x="5727" y="26410"/>
                    <a:pt x="5715" y="26291"/>
                    <a:pt x="5799" y="26136"/>
                  </a:cubicBezTo>
                  <a:cubicBezTo>
                    <a:pt x="5942" y="25910"/>
                    <a:pt x="6156" y="25791"/>
                    <a:pt x="6382" y="25660"/>
                  </a:cubicBezTo>
                  <a:close/>
                  <a:moveTo>
                    <a:pt x="14752" y="23196"/>
                  </a:moveTo>
                  <a:cubicBezTo>
                    <a:pt x="14788" y="23553"/>
                    <a:pt x="14812" y="23862"/>
                    <a:pt x="14847" y="24160"/>
                  </a:cubicBezTo>
                  <a:cubicBezTo>
                    <a:pt x="14907" y="24470"/>
                    <a:pt x="15014" y="24779"/>
                    <a:pt x="15109" y="25077"/>
                  </a:cubicBezTo>
                  <a:cubicBezTo>
                    <a:pt x="14526" y="25541"/>
                    <a:pt x="13919" y="26029"/>
                    <a:pt x="13300" y="26529"/>
                  </a:cubicBezTo>
                  <a:cubicBezTo>
                    <a:pt x="13157" y="26148"/>
                    <a:pt x="12978" y="25839"/>
                    <a:pt x="12966" y="25458"/>
                  </a:cubicBezTo>
                  <a:cubicBezTo>
                    <a:pt x="12966" y="25351"/>
                    <a:pt x="12990" y="25267"/>
                    <a:pt x="13062" y="25196"/>
                  </a:cubicBezTo>
                  <a:cubicBezTo>
                    <a:pt x="13407" y="24874"/>
                    <a:pt x="13764" y="24541"/>
                    <a:pt x="14074" y="24184"/>
                  </a:cubicBezTo>
                  <a:cubicBezTo>
                    <a:pt x="14300" y="23946"/>
                    <a:pt x="14526" y="23708"/>
                    <a:pt x="14645" y="23386"/>
                  </a:cubicBezTo>
                  <a:cubicBezTo>
                    <a:pt x="14669" y="23327"/>
                    <a:pt x="14705" y="23267"/>
                    <a:pt x="14752" y="23196"/>
                  </a:cubicBezTo>
                  <a:close/>
                  <a:moveTo>
                    <a:pt x="18026" y="23196"/>
                  </a:moveTo>
                  <a:cubicBezTo>
                    <a:pt x="18050" y="23231"/>
                    <a:pt x="18062" y="23255"/>
                    <a:pt x="18086" y="23279"/>
                  </a:cubicBezTo>
                  <a:cubicBezTo>
                    <a:pt x="18336" y="23886"/>
                    <a:pt x="18800" y="24339"/>
                    <a:pt x="19277" y="24779"/>
                  </a:cubicBezTo>
                  <a:cubicBezTo>
                    <a:pt x="19431" y="24934"/>
                    <a:pt x="19598" y="25101"/>
                    <a:pt x="19753" y="25255"/>
                  </a:cubicBezTo>
                  <a:cubicBezTo>
                    <a:pt x="19777" y="25291"/>
                    <a:pt x="19812" y="25363"/>
                    <a:pt x="19812" y="25410"/>
                  </a:cubicBezTo>
                  <a:cubicBezTo>
                    <a:pt x="19812" y="25529"/>
                    <a:pt x="19812" y="25648"/>
                    <a:pt x="19777" y="25755"/>
                  </a:cubicBezTo>
                  <a:cubicBezTo>
                    <a:pt x="19693" y="26005"/>
                    <a:pt x="19586" y="26256"/>
                    <a:pt x="19479" y="26553"/>
                  </a:cubicBezTo>
                  <a:cubicBezTo>
                    <a:pt x="18860" y="26053"/>
                    <a:pt x="18265" y="25577"/>
                    <a:pt x="17645" y="25077"/>
                  </a:cubicBezTo>
                  <a:cubicBezTo>
                    <a:pt x="17919" y="24505"/>
                    <a:pt x="18003" y="23862"/>
                    <a:pt x="18026" y="23196"/>
                  </a:cubicBezTo>
                  <a:close/>
                  <a:moveTo>
                    <a:pt x="11740" y="26291"/>
                  </a:moveTo>
                  <a:lnTo>
                    <a:pt x="11740" y="26291"/>
                  </a:lnTo>
                  <a:cubicBezTo>
                    <a:pt x="11799" y="26482"/>
                    <a:pt x="11669" y="26732"/>
                    <a:pt x="11478" y="26779"/>
                  </a:cubicBezTo>
                  <a:cubicBezTo>
                    <a:pt x="11467" y="26781"/>
                    <a:pt x="11455" y="26782"/>
                    <a:pt x="11444" y="26782"/>
                  </a:cubicBezTo>
                  <a:cubicBezTo>
                    <a:pt x="11370" y="26782"/>
                    <a:pt x="11291" y="26751"/>
                    <a:pt x="11240" y="26720"/>
                  </a:cubicBezTo>
                  <a:cubicBezTo>
                    <a:pt x="11133" y="26648"/>
                    <a:pt x="11037" y="26541"/>
                    <a:pt x="10954" y="26446"/>
                  </a:cubicBezTo>
                  <a:cubicBezTo>
                    <a:pt x="11216" y="26386"/>
                    <a:pt x="11490" y="26351"/>
                    <a:pt x="11740" y="26291"/>
                  </a:cubicBezTo>
                  <a:close/>
                  <a:moveTo>
                    <a:pt x="21027" y="26291"/>
                  </a:moveTo>
                  <a:cubicBezTo>
                    <a:pt x="21301" y="26327"/>
                    <a:pt x="21551" y="26386"/>
                    <a:pt x="21860" y="26434"/>
                  </a:cubicBezTo>
                  <a:cubicBezTo>
                    <a:pt x="21777" y="26529"/>
                    <a:pt x="21694" y="26589"/>
                    <a:pt x="21622" y="26648"/>
                  </a:cubicBezTo>
                  <a:cubicBezTo>
                    <a:pt x="21556" y="26715"/>
                    <a:pt x="21474" y="26797"/>
                    <a:pt x="21371" y="26797"/>
                  </a:cubicBezTo>
                  <a:cubicBezTo>
                    <a:pt x="21345" y="26797"/>
                    <a:pt x="21318" y="26791"/>
                    <a:pt x="21289" y="26779"/>
                  </a:cubicBezTo>
                  <a:cubicBezTo>
                    <a:pt x="21134" y="26720"/>
                    <a:pt x="21039" y="26589"/>
                    <a:pt x="21015" y="26398"/>
                  </a:cubicBezTo>
                  <a:cubicBezTo>
                    <a:pt x="21015" y="26375"/>
                    <a:pt x="21027" y="26327"/>
                    <a:pt x="21027" y="26291"/>
                  </a:cubicBezTo>
                  <a:close/>
                  <a:moveTo>
                    <a:pt x="25444" y="26375"/>
                  </a:moveTo>
                  <a:cubicBezTo>
                    <a:pt x="25444" y="26386"/>
                    <a:pt x="25468" y="26410"/>
                    <a:pt x="25468" y="26422"/>
                  </a:cubicBezTo>
                  <a:cubicBezTo>
                    <a:pt x="25349" y="26613"/>
                    <a:pt x="25170" y="26767"/>
                    <a:pt x="24956" y="26803"/>
                  </a:cubicBezTo>
                  <a:cubicBezTo>
                    <a:pt x="24940" y="26805"/>
                    <a:pt x="24925" y="26806"/>
                    <a:pt x="24911" y="26806"/>
                  </a:cubicBezTo>
                  <a:cubicBezTo>
                    <a:pt x="24710" y="26806"/>
                    <a:pt x="24575" y="26658"/>
                    <a:pt x="24420" y="26470"/>
                  </a:cubicBezTo>
                  <a:cubicBezTo>
                    <a:pt x="24777" y="26434"/>
                    <a:pt x="25123" y="26410"/>
                    <a:pt x="25444" y="26375"/>
                  </a:cubicBezTo>
                  <a:close/>
                  <a:moveTo>
                    <a:pt x="7311" y="26375"/>
                  </a:moveTo>
                  <a:cubicBezTo>
                    <a:pt x="7680" y="26410"/>
                    <a:pt x="8001" y="26422"/>
                    <a:pt x="8347" y="26470"/>
                  </a:cubicBezTo>
                  <a:cubicBezTo>
                    <a:pt x="8250" y="26663"/>
                    <a:pt x="8066" y="26808"/>
                    <a:pt x="7899" y="26808"/>
                  </a:cubicBezTo>
                  <a:cubicBezTo>
                    <a:pt x="7882" y="26808"/>
                    <a:pt x="7864" y="26807"/>
                    <a:pt x="7847" y="26803"/>
                  </a:cubicBezTo>
                  <a:cubicBezTo>
                    <a:pt x="7620" y="26744"/>
                    <a:pt x="7442" y="26625"/>
                    <a:pt x="7311" y="26375"/>
                  </a:cubicBezTo>
                  <a:close/>
                  <a:moveTo>
                    <a:pt x="8751" y="26494"/>
                  </a:moveTo>
                  <a:cubicBezTo>
                    <a:pt x="9049" y="26517"/>
                    <a:pt x="9347" y="26541"/>
                    <a:pt x="9644" y="26553"/>
                  </a:cubicBezTo>
                  <a:cubicBezTo>
                    <a:pt x="9585" y="26779"/>
                    <a:pt x="9418" y="26887"/>
                    <a:pt x="9192" y="26887"/>
                  </a:cubicBezTo>
                  <a:cubicBezTo>
                    <a:pt x="8990" y="26887"/>
                    <a:pt x="8799" y="26732"/>
                    <a:pt x="8740" y="26506"/>
                  </a:cubicBezTo>
                  <a:lnTo>
                    <a:pt x="8751" y="26494"/>
                  </a:lnTo>
                  <a:close/>
                  <a:moveTo>
                    <a:pt x="24015" y="26494"/>
                  </a:moveTo>
                  <a:cubicBezTo>
                    <a:pt x="24027" y="26494"/>
                    <a:pt x="24027" y="26506"/>
                    <a:pt x="24051" y="26506"/>
                  </a:cubicBezTo>
                  <a:cubicBezTo>
                    <a:pt x="23991" y="26720"/>
                    <a:pt x="23813" y="26863"/>
                    <a:pt x="23634" y="26887"/>
                  </a:cubicBezTo>
                  <a:cubicBezTo>
                    <a:pt x="23621" y="26887"/>
                    <a:pt x="23608" y="26888"/>
                    <a:pt x="23596" y="26888"/>
                  </a:cubicBezTo>
                  <a:cubicBezTo>
                    <a:pt x="23379" y="26888"/>
                    <a:pt x="23235" y="26789"/>
                    <a:pt x="23122" y="26553"/>
                  </a:cubicBezTo>
                  <a:cubicBezTo>
                    <a:pt x="23420" y="26541"/>
                    <a:pt x="23741" y="26529"/>
                    <a:pt x="24015" y="26494"/>
                  </a:cubicBezTo>
                  <a:close/>
                  <a:moveTo>
                    <a:pt x="10835" y="26482"/>
                  </a:moveTo>
                  <a:cubicBezTo>
                    <a:pt x="10740" y="26803"/>
                    <a:pt x="10585" y="26958"/>
                    <a:pt x="10311" y="26970"/>
                  </a:cubicBezTo>
                  <a:cubicBezTo>
                    <a:pt x="10293" y="26972"/>
                    <a:pt x="10276" y="26973"/>
                    <a:pt x="10260" y="26973"/>
                  </a:cubicBezTo>
                  <a:cubicBezTo>
                    <a:pt x="10010" y="26973"/>
                    <a:pt x="9980" y="26721"/>
                    <a:pt x="9835" y="26553"/>
                  </a:cubicBezTo>
                  <a:cubicBezTo>
                    <a:pt x="10180" y="26529"/>
                    <a:pt x="10502" y="26494"/>
                    <a:pt x="10835" y="26482"/>
                  </a:cubicBezTo>
                  <a:close/>
                  <a:moveTo>
                    <a:pt x="21967" y="26482"/>
                  </a:moveTo>
                  <a:lnTo>
                    <a:pt x="21967" y="26482"/>
                  </a:lnTo>
                  <a:cubicBezTo>
                    <a:pt x="22277" y="26506"/>
                    <a:pt x="22610" y="26529"/>
                    <a:pt x="22944" y="26553"/>
                  </a:cubicBezTo>
                  <a:cubicBezTo>
                    <a:pt x="22809" y="26721"/>
                    <a:pt x="22770" y="26973"/>
                    <a:pt x="22508" y="26973"/>
                  </a:cubicBezTo>
                  <a:cubicBezTo>
                    <a:pt x="22492" y="26973"/>
                    <a:pt x="22474" y="26972"/>
                    <a:pt x="22456" y="26970"/>
                  </a:cubicBezTo>
                  <a:cubicBezTo>
                    <a:pt x="22194" y="26946"/>
                    <a:pt x="22039" y="26791"/>
                    <a:pt x="21967" y="26482"/>
                  </a:cubicBezTo>
                  <a:close/>
                  <a:moveTo>
                    <a:pt x="25765" y="26403"/>
                  </a:moveTo>
                  <a:cubicBezTo>
                    <a:pt x="25984" y="26403"/>
                    <a:pt x="26168" y="26482"/>
                    <a:pt x="26361" y="26553"/>
                  </a:cubicBezTo>
                  <a:cubicBezTo>
                    <a:pt x="26492" y="26613"/>
                    <a:pt x="26539" y="26803"/>
                    <a:pt x="26480" y="26922"/>
                  </a:cubicBezTo>
                  <a:cubicBezTo>
                    <a:pt x="26431" y="26992"/>
                    <a:pt x="26367" y="27029"/>
                    <a:pt x="26293" y="27029"/>
                  </a:cubicBezTo>
                  <a:cubicBezTo>
                    <a:pt x="26240" y="27029"/>
                    <a:pt x="26182" y="27010"/>
                    <a:pt x="26123" y="26970"/>
                  </a:cubicBezTo>
                  <a:cubicBezTo>
                    <a:pt x="25896" y="26839"/>
                    <a:pt x="25789" y="26625"/>
                    <a:pt x="25646" y="26410"/>
                  </a:cubicBezTo>
                  <a:cubicBezTo>
                    <a:pt x="25687" y="26405"/>
                    <a:pt x="25726" y="26403"/>
                    <a:pt x="25765" y="26403"/>
                  </a:cubicBezTo>
                  <a:close/>
                  <a:moveTo>
                    <a:pt x="7022" y="26403"/>
                  </a:moveTo>
                  <a:cubicBezTo>
                    <a:pt x="7061" y="26403"/>
                    <a:pt x="7102" y="26405"/>
                    <a:pt x="7144" y="26410"/>
                  </a:cubicBezTo>
                  <a:cubicBezTo>
                    <a:pt x="6989" y="26625"/>
                    <a:pt x="6870" y="26851"/>
                    <a:pt x="6668" y="26970"/>
                  </a:cubicBezTo>
                  <a:cubicBezTo>
                    <a:pt x="6600" y="27012"/>
                    <a:pt x="6539" y="27031"/>
                    <a:pt x="6486" y="27031"/>
                  </a:cubicBezTo>
                  <a:cubicBezTo>
                    <a:pt x="6418" y="27031"/>
                    <a:pt x="6363" y="27000"/>
                    <a:pt x="6323" y="26946"/>
                  </a:cubicBezTo>
                  <a:cubicBezTo>
                    <a:pt x="6251" y="26839"/>
                    <a:pt x="6311" y="26625"/>
                    <a:pt x="6430" y="26565"/>
                  </a:cubicBezTo>
                  <a:cubicBezTo>
                    <a:pt x="6602" y="26484"/>
                    <a:pt x="6792" y="26403"/>
                    <a:pt x="7022" y="26403"/>
                  </a:cubicBezTo>
                  <a:close/>
                  <a:moveTo>
                    <a:pt x="16455" y="5586"/>
                  </a:moveTo>
                  <a:cubicBezTo>
                    <a:pt x="16455" y="5586"/>
                    <a:pt x="16479" y="5586"/>
                    <a:pt x="16479" y="5598"/>
                  </a:cubicBezTo>
                  <a:cubicBezTo>
                    <a:pt x="16610" y="6110"/>
                    <a:pt x="16895" y="6539"/>
                    <a:pt x="17133" y="7003"/>
                  </a:cubicBezTo>
                  <a:cubicBezTo>
                    <a:pt x="17372" y="7467"/>
                    <a:pt x="17634" y="7944"/>
                    <a:pt x="17753" y="8468"/>
                  </a:cubicBezTo>
                  <a:cubicBezTo>
                    <a:pt x="17860" y="8932"/>
                    <a:pt x="17907" y="9408"/>
                    <a:pt x="17848" y="9884"/>
                  </a:cubicBezTo>
                  <a:cubicBezTo>
                    <a:pt x="17848" y="9932"/>
                    <a:pt x="17848" y="9992"/>
                    <a:pt x="17860" y="10027"/>
                  </a:cubicBezTo>
                  <a:cubicBezTo>
                    <a:pt x="17873" y="10080"/>
                    <a:pt x="17908" y="10107"/>
                    <a:pt x="17946" y="10107"/>
                  </a:cubicBezTo>
                  <a:cubicBezTo>
                    <a:pt x="17978" y="10107"/>
                    <a:pt x="18012" y="10089"/>
                    <a:pt x="18038" y="10051"/>
                  </a:cubicBezTo>
                  <a:cubicBezTo>
                    <a:pt x="18110" y="9908"/>
                    <a:pt x="18217" y="9789"/>
                    <a:pt x="18276" y="9646"/>
                  </a:cubicBezTo>
                  <a:cubicBezTo>
                    <a:pt x="18527" y="9051"/>
                    <a:pt x="18979" y="8622"/>
                    <a:pt x="19431" y="8194"/>
                  </a:cubicBezTo>
                  <a:cubicBezTo>
                    <a:pt x="19693" y="7944"/>
                    <a:pt x="19908" y="7694"/>
                    <a:pt x="20146" y="7456"/>
                  </a:cubicBezTo>
                  <a:cubicBezTo>
                    <a:pt x="20146" y="7670"/>
                    <a:pt x="20170" y="7896"/>
                    <a:pt x="20146" y="8099"/>
                  </a:cubicBezTo>
                  <a:cubicBezTo>
                    <a:pt x="20134" y="8658"/>
                    <a:pt x="20110" y="9242"/>
                    <a:pt x="20074" y="9813"/>
                  </a:cubicBezTo>
                  <a:cubicBezTo>
                    <a:pt x="20062" y="9884"/>
                    <a:pt x="20027" y="9980"/>
                    <a:pt x="20015" y="10051"/>
                  </a:cubicBezTo>
                  <a:cubicBezTo>
                    <a:pt x="19943" y="10289"/>
                    <a:pt x="19872" y="10539"/>
                    <a:pt x="19812" y="10777"/>
                  </a:cubicBezTo>
                  <a:cubicBezTo>
                    <a:pt x="19789" y="10801"/>
                    <a:pt x="19812" y="10885"/>
                    <a:pt x="19836" y="10896"/>
                  </a:cubicBezTo>
                  <a:cubicBezTo>
                    <a:pt x="19851" y="10907"/>
                    <a:pt x="19871" y="10910"/>
                    <a:pt x="19891" y="10910"/>
                  </a:cubicBezTo>
                  <a:cubicBezTo>
                    <a:pt x="19918" y="10910"/>
                    <a:pt x="19947" y="10903"/>
                    <a:pt x="19967" y="10896"/>
                  </a:cubicBezTo>
                  <a:cubicBezTo>
                    <a:pt x="20003" y="10885"/>
                    <a:pt x="20015" y="10849"/>
                    <a:pt x="20051" y="10825"/>
                  </a:cubicBezTo>
                  <a:cubicBezTo>
                    <a:pt x="20539" y="10206"/>
                    <a:pt x="21134" y="9777"/>
                    <a:pt x="21860" y="9527"/>
                  </a:cubicBezTo>
                  <a:cubicBezTo>
                    <a:pt x="22396" y="9349"/>
                    <a:pt x="22944" y="9170"/>
                    <a:pt x="23480" y="8991"/>
                  </a:cubicBezTo>
                  <a:cubicBezTo>
                    <a:pt x="23682" y="8932"/>
                    <a:pt x="23872" y="8837"/>
                    <a:pt x="24075" y="8753"/>
                  </a:cubicBezTo>
                  <a:lnTo>
                    <a:pt x="24075" y="8801"/>
                  </a:lnTo>
                  <a:cubicBezTo>
                    <a:pt x="23825" y="9230"/>
                    <a:pt x="23718" y="9718"/>
                    <a:pt x="23575" y="10194"/>
                  </a:cubicBezTo>
                  <a:cubicBezTo>
                    <a:pt x="23349" y="10896"/>
                    <a:pt x="23122" y="11575"/>
                    <a:pt x="22646" y="12147"/>
                  </a:cubicBezTo>
                  <a:cubicBezTo>
                    <a:pt x="22444" y="12373"/>
                    <a:pt x="22217" y="12575"/>
                    <a:pt x="22015" y="12790"/>
                  </a:cubicBezTo>
                  <a:cubicBezTo>
                    <a:pt x="21979" y="12813"/>
                    <a:pt x="21932" y="12849"/>
                    <a:pt x="21920" y="12885"/>
                  </a:cubicBezTo>
                  <a:cubicBezTo>
                    <a:pt x="21908" y="12921"/>
                    <a:pt x="21908" y="12980"/>
                    <a:pt x="21920" y="13004"/>
                  </a:cubicBezTo>
                  <a:cubicBezTo>
                    <a:pt x="21932" y="13028"/>
                    <a:pt x="21991" y="13040"/>
                    <a:pt x="22027" y="13040"/>
                  </a:cubicBezTo>
                  <a:cubicBezTo>
                    <a:pt x="22170" y="13004"/>
                    <a:pt x="22325" y="12992"/>
                    <a:pt x="22456" y="12932"/>
                  </a:cubicBezTo>
                  <a:cubicBezTo>
                    <a:pt x="22920" y="12741"/>
                    <a:pt x="23404" y="12696"/>
                    <a:pt x="23894" y="12696"/>
                  </a:cubicBezTo>
                  <a:cubicBezTo>
                    <a:pt x="24045" y="12696"/>
                    <a:pt x="24197" y="12701"/>
                    <a:pt x="24349" y="12706"/>
                  </a:cubicBezTo>
                  <a:cubicBezTo>
                    <a:pt x="24464" y="12714"/>
                    <a:pt x="24578" y="12717"/>
                    <a:pt x="24686" y="12717"/>
                  </a:cubicBezTo>
                  <a:cubicBezTo>
                    <a:pt x="24904" y="12717"/>
                    <a:pt x="25103" y="12706"/>
                    <a:pt x="25254" y="12706"/>
                  </a:cubicBezTo>
                  <a:cubicBezTo>
                    <a:pt x="25182" y="12813"/>
                    <a:pt x="25051" y="12992"/>
                    <a:pt x="24896" y="13159"/>
                  </a:cubicBezTo>
                  <a:cubicBezTo>
                    <a:pt x="24706" y="13361"/>
                    <a:pt x="24492" y="13563"/>
                    <a:pt x="24289" y="13754"/>
                  </a:cubicBezTo>
                  <a:cubicBezTo>
                    <a:pt x="24063" y="13956"/>
                    <a:pt x="23837" y="14159"/>
                    <a:pt x="23599" y="14349"/>
                  </a:cubicBezTo>
                  <a:cubicBezTo>
                    <a:pt x="23515" y="14421"/>
                    <a:pt x="23384" y="14468"/>
                    <a:pt x="23277" y="14528"/>
                  </a:cubicBezTo>
                  <a:cubicBezTo>
                    <a:pt x="23110" y="14611"/>
                    <a:pt x="22932" y="14718"/>
                    <a:pt x="22765" y="14826"/>
                  </a:cubicBezTo>
                  <a:cubicBezTo>
                    <a:pt x="22741" y="14849"/>
                    <a:pt x="22706" y="14897"/>
                    <a:pt x="22706" y="14933"/>
                  </a:cubicBezTo>
                  <a:cubicBezTo>
                    <a:pt x="22706" y="14957"/>
                    <a:pt x="22753" y="15004"/>
                    <a:pt x="22789" y="15016"/>
                  </a:cubicBezTo>
                  <a:cubicBezTo>
                    <a:pt x="22813" y="15028"/>
                    <a:pt x="22872" y="15028"/>
                    <a:pt x="22920" y="15028"/>
                  </a:cubicBezTo>
                  <a:cubicBezTo>
                    <a:pt x="23072" y="15011"/>
                    <a:pt x="23224" y="15002"/>
                    <a:pt x="23375" y="15002"/>
                  </a:cubicBezTo>
                  <a:cubicBezTo>
                    <a:pt x="23960" y="15002"/>
                    <a:pt x="24536" y="15130"/>
                    <a:pt x="25075" y="15385"/>
                  </a:cubicBezTo>
                  <a:cubicBezTo>
                    <a:pt x="25599" y="15647"/>
                    <a:pt x="26099" y="15909"/>
                    <a:pt x="26623" y="16159"/>
                  </a:cubicBezTo>
                  <a:cubicBezTo>
                    <a:pt x="26813" y="16254"/>
                    <a:pt x="27016" y="16326"/>
                    <a:pt x="27194" y="16397"/>
                  </a:cubicBezTo>
                  <a:cubicBezTo>
                    <a:pt x="26897" y="16540"/>
                    <a:pt x="26575" y="16695"/>
                    <a:pt x="26266" y="16850"/>
                  </a:cubicBezTo>
                  <a:cubicBezTo>
                    <a:pt x="25885" y="17040"/>
                    <a:pt x="25492" y="17231"/>
                    <a:pt x="25087" y="17433"/>
                  </a:cubicBezTo>
                  <a:cubicBezTo>
                    <a:pt x="24541" y="17691"/>
                    <a:pt x="23965" y="17811"/>
                    <a:pt x="23364" y="17811"/>
                  </a:cubicBezTo>
                  <a:cubicBezTo>
                    <a:pt x="23217" y="17811"/>
                    <a:pt x="23069" y="17804"/>
                    <a:pt x="22920" y="17790"/>
                  </a:cubicBezTo>
                  <a:cubicBezTo>
                    <a:pt x="22905" y="17783"/>
                    <a:pt x="22889" y="17780"/>
                    <a:pt x="22873" y="17780"/>
                  </a:cubicBezTo>
                  <a:cubicBezTo>
                    <a:pt x="22837" y="17780"/>
                    <a:pt x="22798" y="17794"/>
                    <a:pt x="22765" y="17802"/>
                  </a:cubicBezTo>
                  <a:cubicBezTo>
                    <a:pt x="22682" y="17850"/>
                    <a:pt x="22682" y="17921"/>
                    <a:pt x="22753" y="17981"/>
                  </a:cubicBezTo>
                  <a:cubicBezTo>
                    <a:pt x="22872" y="18064"/>
                    <a:pt x="23003" y="18159"/>
                    <a:pt x="23146" y="18219"/>
                  </a:cubicBezTo>
                  <a:cubicBezTo>
                    <a:pt x="23753" y="18481"/>
                    <a:pt x="24194" y="18933"/>
                    <a:pt x="24634" y="19398"/>
                  </a:cubicBezTo>
                  <a:cubicBezTo>
                    <a:pt x="24873" y="19648"/>
                    <a:pt x="25123" y="19874"/>
                    <a:pt x="25361" y="20112"/>
                  </a:cubicBezTo>
                  <a:lnTo>
                    <a:pt x="24670" y="20112"/>
                  </a:lnTo>
                  <a:cubicBezTo>
                    <a:pt x="24337" y="20088"/>
                    <a:pt x="23991" y="20088"/>
                    <a:pt x="23646" y="20088"/>
                  </a:cubicBezTo>
                  <a:cubicBezTo>
                    <a:pt x="23539" y="20088"/>
                    <a:pt x="23456" y="20076"/>
                    <a:pt x="23349" y="20076"/>
                  </a:cubicBezTo>
                  <a:cubicBezTo>
                    <a:pt x="22920" y="20076"/>
                    <a:pt x="22527" y="19850"/>
                    <a:pt x="22098" y="19790"/>
                  </a:cubicBezTo>
                  <a:cubicBezTo>
                    <a:pt x="22039" y="19790"/>
                    <a:pt x="21967" y="19814"/>
                    <a:pt x="21908" y="19826"/>
                  </a:cubicBezTo>
                  <a:cubicBezTo>
                    <a:pt x="21932" y="19898"/>
                    <a:pt x="21956" y="19993"/>
                    <a:pt x="21991" y="20029"/>
                  </a:cubicBezTo>
                  <a:cubicBezTo>
                    <a:pt x="22229" y="20290"/>
                    <a:pt x="22491" y="20529"/>
                    <a:pt x="22706" y="20791"/>
                  </a:cubicBezTo>
                  <a:cubicBezTo>
                    <a:pt x="23122" y="21291"/>
                    <a:pt x="23325" y="21910"/>
                    <a:pt x="23515" y="22517"/>
                  </a:cubicBezTo>
                  <a:cubicBezTo>
                    <a:pt x="23634" y="22874"/>
                    <a:pt x="23741" y="23231"/>
                    <a:pt x="23861" y="23589"/>
                  </a:cubicBezTo>
                  <a:cubicBezTo>
                    <a:pt x="23920" y="23755"/>
                    <a:pt x="23991" y="23910"/>
                    <a:pt x="24063" y="24065"/>
                  </a:cubicBezTo>
                  <a:lnTo>
                    <a:pt x="24051" y="24089"/>
                  </a:lnTo>
                  <a:cubicBezTo>
                    <a:pt x="23325" y="23708"/>
                    <a:pt x="22515" y="23577"/>
                    <a:pt x="21753" y="23279"/>
                  </a:cubicBezTo>
                  <a:cubicBezTo>
                    <a:pt x="21074" y="23017"/>
                    <a:pt x="20491" y="22600"/>
                    <a:pt x="20027" y="22029"/>
                  </a:cubicBezTo>
                  <a:cubicBezTo>
                    <a:pt x="20003" y="21981"/>
                    <a:pt x="19955" y="21945"/>
                    <a:pt x="19908" y="21922"/>
                  </a:cubicBezTo>
                  <a:cubicBezTo>
                    <a:pt x="19887" y="21914"/>
                    <a:pt x="19867" y="21910"/>
                    <a:pt x="19850" y="21910"/>
                  </a:cubicBezTo>
                  <a:cubicBezTo>
                    <a:pt x="19790" y="21910"/>
                    <a:pt x="19755" y="21957"/>
                    <a:pt x="19765" y="22041"/>
                  </a:cubicBezTo>
                  <a:cubicBezTo>
                    <a:pt x="19789" y="22195"/>
                    <a:pt x="19812" y="22362"/>
                    <a:pt x="19872" y="22493"/>
                  </a:cubicBezTo>
                  <a:cubicBezTo>
                    <a:pt x="20110" y="23100"/>
                    <a:pt x="20086" y="23731"/>
                    <a:pt x="20074" y="24362"/>
                  </a:cubicBezTo>
                  <a:cubicBezTo>
                    <a:pt x="20062" y="24708"/>
                    <a:pt x="20074" y="25053"/>
                    <a:pt x="20074" y="25291"/>
                  </a:cubicBezTo>
                  <a:cubicBezTo>
                    <a:pt x="19967" y="25196"/>
                    <a:pt x="19789" y="25065"/>
                    <a:pt x="19634" y="24922"/>
                  </a:cubicBezTo>
                  <a:cubicBezTo>
                    <a:pt x="19419" y="24708"/>
                    <a:pt x="19229" y="24505"/>
                    <a:pt x="19015" y="24291"/>
                  </a:cubicBezTo>
                  <a:cubicBezTo>
                    <a:pt x="18896" y="24160"/>
                    <a:pt x="18800" y="24017"/>
                    <a:pt x="18681" y="23910"/>
                  </a:cubicBezTo>
                  <a:cubicBezTo>
                    <a:pt x="18360" y="23589"/>
                    <a:pt x="18265" y="23160"/>
                    <a:pt x="18003" y="22827"/>
                  </a:cubicBezTo>
                  <a:cubicBezTo>
                    <a:pt x="17979" y="22779"/>
                    <a:pt x="17907" y="22755"/>
                    <a:pt x="17860" y="22719"/>
                  </a:cubicBezTo>
                  <a:cubicBezTo>
                    <a:pt x="17824" y="22779"/>
                    <a:pt x="17788" y="22850"/>
                    <a:pt x="17788" y="22910"/>
                  </a:cubicBezTo>
                  <a:cubicBezTo>
                    <a:pt x="17765" y="23279"/>
                    <a:pt x="17788" y="23648"/>
                    <a:pt x="17753" y="24005"/>
                  </a:cubicBezTo>
                  <a:cubicBezTo>
                    <a:pt x="17693" y="24648"/>
                    <a:pt x="17384" y="25208"/>
                    <a:pt x="17098" y="25779"/>
                  </a:cubicBezTo>
                  <a:cubicBezTo>
                    <a:pt x="16860" y="26256"/>
                    <a:pt x="16562" y="26696"/>
                    <a:pt x="16419" y="27220"/>
                  </a:cubicBezTo>
                  <a:cubicBezTo>
                    <a:pt x="16419" y="27244"/>
                    <a:pt x="16395" y="27244"/>
                    <a:pt x="16383" y="27256"/>
                  </a:cubicBezTo>
                  <a:cubicBezTo>
                    <a:pt x="16217" y="26708"/>
                    <a:pt x="15919" y="26244"/>
                    <a:pt x="15740" y="25767"/>
                  </a:cubicBezTo>
                  <a:cubicBezTo>
                    <a:pt x="15431" y="25160"/>
                    <a:pt x="15121" y="24529"/>
                    <a:pt x="15074" y="23815"/>
                  </a:cubicBezTo>
                  <a:cubicBezTo>
                    <a:pt x="15062" y="23529"/>
                    <a:pt x="15074" y="23243"/>
                    <a:pt x="15074" y="22969"/>
                  </a:cubicBezTo>
                  <a:cubicBezTo>
                    <a:pt x="15074" y="22922"/>
                    <a:pt x="15074" y="22862"/>
                    <a:pt x="15062" y="22815"/>
                  </a:cubicBezTo>
                  <a:cubicBezTo>
                    <a:pt x="15038" y="22791"/>
                    <a:pt x="15002" y="22743"/>
                    <a:pt x="14967" y="22743"/>
                  </a:cubicBezTo>
                  <a:cubicBezTo>
                    <a:pt x="14943" y="22743"/>
                    <a:pt x="14883" y="22767"/>
                    <a:pt x="14859" y="22803"/>
                  </a:cubicBezTo>
                  <a:cubicBezTo>
                    <a:pt x="14728" y="23005"/>
                    <a:pt x="14621" y="23243"/>
                    <a:pt x="14490" y="23458"/>
                  </a:cubicBezTo>
                  <a:cubicBezTo>
                    <a:pt x="14359" y="23660"/>
                    <a:pt x="14205" y="23862"/>
                    <a:pt x="14062" y="24053"/>
                  </a:cubicBezTo>
                  <a:cubicBezTo>
                    <a:pt x="13907" y="24231"/>
                    <a:pt x="13752" y="24374"/>
                    <a:pt x="13585" y="24541"/>
                  </a:cubicBezTo>
                  <a:cubicBezTo>
                    <a:pt x="13312" y="24815"/>
                    <a:pt x="13050" y="25089"/>
                    <a:pt x="12776" y="25363"/>
                  </a:cubicBezTo>
                  <a:lnTo>
                    <a:pt x="12752" y="25386"/>
                  </a:lnTo>
                  <a:cubicBezTo>
                    <a:pt x="12752" y="24767"/>
                    <a:pt x="12740" y="24160"/>
                    <a:pt x="12764" y="23541"/>
                  </a:cubicBezTo>
                  <a:cubicBezTo>
                    <a:pt x="12776" y="23243"/>
                    <a:pt x="12812" y="22934"/>
                    <a:pt x="12931" y="22636"/>
                  </a:cubicBezTo>
                  <a:cubicBezTo>
                    <a:pt x="13014" y="22457"/>
                    <a:pt x="13050" y="22255"/>
                    <a:pt x="13097" y="22053"/>
                  </a:cubicBezTo>
                  <a:cubicBezTo>
                    <a:pt x="13109" y="22017"/>
                    <a:pt x="13097" y="21957"/>
                    <a:pt x="13062" y="21934"/>
                  </a:cubicBezTo>
                  <a:cubicBezTo>
                    <a:pt x="13048" y="21920"/>
                    <a:pt x="13021" y="21914"/>
                    <a:pt x="12995" y="21914"/>
                  </a:cubicBezTo>
                  <a:cubicBezTo>
                    <a:pt x="12976" y="21914"/>
                    <a:pt x="12957" y="21917"/>
                    <a:pt x="12942" y="21922"/>
                  </a:cubicBezTo>
                  <a:cubicBezTo>
                    <a:pt x="12919" y="21922"/>
                    <a:pt x="12883" y="21969"/>
                    <a:pt x="12859" y="21993"/>
                  </a:cubicBezTo>
                  <a:cubicBezTo>
                    <a:pt x="12383" y="22612"/>
                    <a:pt x="11764" y="23041"/>
                    <a:pt x="11026" y="23291"/>
                  </a:cubicBezTo>
                  <a:cubicBezTo>
                    <a:pt x="10490" y="23469"/>
                    <a:pt x="9966" y="23636"/>
                    <a:pt x="9430" y="23815"/>
                  </a:cubicBezTo>
                  <a:cubicBezTo>
                    <a:pt x="9228" y="23874"/>
                    <a:pt x="9025" y="23981"/>
                    <a:pt x="8823" y="24053"/>
                  </a:cubicBezTo>
                  <a:lnTo>
                    <a:pt x="8823" y="24041"/>
                  </a:lnTo>
                  <a:cubicBezTo>
                    <a:pt x="9073" y="23565"/>
                    <a:pt x="9192" y="23029"/>
                    <a:pt x="9359" y="22505"/>
                  </a:cubicBezTo>
                  <a:cubicBezTo>
                    <a:pt x="9621" y="21660"/>
                    <a:pt x="9966" y="20850"/>
                    <a:pt x="10633" y="20243"/>
                  </a:cubicBezTo>
                  <a:cubicBezTo>
                    <a:pt x="10716" y="20171"/>
                    <a:pt x="10811" y="20112"/>
                    <a:pt x="10895" y="20017"/>
                  </a:cubicBezTo>
                  <a:cubicBezTo>
                    <a:pt x="10942" y="19981"/>
                    <a:pt x="10954" y="19886"/>
                    <a:pt x="10978" y="19826"/>
                  </a:cubicBezTo>
                  <a:cubicBezTo>
                    <a:pt x="10924" y="19817"/>
                    <a:pt x="10876" y="19794"/>
                    <a:pt x="10831" y="19794"/>
                  </a:cubicBezTo>
                  <a:cubicBezTo>
                    <a:pt x="10816" y="19794"/>
                    <a:pt x="10802" y="19797"/>
                    <a:pt x="10787" y="19802"/>
                  </a:cubicBezTo>
                  <a:cubicBezTo>
                    <a:pt x="10549" y="19850"/>
                    <a:pt x="10311" y="19945"/>
                    <a:pt x="10061" y="20005"/>
                  </a:cubicBezTo>
                  <a:cubicBezTo>
                    <a:pt x="9835" y="20052"/>
                    <a:pt x="9609" y="20076"/>
                    <a:pt x="9394" y="20100"/>
                  </a:cubicBezTo>
                  <a:cubicBezTo>
                    <a:pt x="9303" y="20104"/>
                    <a:pt x="9213" y="20105"/>
                    <a:pt x="9124" y="20105"/>
                  </a:cubicBezTo>
                  <a:cubicBezTo>
                    <a:pt x="8945" y="20105"/>
                    <a:pt x="8767" y="20100"/>
                    <a:pt x="8585" y="20100"/>
                  </a:cubicBezTo>
                  <a:lnTo>
                    <a:pt x="7513" y="20100"/>
                  </a:lnTo>
                  <a:cubicBezTo>
                    <a:pt x="7930" y="19683"/>
                    <a:pt x="8347" y="19267"/>
                    <a:pt x="8775" y="18862"/>
                  </a:cubicBezTo>
                  <a:cubicBezTo>
                    <a:pt x="9002" y="18647"/>
                    <a:pt x="9252" y="18445"/>
                    <a:pt x="9549" y="18314"/>
                  </a:cubicBezTo>
                  <a:cubicBezTo>
                    <a:pt x="9752" y="18231"/>
                    <a:pt x="9930" y="18100"/>
                    <a:pt x="10109" y="17993"/>
                  </a:cubicBezTo>
                  <a:cubicBezTo>
                    <a:pt x="10192" y="17945"/>
                    <a:pt x="10180" y="17862"/>
                    <a:pt x="10085" y="17814"/>
                  </a:cubicBezTo>
                  <a:cubicBezTo>
                    <a:pt x="10049" y="17802"/>
                    <a:pt x="9990" y="17802"/>
                    <a:pt x="9942" y="17802"/>
                  </a:cubicBezTo>
                  <a:cubicBezTo>
                    <a:pt x="9784" y="17818"/>
                    <a:pt x="9627" y="17826"/>
                    <a:pt x="9472" y="17826"/>
                  </a:cubicBezTo>
                  <a:cubicBezTo>
                    <a:pt x="8925" y="17826"/>
                    <a:pt x="8397" y="17724"/>
                    <a:pt x="7906" y="17493"/>
                  </a:cubicBezTo>
                  <a:cubicBezTo>
                    <a:pt x="7394" y="17266"/>
                    <a:pt x="6882" y="16992"/>
                    <a:pt x="6382" y="16742"/>
                  </a:cubicBezTo>
                  <a:cubicBezTo>
                    <a:pt x="6144" y="16611"/>
                    <a:pt x="5894" y="16504"/>
                    <a:pt x="5644" y="16385"/>
                  </a:cubicBezTo>
                  <a:cubicBezTo>
                    <a:pt x="6156" y="16242"/>
                    <a:pt x="6608" y="15945"/>
                    <a:pt x="7085" y="15707"/>
                  </a:cubicBezTo>
                  <a:cubicBezTo>
                    <a:pt x="7704" y="15385"/>
                    <a:pt x="8347" y="15064"/>
                    <a:pt x="9061" y="15016"/>
                  </a:cubicBezTo>
                  <a:cubicBezTo>
                    <a:pt x="9160" y="15012"/>
                    <a:pt x="9258" y="15011"/>
                    <a:pt x="9356" y="15011"/>
                  </a:cubicBezTo>
                  <a:cubicBezTo>
                    <a:pt x="9551" y="15011"/>
                    <a:pt x="9744" y="15016"/>
                    <a:pt x="9942" y="15016"/>
                  </a:cubicBezTo>
                  <a:cubicBezTo>
                    <a:pt x="9978" y="15016"/>
                    <a:pt x="10025" y="15016"/>
                    <a:pt x="10073" y="15004"/>
                  </a:cubicBezTo>
                  <a:cubicBezTo>
                    <a:pt x="10109" y="14992"/>
                    <a:pt x="10145" y="14945"/>
                    <a:pt x="10145" y="14909"/>
                  </a:cubicBezTo>
                  <a:cubicBezTo>
                    <a:pt x="10145" y="14885"/>
                    <a:pt x="10121" y="14826"/>
                    <a:pt x="10085" y="14814"/>
                  </a:cubicBezTo>
                  <a:cubicBezTo>
                    <a:pt x="9883" y="14671"/>
                    <a:pt x="9644" y="14576"/>
                    <a:pt x="9430" y="14433"/>
                  </a:cubicBezTo>
                  <a:cubicBezTo>
                    <a:pt x="9228" y="14302"/>
                    <a:pt x="9013" y="14159"/>
                    <a:pt x="8823" y="13992"/>
                  </a:cubicBezTo>
                  <a:cubicBezTo>
                    <a:pt x="8656" y="13861"/>
                    <a:pt x="8513" y="13706"/>
                    <a:pt x="8359" y="13563"/>
                  </a:cubicBezTo>
                  <a:cubicBezTo>
                    <a:pt x="8156" y="13349"/>
                    <a:pt x="7954" y="13123"/>
                    <a:pt x="7751" y="12921"/>
                  </a:cubicBezTo>
                  <a:cubicBezTo>
                    <a:pt x="7680" y="12849"/>
                    <a:pt x="7573" y="12766"/>
                    <a:pt x="7478" y="12694"/>
                  </a:cubicBezTo>
                  <a:cubicBezTo>
                    <a:pt x="7628" y="12694"/>
                    <a:pt x="7774" y="12689"/>
                    <a:pt x="7914" y="12689"/>
                  </a:cubicBezTo>
                  <a:cubicBezTo>
                    <a:pt x="7984" y="12689"/>
                    <a:pt x="8053" y="12690"/>
                    <a:pt x="8120" y="12694"/>
                  </a:cubicBezTo>
                  <a:cubicBezTo>
                    <a:pt x="8716" y="12706"/>
                    <a:pt x="9299" y="12742"/>
                    <a:pt x="9894" y="12766"/>
                  </a:cubicBezTo>
                  <a:cubicBezTo>
                    <a:pt x="9966" y="12766"/>
                    <a:pt x="10025" y="12801"/>
                    <a:pt x="10097" y="12813"/>
                  </a:cubicBezTo>
                  <a:cubicBezTo>
                    <a:pt x="10335" y="12885"/>
                    <a:pt x="10597" y="12968"/>
                    <a:pt x="10835" y="13028"/>
                  </a:cubicBezTo>
                  <a:cubicBezTo>
                    <a:pt x="10844" y="13031"/>
                    <a:pt x="10854" y="13032"/>
                    <a:pt x="10865" y="13032"/>
                  </a:cubicBezTo>
                  <a:cubicBezTo>
                    <a:pt x="10898" y="13032"/>
                    <a:pt x="10936" y="13019"/>
                    <a:pt x="10954" y="12992"/>
                  </a:cubicBezTo>
                  <a:cubicBezTo>
                    <a:pt x="10966" y="12968"/>
                    <a:pt x="10966" y="12909"/>
                    <a:pt x="10954" y="12861"/>
                  </a:cubicBezTo>
                  <a:cubicBezTo>
                    <a:pt x="10930" y="12825"/>
                    <a:pt x="10895" y="12801"/>
                    <a:pt x="10859" y="12766"/>
                  </a:cubicBezTo>
                  <a:cubicBezTo>
                    <a:pt x="10264" y="12290"/>
                    <a:pt x="9835" y="11694"/>
                    <a:pt x="9585" y="10980"/>
                  </a:cubicBezTo>
                  <a:cubicBezTo>
                    <a:pt x="9383" y="10432"/>
                    <a:pt x="9204" y="9884"/>
                    <a:pt x="9025" y="9337"/>
                  </a:cubicBezTo>
                  <a:cubicBezTo>
                    <a:pt x="8966" y="9134"/>
                    <a:pt x="8871" y="8944"/>
                    <a:pt x="8787" y="8741"/>
                  </a:cubicBezTo>
                  <a:lnTo>
                    <a:pt x="8823" y="8741"/>
                  </a:lnTo>
                  <a:cubicBezTo>
                    <a:pt x="9287" y="9003"/>
                    <a:pt x="9823" y="9111"/>
                    <a:pt x="10323" y="9277"/>
                  </a:cubicBezTo>
                  <a:cubicBezTo>
                    <a:pt x="10990" y="9492"/>
                    <a:pt x="11669" y="9706"/>
                    <a:pt x="12204" y="10182"/>
                  </a:cubicBezTo>
                  <a:cubicBezTo>
                    <a:pt x="12419" y="10373"/>
                    <a:pt x="12597" y="10587"/>
                    <a:pt x="12812" y="10789"/>
                  </a:cubicBezTo>
                  <a:cubicBezTo>
                    <a:pt x="12835" y="10825"/>
                    <a:pt x="12871" y="10861"/>
                    <a:pt x="12919" y="10885"/>
                  </a:cubicBezTo>
                  <a:cubicBezTo>
                    <a:pt x="12937" y="10891"/>
                    <a:pt x="12960" y="10894"/>
                    <a:pt x="12984" y="10894"/>
                  </a:cubicBezTo>
                  <a:cubicBezTo>
                    <a:pt x="13008" y="10894"/>
                    <a:pt x="13032" y="10891"/>
                    <a:pt x="13050" y="10885"/>
                  </a:cubicBezTo>
                  <a:cubicBezTo>
                    <a:pt x="13073" y="10861"/>
                    <a:pt x="13097" y="10789"/>
                    <a:pt x="13073" y="10766"/>
                  </a:cubicBezTo>
                  <a:cubicBezTo>
                    <a:pt x="13002" y="10527"/>
                    <a:pt x="12931" y="10289"/>
                    <a:pt x="12871" y="10051"/>
                  </a:cubicBezTo>
                  <a:cubicBezTo>
                    <a:pt x="12823" y="9813"/>
                    <a:pt x="12788" y="9575"/>
                    <a:pt x="12752" y="9313"/>
                  </a:cubicBezTo>
                  <a:cubicBezTo>
                    <a:pt x="12716" y="9099"/>
                    <a:pt x="12740" y="8872"/>
                    <a:pt x="12740" y="8646"/>
                  </a:cubicBezTo>
                  <a:lnTo>
                    <a:pt x="12740" y="7444"/>
                  </a:lnTo>
                  <a:lnTo>
                    <a:pt x="12752" y="7444"/>
                  </a:lnTo>
                  <a:cubicBezTo>
                    <a:pt x="13169" y="7872"/>
                    <a:pt x="13609" y="8289"/>
                    <a:pt x="14014" y="8741"/>
                  </a:cubicBezTo>
                  <a:cubicBezTo>
                    <a:pt x="14228" y="8956"/>
                    <a:pt x="14431" y="9194"/>
                    <a:pt x="14550" y="9492"/>
                  </a:cubicBezTo>
                  <a:cubicBezTo>
                    <a:pt x="14645" y="9694"/>
                    <a:pt x="14764" y="9849"/>
                    <a:pt x="14871" y="10027"/>
                  </a:cubicBezTo>
                  <a:cubicBezTo>
                    <a:pt x="14883" y="10063"/>
                    <a:pt x="14943" y="10087"/>
                    <a:pt x="14967" y="10087"/>
                  </a:cubicBezTo>
                  <a:cubicBezTo>
                    <a:pt x="15002" y="10087"/>
                    <a:pt x="15050" y="10051"/>
                    <a:pt x="15062" y="10015"/>
                  </a:cubicBezTo>
                  <a:cubicBezTo>
                    <a:pt x="15074" y="9992"/>
                    <a:pt x="15074" y="9944"/>
                    <a:pt x="15074" y="9896"/>
                  </a:cubicBezTo>
                  <a:cubicBezTo>
                    <a:pt x="14990" y="9122"/>
                    <a:pt x="15109" y="8384"/>
                    <a:pt x="15443" y="7682"/>
                  </a:cubicBezTo>
                  <a:cubicBezTo>
                    <a:pt x="15681" y="7182"/>
                    <a:pt x="15955" y="6682"/>
                    <a:pt x="16193" y="6194"/>
                  </a:cubicBezTo>
                  <a:cubicBezTo>
                    <a:pt x="16300" y="6003"/>
                    <a:pt x="16371" y="5789"/>
                    <a:pt x="16455" y="5586"/>
                  </a:cubicBezTo>
                  <a:close/>
                  <a:moveTo>
                    <a:pt x="12681" y="26672"/>
                  </a:moveTo>
                  <a:cubicBezTo>
                    <a:pt x="12823" y="26898"/>
                    <a:pt x="12978" y="27101"/>
                    <a:pt x="13121" y="27339"/>
                  </a:cubicBezTo>
                  <a:lnTo>
                    <a:pt x="12704" y="27339"/>
                  </a:lnTo>
                  <a:cubicBezTo>
                    <a:pt x="12550" y="27315"/>
                    <a:pt x="12490" y="27244"/>
                    <a:pt x="12490" y="27077"/>
                  </a:cubicBezTo>
                  <a:cubicBezTo>
                    <a:pt x="12490" y="26910"/>
                    <a:pt x="12514" y="26767"/>
                    <a:pt x="12681" y="26672"/>
                  </a:cubicBezTo>
                  <a:close/>
                  <a:moveTo>
                    <a:pt x="20074" y="26684"/>
                  </a:moveTo>
                  <a:cubicBezTo>
                    <a:pt x="20253" y="26756"/>
                    <a:pt x="20360" y="27077"/>
                    <a:pt x="20241" y="27244"/>
                  </a:cubicBezTo>
                  <a:cubicBezTo>
                    <a:pt x="20193" y="27303"/>
                    <a:pt x="20110" y="27327"/>
                    <a:pt x="20027" y="27339"/>
                  </a:cubicBezTo>
                  <a:cubicBezTo>
                    <a:pt x="19987" y="27347"/>
                    <a:pt x="19946" y="27350"/>
                    <a:pt x="19904" y="27350"/>
                  </a:cubicBezTo>
                  <a:cubicBezTo>
                    <a:pt x="19820" y="27350"/>
                    <a:pt x="19733" y="27339"/>
                    <a:pt x="19646" y="27339"/>
                  </a:cubicBezTo>
                  <a:cubicBezTo>
                    <a:pt x="19812" y="27101"/>
                    <a:pt x="19943" y="26898"/>
                    <a:pt x="20074" y="26684"/>
                  </a:cubicBezTo>
                  <a:close/>
                  <a:moveTo>
                    <a:pt x="17562" y="25279"/>
                  </a:moveTo>
                  <a:cubicBezTo>
                    <a:pt x="17645" y="25339"/>
                    <a:pt x="17741" y="25374"/>
                    <a:pt x="17800" y="25410"/>
                  </a:cubicBezTo>
                  <a:cubicBezTo>
                    <a:pt x="18241" y="25779"/>
                    <a:pt x="18693" y="26148"/>
                    <a:pt x="19134" y="26506"/>
                  </a:cubicBezTo>
                  <a:cubicBezTo>
                    <a:pt x="19205" y="26589"/>
                    <a:pt x="19300" y="26625"/>
                    <a:pt x="19408" y="26708"/>
                  </a:cubicBezTo>
                  <a:cubicBezTo>
                    <a:pt x="19193" y="27018"/>
                    <a:pt x="18991" y="27327"/>
                    <a:pt x="18765" y="27660"/>
                  </a:cubicBezTo>
                  <a:cubicBezTo>
                    <a:pt x="18634" y="27553"/>
                    <a:pt x="18527" y="27482"/>
                    <a:pt x="18419" y="27387"/>
                  </a:cubicBezTo>
                  <a:cubicBezTo>
                    <a:pt x="18038" y="27041"/>
                    <a:pt x="17645" y="26708"/>
                    <a:pt x="17264" y="26351"/>
                  </a:cubicBezTo>
                  <a:cubicBezTo>
                    <a:pt x="17086" y="26184"/>
                    <a:pt x="17086" y="26172"/>
                    <a:pt x="17205" y="25958"/>
                  </a:cubicBezTo>
                  <a:cubicBezTo>
                    <a:pt x="17324" y="25732"/>
                    <a:pt x="17431" y="25529"/>
                    <a:pt x="17562" y="25279"/>
                  </a:cubicBezTo>
                  <a:close/>
                  <a:moveTo>
                    <a:pt x="15180" y="25289"/>
                  </a:moveTo>
                  <a:cubicBezTo>
                    <a:pt x="15219" y="25289"/>
                    <a:pt x="15246" y="25333"/>
                    <a:pt x="15300" y="25434"/>
                  </a:cubicBezTo>
                  <a:cubicBezTo>
                    <a:pt x="15407" y="25648"/>
                    <a:pt x="15490" y="25839"/>
                    <a:pt x="15609" y="26029"/>
                  </a:cubicBezTo>
                  <a:cubicBezTo>
                    <a:pt x="15657" y="26125"/>
                    <a:pt x="15657" y="26184"/>
                    <a:pt x="15586" y="26256"/>
                  </a:cubicBezTo>
                  <a:cubicBezTo>
                    <a:pt x="15431" y="26410"/>
                    <a:pt x="15288" y="26553"/>
                    <a:pt x="15121" y="26708"/>
                  </a:cubicBezTo>
                  <a:cubicBezTo>
                    <a:pt x="14764" y="27018"/>
                    <a:pt x="14407" y="27327"/>
                    <a:pt x="14002" y="27672"/>
                  </a:cubicBezTo>
                  <a:cubicBezTo>
                    <a:pt x="13776" y="27339"/>
                    <a:pt x="13574" y="27029"/>
                    <a:pt x="13383" y="26720"/>
                  </a:cubicBezTo>
                  <a:cubicBezTo>
                    <a:pt x="13931" y="26267"/>
                    <a:pt x="14466" y="25827"/>
                    <a:pt x="15002" y="25398"/>
                  </a:cubicBezTo>
                  <a:cubicBezTo>
                    <a:pt x="15014" y="25398"/>
                    <a:pt x="15026" y="25374"/>
                    <a:pt x="15050" y="25363"/>
                  </a:cubicBezTo>
                  <a:cubicBezTo>
                    <a:pt x="15112" y="25316"/>
                    <a:pt x="15150" y="25289"/>
                    <a:pt x="15180" y="25289"/>
                  </a:cubicBezTo>
                  <a:close/>
                  <a:moveTo>
                    <a:pt x="11930" y="26589"/>
                  </a:moveTo>
                  <a:cubicBezTo>
                    <a:pt x="12073" y="26648"/>
                    <a:pt x="12216" y="26708"/>
                    <a:pt x="12347" y="26767"/>
                  </a:cubicBezTo>
                  <a:cubicBezTo>
                    <a:pt x="12228" y="27363"/>
                    <a:pt x="12383" y="27446"/>
                    <a:pt x="12764" y="27565"/>
                  </a:cubicBezTo>
                  <a:cubicBezTo>
                    <a:pt x="12597" y="27637"/>
                    <a:pt x="12466" y="27720"/>
                    <a:pt x="12323" y="27780"/>
                  </a:cubicBezTo>
                  <a:cubicBezTo>
                    <a:pt x="12097" y="27863"/>
                    <a:pt x="11895" y="27922"/>
                    <a:pt x="11669" y="27994"/>
                  </a:cubicBezTo>
                  <a:cubicBezTo>
                    <a:pt x="11633" y="27994"/>
                    <a:pt x="11561" y="27994"/>
                    <a:pt x="11549" y="27970"/>
                  </a:cubicBezTo>
                  <a:cubicBezTo>
                    <a:pt x="11347" y="27613"/>
                    <a:pt x="11180" y="27268"/>
                    <a:pt x="11073" y="26851"/>
                  </a:cubicBezTo>
                  <a:lnTo>
                    <a:pt x="11073" y="26851"/>
                  </a:lnTo>
                  <a:cubicBezTo>
                    <a:pt x="11217" y="26937"/>
                    <a:pt x="11335" y="26988"/>
                    <a:pt x="11445" y="26988"/>
                  </a:cubicBezTo>
                  <a:cubicBezTo>
                    <a:pt x="11608" y="26988"/>
                    <a:pt x="11752" y="26874"/>
                    <a:pt x="11930" y="26589"/>
                  </a:cubicBezTo>
                  <a:close/>
                  <a:moveTo>
                    <a:pt x="20824" y="26601"/>
                  </a:moveTo>
                  <a:cubicBezTo>
                    <a:pt x="20955" y="26708"/>
                    <a:pt x="21074" y="26851"/>
                    <a:pt x="21205" y="26946"/>
                  </a:cubicBezTo>
                  <a:cubicBezTo>
                    <a:pt x="21261" y="26983"/>
                    <a:pt x="21314" y="26998"/>
                    <a:pt x="21367" y="26998"/>
                  </a:cubicBezTo>
                  <a:cubicBezTo>
                    <a:pt x="21483" y="26998"/>
                    <a:pt x="21594" y="26925"/>
                    <a:pt x="21717" y="26851"/>
                  </a:cubicBezTo>
                  <a:lnTo>
                    <a:pt x="21717" y="26851"/>
                  </a:lnTo>
                  <a:cubicBezTo>
                    <a:pt x="21598" y="27268"/>
                    <a:pt x="21420" y="27625"/>
                    <a:pt x="21217" y="27970"/>
                  </a:cubicBezTo>
                  <a:cubicBezTo>
                    <a:pt x="21217" y="27982"/>
                    <a:pt x="21158" y="27994"/>
                    <a:pt x="21146" y="27994"/>
                  </a:cubicBezTo>
                  <a:cubicBezTo>
                    <a:pt x="20777" y="27875"/>
                    <a:pt x="20384" y="27756"/>
                    <a:pt x="20027" y="27553"/>
                  </a:cubicBezTo>
                  <a:cubicBezTo>
                    <a:pt x="20193" y="27494"/>
                    <a:pt x="20396" y="27458"/>
                    <a:pt x="20432" y="27268"/>
                  </a:cubicBezTo>
                  <a:cubicBezTo>
                    <a:pt x="20467" y="27101"/>
                    <a:pt x="20432" y="26946"/>
                    <a:pt x="20432" y="26767"/>
                  </a:cubicBezTo>
                  <a:cubicBezTo>
                    <a:pt x="20562" y="26708"/>
                    <a:pt x="20705" y="26648"/>
                    <a:pt x="20824" y="26601"/>
                  </a:cubicBezTo>
                  <a:close/>
                  <a:moveTo>
                    <a:pt x="13216" y="27458"/>
                  </a:moveTo>
                  <a:cubicBezTo>
                    <a:pt x="13419" y="27720"/>
                    <a:pt x="13633" y="27958"/>
                    <a:pt x="13871" y="28220"/>
                  </a:cubicBezTo>
                  <a:cubicBezTo>
                    <a:pt x="13729" y="28228"/>
                    <a:pt x="13592" y="28296"/>
                    <a:pt x="13463" y="28296"/>
                  </a:cubicBezTo>
                  <a:cubicBezTo>
                    <a:pt x="13385" y="28296"/>
                    <a:pt x="13311" y="28272"/>
                    <a:pt x="13240" y="28196"/>
                  </a:cubicBezTo>
                  <a:cubicBezTo>
                    <a:pt x="13050" y="27994"/>
                    <a:pt x="13050" y="27791"/>
                    <a:pt x="13216" y="27458"/>
                  </a:cubicBezTo>
                  <a:close/>
                  <a:moveTo>
                    <a:pt x="19562" y="27482"/>
                  </a:moveTo>
                  <a:cubicBezTo>
                    <a:pt x="19729" y="27684"/>
                    <a:pt x="19753" y="27922"/>
                    <a:pt x="19598" y="28137"/>
                  </a:cubicBezTo>
                  <a:cubicBezTo>
                    <a:pt x="19525" y="28250"/>
                    <a:pt x="19451" y="28304"/>
                    <a:pt x="19332" y="28304"/>
                  </a:cubicBezTo>
                  <a:cubicBezTo>
                    <a:pt x="19238" y="28304"/>
                    <a:pt x="19116" y="28271"/>
                    <a:pt x="18943" y="28208"/>
                  </a:cubicBezTo>
                  <a:cubicBezTo>
                    <a:pt x="19158" y="27958"/>
                    <a:pt x="19360" y="27720"/>
                    <a:pt x="19562" y="27482"/>
                  </a:cubicBezTo>
                  <a:close/>
                  <a:moveTo>
                    <a:pt x="15788" y="26363"/>
                  </a:moveTo>
                  <a:cubicBezTo>
                    <a:pt x="15907" y="26613"/>
                    <a:pt x="16014" y="26851"/>
                    <a:pt x="16145" y="27101"/>
                  </a:cubicBezTo>
                  <a:cubicBezTo>
                    <a:pt x="16193" y="27196"/>
                    <a:pt x="16157" y="27279"/>
                    <a:pt x="16086" y="27339"/>
                  </a:cubicBezTo>
                  <a:cubicBezTo>
                    <a:pt x="15979" y="27446"/>
                    <a:pt x="15860" y="27541"/>
                    <a:pt x="15740" y="27637"/>
                  </a:cubicBezTo>
                  <a:cubicBezTo>
                    <a:pt x="15443" y="27887"/>
                    <a:pt x="15145" y="28161"/>
                    <a:pt x="14836" y="28434"/>
                  </a:cubicBezTo>
                  <a:cubicBezTo>
                    <a:pt x="14597" y="28220"/>
                    <a:pt x="14371" y="28030"/>
                    <a:pt x="14157" y="27815"/>
                  </a:cubicBezTo>
                  <a:cubicBezTo>
                    <a:pt x="14693" y="27327"/>
                    <a:pt x="15228" y="26851"/>
                    <a:pt x="15788" y="26363"/>
                  </a:cubicBezTo>
                  <a:close/>
                  <a:moveTo>
                    <a:pt x="16991" y="26375"/>
                  </a:moveTo>
                  <a:cubicBezTo>
                    <a:pt x="17550" y="26851"/>
                    <a:pt x="18086" y="27327"/>
                    <a:pt x="18634" y="27815"/>
                  </a:cubicBezTo>
                  <a:cubicBezTo>
                    <a:pt x="18407" y="28018"/>
                    <a:pt x="18181" y="28220"/>
                    <a:pt x="17967" y="28434"/>
                  </a:cubicBezTo>
                  <a:cubicBezTo>
                    <a:pt x="17645" y="28161"/>
                    <a:pt x="17348" y="27899"/>
                    <a:pt x="17050" y="27637"/>
                  </a:cubicBezTo>
                  <a:cubicBezTo>
                    <a:pt x="16955" y="27541"/>
                    <a:pt x="16836" y="27446"/>
                    <a:pt x="16717" y="27339"/>
                  </a:cubicBezTo>
                  <a:cubicBezTo>
                    <a:pt x="16633" y="27279"/>
                    <a:pt x="16610" y="27208"/>
                    <a:pt x="16657" y="27101"/>
                  </a:cubicBezTo>
                  <a:cubicBezTo>
                    <a:pt x="16776" y="26863"/>
                    <a:pt x="16872" y="26625"/>
                    <a:pt x="16991" y="26375"/>
                  </a:cubicBezTo>
                  <a:close/>
                  <a:moveTo>
                    <a:pt x="18812" y="28339"/>
                  </a:moveTo>
                  <a:lnTo>
                    <a:pt x="18812" y="28339"/>
                  </a:lnTo>
                  <a:cubicBezTo>
                    <a:pt x="18896" y="28565"/>
                    <a:pt x="18872" y="28756"/>
                    <a:pt x="18693" y="28923"/>
                  </a:cubicBezTo>
                  <a:cubicBezTo>
                    <a:pt x="18596" y="29000"/>
                    <a:pt x="18495" y="29029"/>
                    <a:pt x="18386" y="29029"/>
                  </a:cubicBezTo>
                  <a:cubicBezTo>
                    <a:pt x="18296" y="29029"/>
                    <a:pt x="18201" y="29009"/>
                    <a:pt x="18098" y="28982"/>
                  </a:cubicBezTo>
                  <a:cubicBezTo>
                    <a:pt x="18336" y="28756"/>
                    <a:pt x="18574" y="28565"/>
                    <a:pt x="18812" y="28339"/>
                  </a:cubicBezTo>
                  <a:close/>
                  <a:moveTo>
                    <a:pt x="13978" y="28339"/>
                  </a:moveTo>
                  <a:lnTo>
                    <a:pt x="13978" y="28339"/>
                  </a:lnTo>
                  <a:cubicBezTo>
                    <a:pt x="14216" y="28553"/>
                    <a:pt x="14431" y="28756"/>
                    <a:pt x="14669" y="28970"/>
                  </a:cubicBezTo>
                  <a:cubicBezTo>
                    <a:pt x="14600" y="29016"/>
                    <a:pt x="14506" y="29037"/>
                    <a:pt x="14411" y="29037"/>
                  </a:cubicBezTo>
                  <a:cubicBezTo>
                    <a:pt x="14309" y="29037"/>
                    <a:pt x="14207" y="29013"/>
                    <a:pt x="14133" y="28970"/>
                  </a:cubicBezTo>
                  <a:cubicBezTo>
                    <a:pt x="13943" y="28815"/>
                    <a:pt x="13883" y="28649"/>
                    <a:pt x="13978" y="28339"/>
                  </a:cubicBezTo>
                  <a:close/>
                  <a:moveTo>
                    <a:pt x="16205" y="27470"/>
                  </a:moveTo>
                  <a:cubicBezTo>
                    <a:pt x="16217" y="27470"/>
                    <a:pt x="16241" y="27494"/>
                    <a:pt x="16252" y="27494"/>
                  </a:cubicBezTo>
                  <a:cubicBezTo>
                    <a:pt x="16252" y="27589"/>
                    <a:pt x="16241" y="27708"/>
                    <a:pt x="16252" y="27815"/>
                  </a:cubicBezTo>
                  <a:cubicBezTo>
                    <a:pt x="16312" y="28101"/>
                    <a:pt x="16205" y="28315"/>
                    <a:pt x="16038" y="28518"/>
                  </a:cubicBezTo>
                  <a:cubicBezTo>
                    <a:pt x="15895" y="28696"/>
                    <a:pt x="15740" y="28863"/>
                    <a:pt x="15586" y="29053"/>
                  </a:cubicBezTo>
                  <a:cubicBezTo>
                    <a:pt x="15383" y="28887"/>
                    <a:pt x="15193" y="28744"/>
                    <a:pt x="14967" y="28565"/>
                  </a:cubicBezTo>
                  <a:cubicBezTo>
                    <a:pt x="15383" y="28196"/>
                    <a:pt x="15800" y="27839"/>
                    <a:pt x="16205" y="27470"/>
                  </a:cubicBezTo>
                  <a:close/>
                  <a:moveTo>
                    <a:pt x="16574" y="27482"/>
                  </a:moveTo>
                  <a:cubicBezTo>
                    <a:pt x="16979" y="27839"/>
                    <a:pt x="17384" y="28196"/>
                    <a:pt x="17812" y="28565"/>
                  </a:cubicBezTo>
                  <a:cubicBezTo>
                    <a:pt x="17610" y="28744"/>
                    <a:pt x="17407" y="28887"/>
                    <a:pt x="17205" y="29065"/>
                  </a:cubicBezTo>
                  <a:cubicBezTo>
                    <a:pt x="17026" y="28851"/>
                    <a:pt x="16860" y="28625"/>
                    <a:pt x="16681" y="28411"/>
                  </a:cubicBezTo>
                  <a:cubicBezTo>
                    <a:pt x="16431" y="28137"/>
                    <a:pt x="16598" y="27803"/>
                    <a:pt x="16538" y="27506"/>
                  </a:cubicBezTo>
                  <a:cubicBezTo>
                    <a:pt x="16550" y="27494"/>
                    <a:pt x="16562" y="27494"/>
                    <a:pt x="16574" y="27482"/>
                  </a:cubicBezTo>
                  <a:close/>
                  <a:moveTo>
                    <a:pt x="10847" y="26863"/>
                  </a:moveTo>
                  <a:cubicBezTo>
                    <a:pt x="10883" y="26922"/>
                    <a:pt x="10895" y="26982"/>
                    <a:pt x="10907" y="27029"/>
                  </a:cubicBezTo>
                  <a:cubicBezTo>
                    <a:pt x="11037" y="27339"/>
                    <a:pt x="11192" y="27660"/>
                    <a:pt x="11323" y="27970"/>
                  </a:cubicBezTo>
                  <a:cubicBezTo>
                    <a:pt x="11371" y="28053"/>
                    <a:pt x="11395" y="28196"/>
                    <a:pt x="11478" y="28220"/>
                  </a:cubicBezTo>
                  <a:cubicBezTo>
                    <a:pt x="11493" y="28228"/>
                    <a:pt x="11511" y="28231"/>
                    <a:pt x="11529" y="28231"/>
                  </a:cubicBezTo>
                  <a:cubicBezTo>
                    <a:pt x="11599" y="28231"/>
                    <a:pt x="11686" y="28186"/>
                    <a:pt x="11752" y="28149"/>
                  </a:cubicBezTo>
                  <a:cubicBezTo>
                    <a:pt x="12109" y="28018"/>
                    <a:pt x="12454" y="27863"/>
                    <a:pt x="12812" y="27732"/>
                  </a:cubicBezTo>
                  <a:cubicBezTo>
                    <a:pt x="12823" y="27732"/>
                    <a:pt x="12835" y="27720"/>
                    <a:pt x="12871" y="27720"/>
                  </a:cubicBezTo>
                  <a:cubicBezTo>
                    <a:pt x="12871" y="28101"/>
                    <a:pt x="13002" y="28387"/>
                    <a:pt x="13407" y="28506"/>
                  </a:cubicBezTo>
                  <a:cubicBezTo>
                    <a:pt x="13121" y="28672"/>
                    <a:pt x="12847" y="28768"/>
                    <a:pt x="12526" y="28803"/>
                  </a:cubicBezTo>
                  <a:cubicBezTo>
                    <a:pt x="12038" y="28851"/>
                    <a:pt x="11561" y="28934"/>
                    <a:pt x="11097" y="29161"/>
                  </a:cubicBezTo>
                  <a:cubicBezTo>
                    <a:pt x="10918" y="28637"/>
                    <a:pt x="10597" y="28220"/>
                    <a:pt x="10264" y="27791"/>
                  </a:cubicBezTo>
                  <a:cubicBezTo>
                    <a:pt x="10109" y="27577"/>
                    <a:pt x="10014" y="27327"/>
                    <a:pt x="9906" y="27077"/>
                  </a:cubicBezTo>
                  <a:lnTo>
                    <a:pt x="9906" y="27077"/>
                  </a:lnTo>
                  <a:cubicBezTo>
                    <a:pt x="10033" y="27133"/>
                    <a:pt x="10151" y="27159"/>
                    <a:pt x="10261" y="27159"/>
                  </a:cubicBezTo>
                  <a:cubicBezTo>
                    <a:pt x="10482" y="27159"/>
                    <a:pt x="10672" y="27053"/>
                    <a:pt x="10847" y="26863"/>
                  </a:cubicBezTo>
                  <a:close/>
                  <a:moveTo>
                    <a:pt x="21932" y="26898"/>
                  </a:moveTo>
                  <a:cubicBezTo>
                    <a:pt x="22086" y="27060"/>
                    <a:pt x="22265" y="27162"/>
                    <a:pt x="22482" y="27162"/>
                  </a:cubicBezTo>
                  <a:cubicBezTo>
                    <a:pt x="22600" y="27162"/>
                    <a:pt x="22730" y="27132"/>
                    <a:pt x="22872" y="27065"/>
                  </a:cubicBezTo>
                  <a:lnTo>
                    <a:pt x="22872" y="27065"/>
                  </a:lnTo>
                  <a:cubicBezTo>
                    <a:pt x="22777" y="27363"/>
                    <a:pt x="22682" y="27637"/>
                    <a:pt x="22479" y="27863"/>
                  </a:cubicBezTo>
                  <a:cubicBezTo>
                    <a:pt x="22158" y="28256"/>
                    <a:pt x="21872" y="28672"/>
                    <a:pt x="21694" y="29161"/>
                  </a:cubicBezTo>
                  <a:cubicBezTo>
                    <a:pt x="21622" y="29125"/>
                    <a:pt x="21563" y="29101"/>
                    <a:pt x="21491" y="29065"/>
                  </a:cubicBezTo>
                  <a:cubicBezTo>
                    <a:pt x="21122" y="28934"/>
                    <a:pt x="20729" y="28851"/>
                    <a:pt x="20324" y="28815"/>
                  </a:cubicBezTo>
                  <a:cubicBezTo>
                    <a:pt x="19991" y="28792"/>
                    <a:pt x="19670" y="28684"/>
                    <a:pt x="19372" y="28506"/>
                  </a:cubicBezTo>
                  <a:cubicBezTo>
                    <a:pt x="19753" y="28387"/>
                    <a:pt x="19896" y="28101"/>
                    <a:pt x="19896" y="27720"/>
                  </a:cubicBezTo>
                  <a:cubicBezTo>
                    <a:pt x="19908" y="27720"/>
                    <a:pt x="19943" y="27720"/>
                    <a:pt x="19955" y="27732"/>
                  </a:cubicBezTo>
                  <a:cubicBezTo>
                    <a:pt x="20312" y="27863"/>
                    <a:pt x="20658" y="28018"/>
                    <a:pt x="21003" y="28149"/>
                  </a:cubicBezTo>
                  <a:cubicBezTo>
                    <a:pt x="21072" y="28168"/>
                    <a:pt x="21174" y="28229"/>
                    <a:pt x="21254" y="28229"/>
                  </a:cubicBezTo>
                  <a:cubicBezTo>
                    <a:pt x="21271" y="28229"/>
                    <a:pt x="21286" y="28226"/>
                    <a:pt x="21301" y="28220"/>
                  </a:cubicBezTo>
                  <a:cubicBezTo>
                    <a:pt x="21372" y="28208"/>
                    <a:pt x="21396" y="28053"/>
                    <a:pt x="21444" y="27970"/>
                  </a:cubicBezTo>
                  <a:lnTo>
                    <a:pt x="21932" y="26898"/>
                  </a:lnTo>
                  <a:close/>
                  <a:moveTo>
                    <a:pt x="16550" y="28589"/>
                  </a:moveTo>
                  <a:cubicBezTo>
                    <a:pt x="16717" y="28792"/>
                    <a:pt x="16872" y="28982"/>
                    <a:pt x="17074" y="29208"/>
                  </a:cubicBezTo>
                  <a:cubicBezTo>
                    <a:pt x="16872" y="29363"/>
                    <a:pt x="16681" y="29518"/>
                    <a:pt x="16514" y="29649"/>
                  </a:cubicBezTo>
                  <a:cubicBezTo>
                    <a:pt x="16514" y="29339"/>
                    <a:pt x="16514" y="28970"/>
                    <a:pt x="16502" y="28613"/>
                  </a:cubicBezTo>
                  <a:cubicBezTo>
                    <a:pt x="16514" y="28589"/>
                    <a:pt x="16538" y="28589"/>
                    <a:pt x="16550" y="28589"/>
                  </a:cubicBezTo>
                  <a:close/>
                  <a:moveTo>
                    <a:pt x="16252" y="28613"/>
                  </a:moveTo>
                  <a:lnTo>
                    <a:pt x="16252" y="29685"/>
                  </a:lnTo>
                  <a:cubicBezTo>
                    <a:pt x="16086" y="29530"/>
                    <a:pt x="15895" y="29363"/>
                    <a:pt x="15705" y="29220"/>
                  </a:cubicBezTo>
                  <a:cubicBezTo>
                    <a:pt x="15907" y="28982"/>
                    <a:pt x="16062" y="28803"/>
                    <a:pt x="16217" y="28613"/>
                  </a:cubicBezTo>
                  <a:close/>
                  <a:moveTo>
                    <a:pt x="14955" y="29173"/>
                  </a:moveTo>
                  <a:cubicBezTo>
                    <a:pt x="15240" y="29411"/>
                    <a:pt x="15490" y="29637"/>
                    <a:pt x="15776" y="29875"/>
                  </a:cubicBezTo>
                  <a:cubicBezTo>
                    <a:pt x="15674" y="29906"/>
                    <a:pt x="15580" y="29922"/>
                    <a:pt x="15492" y="29922"/>
                  </a:cubicBezTo>
                  <a:cubicBezTo>
                    <a:pt x="15344" y="29922"/>
                    <a:pt x="15212" y="29877"/>
                    <a:pt x="15086" y="29780"/>
                  </a:cubicBezTo>
                  <a:cubicBezTo>
                    <a:pt x="14907" y="29649"/>
                    <a:pt x="14907" y="29423"/>
                    <a:pt x="14955" y="29173"/>
                  </a:cubicBezTo>
                  <a:close/>
                  <a:moveTo>
                    <a:pt x="17848" y="29184"/>
                  </a:moveTo>
                  <a:lnTo>
                    <a:pt x="17848" y="29184"/>
                  </a:lnTo>
                  <a:cubicBezTo>
                    <a:pt x="17872" y="29434"/>
                    <a:pt x="17884" y="29649"/>
                    <a:pt x="17705" y="29792"/>
                  </a:cubicBezTo>
                  <a:cubicBezTo>
                    <a:pt x="17582" y="29892"/>
                    <a:pt x="17444" y="29932"/>
                    <a:pt x="17304" y="29932"/>
                  </a:cubicBezTo>
                  <a:cubicBezTo>
                    <a:pt x="17227" y="29932"/>
                    <a:pt x="17150" y="29920"/>
                    <a:pt x="17074" y="29899"/>
                  </a:cubicBezTo>
                  <a:cubicBezTo>
                    <a:pt x="17050" y="29887"/>
                    <a:pt x="17050" y="29875"/>
                    <a:pt x="17038" y="29863"/>
                  </a:cubicBezTo>
                  <a:cubicBezTo>
                    <a:pt x="17288" y="29637"/>
                    <a:pt x="17550" y="29423"/>
                    <a:pt x="17848" y="29184"/>
                  </a:cubicBezTo>
                  <a:close/>
                  <a:moveTo>
                    <a:pt x="24111" y="26851"/>
                  </a:moveTo>
                  <a:lnTo>
                    <a:pt x="24111" y="26851"/>
                  </a:lnTo>
                  <a:cubicBezTo>
                    <a:pt x="24099" y="27160"/>
                    <a:pt x="24015" y="27434"/>
                    <a:pt x="23837" y="27637"/>
                  </a:cubicBezTo>
                  <a:cubicBezTo>
                    <a:pt x="23456" y="28101"/>
                    <a:pt x="23063" y="28565"/>
                    <a:pt x="22682" y="29006"/>
                  </a:cubicBezTo>
                  <a:cubicBezTo>
                    <a:pt x="22432" y="29292"/>
                    <a:pt x="22158" y="29577"/>
                    <a:pt x="22039" y="29935"/>
                  </a:cubicBezTo>
                  <a:cubicBezTo>
                    <a:pt x="21753" y="29887"/>
                    <a:pt x="21491" y="29815"/>
                    <a:pt x="21217" y="29780"/>
                  </a:cubicBezTo>
                  <a:cubicBezTo>
                    <a:pt x="20896" y="29744"/>
                    <a:pt x="20586" y="29756"/>
                    <a:pt x="20265" y="29720"/>
                  </a:cubicBezTo>
                  <a:cubicBezTo>
                    <a:pt x="19896" y="29696"/>
                    <a:pt x="19527" y="29661"/>
                    <a:pt x="19158" y="29625"/>
                  </a:cubicBezTo>
                  <a:cubicBezTo>
                    <a:pt x="18836" y="29577"/>
                    <a:pt x="18574" y="29458"/>
                    <a:pt x="18324" y="29232"/>
                  </a:cubicBezTo>
                  <a:cubicBezTo>
                    <a:pt x="18765" y="29220"/>
                    <a:pt x="18991" y="28982"/>
                    <a:pt x="19074" y="28625"/>
                  </a:cubicBezTo>
                  <a:cubicBezTo>
                    <a:pt x="19158" y="28649"/>
                    <a:pt x="19205" y="28684"/>
                    <a:pt x="19265" y="28708"/>
                  </a:cubicBezTo>
                  <a:cubicBezTo>
                    <a:pt x="19670" y="28934"/>
                    <a:pt x="20086" y="29030"/>
                    <a:pt x="20539" y="29065"/>
                  </a:cubicBezTo>
                  <a:cubicBezTo>
                    <a:pt x="20908" y="29101"/>
                    <a:pt x="21265" y="29208"/>
                    <a:pt x="21610" y="29363"/>
                  </a:cubicBezTo>
                  <a:cubicBezTo>
                    <a:pt x="21652" y="29382"/>
                    <a:pt x="21690" y="29391"/>
                    <a:pt x="21724" y="29391"/>
                  </a:cubicBezTo>
                  <a:cubicBezTo>
                    <a:pt x="21796" y="29391"/>
                    <a:pt x="21848" y="29349"/>
                    <a:pt x="21872" y="29268"/>
                  </a:cubicBezTo>
                  <a:cubicBezTo>
                    <a:pt x="22003" y="28851"/>
                    <a:pt x="22229" y="28470"/>
                    <a:pt x="22515" y="28149"/>
                  </a:cubicBezTo>
                  <a:cubicBezTo>
                    <a:pt x="22801" y="27803"/>
                    <a:pt x="22956" y="27422"/>
                    <a:pt x="23099" y="27006"/>
                  </a:cubicBezTo>
                  <a:cubicBezTo>
                    <a:pt x="23110" y="26982"/>
                    <a:pt x="23110" y="26958"/>
                    <a:pt x="23122" y="26922"/>
                  </a:cubicBezTo>
                  <a:cubicBezTo>
                    <a:pt x="23285" y="27029"/>
                    <a:pt x="23440" y="27088"/>
                    <a:pt x="23594" y="27088"/>
                  </a:cubicBezTo>
                  <a:cubicBezTo>
                    <a:pt x="23765" y="27088"/>
                    <a:pt x="23935" y="27014"/>
                    <a:pt x="24111" y="26851"/>
                  </a:cubicBezTo>
                  <a:close/>
                  <a:moveTo>
                    <a:pt x="8692" y="26863"/>
                  </a:moveTo>
                  <a:lnTo>
                    <a:pt x="8692" y="26863"/>
                  </a:lnTo>
                  <a:cubicBezTo>
                    <a:pt x="8858" y="27011"/>
                    <a:pt x="9025" y="27079"/>
                    <a:pt x="9193" y="27079"/>
                  </a:cubicBezTo>
                  <a:cubicBezTo>
                    <a:pt x="9349" y="27079"/>
                    <a:pt x="9507" y="27020"/>
                    <a:pt x="9668" y="26910"/>
                  </a:cubicBezTo>
                  <a:cubicBezTo>
                    <a:pt x="9704" y="26982"/>
                    <a:pt x="9716" y="27041"/>
                    <a:pt x="9752" y="27125"/>
                  </a:cubicBezTo>
                  <a:cubicBezTo>
                    <a:pt x="9883" y="27553"/>
                    <a:pt x="10109" y="27910"/>
                    <a:pt x="10383" y="28256"/>
                  </a:cubicBezTo>
                  <a:cubicBezTo>
                    <a:pt x="10645" y="28530"/>
                    <a:pt x="10823" y="28875"/>
                    <a:pt x="10942" y="29232"/>
                  </a:cubicBezTo>
                  <a:cubicBezTo>
                    <a:pt x="10968" y="29316"/>
                    <a:pt x="11023" y="29365"/>
                    <a:pt x="11095" y="29365"/>
                  </a:cubicBezTo>
                  <a:cubicBezTo>
                    <a:pt x="11125" y="29365"/>
                    <a:pt x="11157" y="29357"/>
                    <a:pt x="11192" y="29339"/>
                  </a:cubicBezTo>
                  <a:cubicBezTo>
                    <a:pt x="11549" y="29161"/>
                    <a:pt x="11907" y="29053"/>
                    <a:pt x="12288" y="29030"/>
                  </a:cubicBezTo>
                  <a:cubicBezTo>
                    <a:pt x="12800" y="28994"/>
                    <a:pt x="13276" y="28827"/>
                    <a:pt x="13716" y="28577"/>
                  </a:cubicBezTo>
                  <a:cubicBezTo>
                    <a:pt x="13800" y="28982"/>
                    <a:pt x="14014" y="29232"/>
                    <a:pt x="14466" y="29232"/>
                  </a:cubicBezTo>
                  <a:cubicBezTo>
                    <a:pt x="14252" y="29423"/>
                    <a:pt x="14026" y="29565"/>
                    <a:pt x="13764" y="29589"/>
                  </a:cubicBezTo>
                  <a:cubicBezTo>
                    <a:pt x="13216" y="29649"/>
                    <a:pt x="12669" y="29696"/>
                    <a:pt x="12109" y="29744"/>
                  </a:cubicBezTo>
                  <a:cubicBezTo>
                    <a:pt x="11669" y="29768"/>
                    <a:pt x="11216" y="29756"/>
                    <a:pt x="10787" y="29958"/>
                  </a:cubicBezTo>
                  <a:cubicBezTo>
                    <a:pt x="10656" y="29589"/>
                    <a:pt x="10406" y="29304"/>
                    <a:pt x="10145" y="29030"/>
                  </a:cubicBezTo>
                  <a:cubicBezTo>
                    <a:pt x="9835" y="28684"/>
                    <a:pt x="9513" y="28339"/>
                    <a:pt x="9228" y="27982"/>
                  </a:cubicBezTo>
                  <a:cubicBezTo>
                    <a:pt x="9049" y="27756"/>
                    <a:pt x="8918" y="27518"/>
                    <a:pt x="8775" y="27268"/>
                  </a:cubicBezTo>
                  <a:cubicBezTo>
                    <a:pt x="8716" y="27148"/>
                    <a:pt x="8704" y="27018"/>
                    <a:pt x="8692" y="26863"/>
                  </a:cubicBezTo>
                  <a:close/>
                  <a:moveTo>
                    <a:pt x="12752" y="25601"/>
                  </a:moveTo>
                  <a:cubicBezTo>
                    <a:pt x="12835" y="25851"/>
                    <a:pt x="12931" y="26089"/>
                    <a:pt x="12978" y="26351"/>
                  </a:cubicBezTo>
                  <a:cubicBezTo>
                    <a:pt x="13300" y="27220"/>
                    <a:pt x="13859" y="27922"/>
                    <a:pt x="14574" y="28506"/>
                  </a:cubicBezTo>
                  <a:cubicBezTo>
                    <a:pt x="14883" y="28756"/>
                    <a:pt x="15205" y="28994"/>
                    <a:pt x="15490" y="29280"/>
                  </a:cubicBezTo>
                  <a:cubicBezTo>
                    <a:pt x="15764" y="29542"/>
                    <a:pt x="16062" y="29780"/>
                    <a:pt x="16241" y="30125"/>
                  </a:cubicBezTo>
                  <a:cubicBezTo>
                    <a:pt x="16258" y="30173"/>
                    <a:pt x="16297" y="30196"/>
                    <a:pt x="16339" y="30196"/>
                  </a:cubicBezTo>
                  <a:cubicBezTo>
                    <a:pt x="16380" y="30196"/>
                    <a:pt x="16425" y="30173"/>
                    <a:pt x="16455" y="30125"/>
                  </a:cubicBezTo>
                  <a:cubicBezTo>
                    <a:pt x="16681" y="29744"/>
                    <a:pt x="16991" y="29458"/>
                    <a:pt x="17324" y="29184"/>
                  </a:cubicBezTo>
                  <a:cubicBezTo>
                    <a:pt x="17919" y="28684"/>
                    <a:pt x="18574" y="28220"/>
                    <a:pt x="19038" y="27577"/>
                  </a:cubicBezTo>
                  <a:cubicBezTo>
                    <a:pt x="19253" y="27279"/>
                    <a:pt x="19455" y="26958"/>
                    <a:pt x="19610" y="26613"/>
                  </a:cubicBezTo>
                  <a:cubicBezTo>
                    <a:pt x="19765" y="26291"/>
                    <a:pt x="19872" y="25958"/>
                    <a:pt x="19991" y="25613"/>
                  </a:cubicBezTo>
                  <a:cubicBezTo>
                    <a:pt x="20086" y="25660"/>
                    <a:pt x="20134" y="25767"/>
                    <a:pt x="20110" y="25875"/>
                  </a:cubicBezTo>
                  <a:cubicBezTo>
                    <a:pt x="19967" y="26303"/>
                    <a:pt x="19848" y="26732"/>
                    <a:pt x="19550" y="27089"/>
                  </a:cubicBezTo>
                  <a:cubicBezTo>
                    <a:pt x="19241" y="27458"/>
                    <a:pt x="18943" y="27863"/>
                    <a:pt x="18598" y="28220"/>
                  </a:cubicBezTo>
                  <a:cubicBezTo>
                    <a:pt x="18276" y="28565"/>
                    <a:pt x="17884" y="28851"/>
                    <a:pt x="17526" y="29173"/>
                  </a:cubicBezTo>
                  <a:cubicBezTo>
                    <a:pt x="17217" y="29458"/>
                    <a:pt x="16907" y="29756"/>
                    <a:pt x="16598" y="30066"/>
                  </a:cubicBezTo>
                  <a:cubicBezTo>
                    <a:pt x="16491" y="30173"/>
                    <a:pt x="16443" y="30304"/>
                    <a:pt x="16371" y="30423"/>
                  </a:cubicBezTo>
                  <a:cubicBezTo>
                    <a:pt x="16276" y="30292"/>
                    <a:pt x="16205" y="30125"/>
                    <a:pt x="16086" y="30006"/>
                  </a:cubicBezTo>
                  <a:cubicBezTo>
                    <a:pt x="15681" y="29625"/>
                    <a:pt x="15288" y="29232"/>
                    <a:pt x="14847" y="28875"/>
                  </a:cubicBezTo>
                  <a:cubicBezTo>
                    <a:pt x="14336" y="28446"/>
                    <a:pt x="13859" y="27970"/>
                    <a:pt x="13419" y="27434"/>
                  </a:cubicBezTo>
                  <a:cubicBezTo>
                    <a:pt x="13062" y="26970"/>
                    <a:pt x="12788" y="26482"/>
                    <a:pt x="12633" y="25910"/>
                  </a:cubicBezTo>
                  <a:cubicBezTo>
                    <a:pt x="12609" y="25779"/>
                    <a:pt x="12633" y="25696"/>
                    <a:pt x="12752" y="25601"/>
                  </a:cubicBezTo>
                  <a:close/>
                  <a:moveTo>
                    <a:pt x="16919" y="30018"/>
                  </a:moveTo>
                  <a:cubicBezTo>
                    <a:pt x="16979" y="30280"/>
                    <a:pt x="17038" y="30518"/>
                    <a:pt x="16991" y="30768"/>
                  </a:cubicBezTo>
                  <a:cubicBezTo>
                    <a:pt x="16957" y="30903"/>
                    <a:pt x="16870" y="30995"/>
                    <a:pt x="16760" y="30995"/>
                  </a:cubicBezTo>
                  <a:cubicBezTo>
                    <a:pt x="16754" y="30995"/>
                    <a:pt x="16747" y="30995"/>
                    <a:pt x="16741" y="30994"/>
                  </a:cubicBezTo>
                  <a:cubicBezTo>
                    <a:pt x="16622" y="30970"/>
                    <a:pt x="16491" y="30828"/>
                    <a:pt x="16514" y="30697"/>
                  </a:cubicBezTo>
                  <a:cubicBezTo>
                    <a:pt x="16574" y="30435"/>
                    <a:pt x="16693" y="30220"/>
                    <a:pt x="16919" y="30018"/>
                  </a:cubicBezTo>
                  <a:close/>
                  <a:moveTo>
                    <a:pt x="15860" y="30018"/>
                  </a:moveTo>
                  <a:cubicBezTo>
                    <a:pt x="16086" y="30196"/>
                    <a:pt x="16181" y="30423"/>
                    <a:pt x="16252" y="30649"/>
                  </a:cubicBezTo>
                  <a:cubicBezTo>
                    <a:pt x="16300" y="30792"/>
                    <a:pt x="16193" y="30958"/>
                    <a:pt x="16062" y="30994"/>
                  </a:cubicBezTo>
                  <a:cubicBezTo>
                    <a:pt x="16052" y="30995"/>
                    <a:pt x="16042" y="30995"/>
                    <a:pt x="16032" y="30995"/>
                  </a:cubicBezTo>
                  <a:cubicBezTo>
                    <a:pt x="15906" y="30995"/>
                    <a:pt x="15821" y="30923"/>
                    <a:pt x="15788" y="30768"/>
                  </a:cubicBezTo>
                  <a:cubicBezTo>
                    <a:pt x="15740" y="30518"/>
                    <a:pt x="15800" y="30280"/>
                    <a:pt x="15860" y="30018"/>
                  </a:cubicBezTo>
                  <a:close/>
                  <a:moveTo>
                    <a:pt x="10623" y="30254"/>
                  </a:moveTo>
                  <a:cubicBezTo>
                    <a:pt x="10689" y="30254"/>
                    <a:pt x="10726" y="30304"/>
                    <a:pt x="10764" y="30423"/>
                  </a:cubicBezTo>
                  <a:cubicBezTo>
                    <a:pt x="10823" y="30637"/>
                    <a:pt x="10847" y="30851"/>
                    <a:pt x="10895" y="31078"/>
                  </a:cubicBezTo>
                  <a:cubicBezTo>
                    <a:pt x="10907" y="31673"/>
                    <a:pt x="10645" y="32101"/>
                    <a:pt x="10145" y="32387"/>
                  </a:cubicBezTo>
                  <a:cubicBezTo>
                    <a:pt x="10025" y="32459"/>
                    <a:pt x="9906" y="32542"/>
                    <a:pt x="9787" y="32602"/>
                  </a:cubicBezTo>
                  <a:cubicBezTo>
                    <a:pt x="9763" y="32614"/>
                    <a:pt x="9741" y="32621"/>
                    <a:pt x="9721" y="32621"/>
                  </a:cubicBezTo>
                  <a:cubicBezTo>
                    <a:pt x="9684" y="32621"/>
                    <a:pt x="9656" y="32597"/>
                    <a:pt x="9633" y="32542"/>
                  </a:cubicBezTo>
                  <a:cubicBezTo>
                    <a:pt x="9216" y="31685"/>
                    <a:pt x="9597" y="30661"/>
                    <a:pt x="10466" y="30304"/>
                  </a:cubicBezTo>
                  <a:cubicBezTo>
                    <a:pt x="10533" y="30272"/>
                    <a:pt x="10583" y="30254"/>
                    <a:pt x="10623" y="30254"/>
                  </a:cubicBezTo>
                  <a:close/>
                  <a:moveTo>
                    <a:pt x="22171" y="30260"/>
                  </a:moveTo>
                  <a:cubicBezTo>
                    <a:pt x="22204" y="30260"/>
                    <a:pt x="22240" y="30271"/>
                    <a:pt x="22277" y="30292"/>
                  </a:cubicBezTo>
                  <a:cubicBezTo>
                    <a:pt x="22979" y="30637"/>
                    <a:pt x="23503" y="31256"/>
                    <a:pt x="23277" y="32125"/>
                  </a:cubicBezTo>
                  <a:cubicBezTo>
                    <a:pt x="23229" y="32268"/>
                    <a:pt x="23206" y="32399"/>
                    <a:pt x="23158" y="32542"/>
                  </a:cubicBezTo>
                  <a:cubicBezTo>
                    <a:pt x="23133" y="32600"/>
                    <a:pt x="23108" y="32635"/>
                    <a:pt x="23064" y="32635"/>
                  </a:cubicBezTo>
                  <a:cubicBezTo>
                    <a:pt x="23044" y="32635"/>
                    <a:pt x="23020" y="32628"/>
                    <a:pt x="22991" y="32613"/>
                  </a:cubicBezTo>
                  <a:cubicBezTo>
                    <a:pt x="22372" y="32328"/>
                    <a:pt x="21860" y="31899"/>
                    <a:pt x="21908" y="31089"/>
                  </a:cubicBezTo>
                  <a:cubicBezTo>
                    <a:pt x="21908" y="31078"/>
                    <a:pt x="21896" y="31078"/>
                    <a:pt x="21872" y="31078"/>
                  </a:cubicBezTo>
                  <a:cubicBezTo>
                    <a:pt x="21932" y="30839"/>
                    <a:pt x="21979" y="30613"/>
                    <a:pt x="22039" y="30375"/>
                  </a:cubicBezTo>
                  <a:cubicBezTo>
                    <a:pt x="22062" y="30297"/>
                    <a:pt x="22111" y="30260"/>
                    <a:pt x="22171" y="30260"/>
                  </a:cubicBezTo>
                  <a:close/>
                  <a:moveTo>
                    <a:pt x="9703" y="1"/>
                  </a:moveTo>
                  <a:cubicBezTo>
                    <a:pt x="9601" y="1"/>
                    <a:pt x="9519" y="65"/>
                    <a:pt x="9478" y="181"/>
                  </a:cubicBezTo>
                  <a:cubicBezTo>
                    <a:pt x="9394" y="419"/>
                    <a:pt x="9311" y="657"/>
                    <a:pt x="9287" y="907"/>
                  </a:cubicBezTo>
                  <a:cubicBezTo>
                    <a:pt x="9240" y="1348"/>
                    <a:pt x="9311" y="1741"/>
                    <a:pt x="9621" y="2074"/>
                  </a:cubicBezTo>
                  <a:cubicBezTo>
                    <a:pt x="9894" y="2372"/>
                    <a:pt x="10192" y="2657"/>
                    <a:pt x="10609" y="2753"/>
                  </a:cubicBezTo>
                  <a:cubicBezTo>
                    <a:pt x="10597" y="2812"/>
                    <a:pt x="10585" y="2872"/>
                    <a:pt x="10549" y="2919"/>
                  </a:cubicBezTo>
                  <a:cubicBezTo>
                    <a:pt x="10406" y="3134"/>
                    <a:pt x="10264" y="3348"/>
                    <a:pt x="10109" y="3550"/>
                  </a:cubicBezTo>
                  <a:cubicBezTo>
                    <a:pt x="9775" y="3931"/>
                    <a:pt x="9418" y="4300"/>
                    <a:pt x="9097" y="4693"/>
                  </a:cubicBezTo>
                  <a:cubicBezTo>
                    <a:pt x="8775" y="5051"/>
                    <a:pt x="8537" y="5455"/>
                    <a:pt x="8501" y="5943"/>
                  </a:cubicBezTo>
                  <a:cubicBezTo>
                    <a:pt x="8501" y="6003"/>
                    <a:pt x="8466" y="6063"/>
                    <a:pt x="8454" y="6134"/>
                  </a:cubicBezTo>
                  <a:cubicBezTo>
                    <a:pt x="8299" y="5979"/>
                    <a:pt x="8136" y="5825"/>
                    <a:pt x="7940" y="5825"/>
                  </a:cubicBezTo>
                  <a:cubicBezTo>
                    <a:pt x="7910" y="5825"/>
                    <a:pt x="7879" y="5828"/>
                    <a:pt x="7847" y="5836"/>
                  </a:cubicBezTo>
                  <a:cubicBezTo>
                    <a:pt x="7620" y="5884"/>
                    <a:pt x="7430" y="6027"/>
                    <a:pt x="7204" y="6134"/>
                  </a:cubicBezTo>
                  <a:cubicBezTo>
                    <a:pt x="7192" y="6110"/>
                    <a:pt x="7144" y="6027"/>
                    <a:pt x="7097" y="5991"/>
                  </a:cubicBezTo>
                  <a:cubicBezTo>
                    <a:pt x="6977" y="5884"/>
                    <a:pt x="6870" y="5753"/>
                    <a:pt x="6739" y="5658"/>
                  </a:cubicBezTo>
                  <a:cubicBezTo>
                    <a:pt x="6666" y="5611"/>
                    <a:pt x="6577" y="5579"/>
                    <a:pt x="6487" y="5579"/>
                  </a:cubicBezTo>
                  <a:cubicBezTo>
                    <a:pt x="6416" y="5579"/>
                    <a:pt x="6343" y="5599"/>
                    <a:pt x="6275" y="5646"/>
                  </a:cubicBezTo>
                  <a:cubicBezTo>
                    <a:pt x="6120" y="5729"/>
                    <a:pt x="6061" y="5884"/>
                    <a:pt x="6096" y="6063"/>
                  </a:cubicBezTo>
                  <a:cubicBezTo>
                    <a:pt x="6120" y="6074"/>
                    <a:pt x="6096" y="6086"/>
                    <a:pt x="6096" y="6122"/>
                  </a:cubicBezTo>
                  <a:lnTo>
                    <a:pt x="6025" y="6122"/>
                  </a:lnTo>
                  <a:cubicBezTo>
                    <a:pt x="6001" y="6119"/>
                    <a:pt x="5978" y="6117"/>
                    <a:pt x="5955" y="6117"/>
                  </a:cubicBezTo>
                  <a:cubicBezTo>
                    <a:pt x="5672" y="6117"/>
                    <a:pt x="5487" y="6382"/>
                    <a:pt x="5608" y="6658"/>
                  </a:cubicBezTo>
                  <a:cubicBezTo>
                    <a:pt x="5680" y="6825"/>
                    <a:pt x="5834" y="6956"/>
                    <a:pt x="5954" y="7086"/>
                  </a:cubicBezTo>
                  <a:cubicBezTo>
                    <a:pt x="6013" y="7146"/>
                    <a:pt x="6084" y="7194"/>
                    <a:pt x="6156" y="7241"/>
                  </a:cubicBezTo>
                  <a:cubicBezTo>
                    <a:pt x="5715" y="7801"/>
                    <a:pt x="5703" y="7979"/>
                    <a:pt x="6120" y="8468"/>
                  </a:cubicBezTo>
                  <a:cubicBezTo>
                    <a:pt x="6013" y="8491"/>
                    <a:pt x="5942" y="8503"/>
                    <a:pt x="5930" y="8587"/>
                  </a:cubicBezTo>
                  <a:cubicBezTo>
                    <a:pt x="5573" y="8634"/>
                    <a:pt x="5263" y="8789"/>
                    <a:pt x="4977" y="9003"/>
                  </a:cubicBezTo>
                  <a:cubicBezTo>
                    <a:pt x="4727" y="9206"/>
                    <a:pt x="4477" y="9408"/>
                    <a:pt x="4239" y="9623"/>
                  </a:cubicBezTo>
                  <a:cubicBezTo>
                    <a:pt x="3929" y="9884"/>
                    <a:pt x="3644" y="10170"/>
                    <a:pt x="3334" y="10420"/>
                  </a:cubicBezTo>
                  <a:cubicBezTo>
                    <a:pt x="3179" y="10539"/>
                    <a:pt x="3001" y="10611"/>
                    <a:pt x="2822" y="10718"/>
                  </a:cubicBezTo>
                  <a:cubicBezTo>
                    <a:pt x="2644" y="10170"/>
                    <a:pt x="2298" y="9813"/>
                    <a:pt x="1870" y="9527"/>
                  </a:cubicBezTo>
                  <a:cubicBezTo>
                    <a:pt x="1786" y="9468"/>
                    <a:pt x="1667" y="9420"/>
                    <a:pt x="1548" y="9396"/>
                  </a:cubicBezTo>
                  <a:cubicBezTo>
                    <a:pt x="1399" y="9362"/>
                    <a:pt x="1252" y="9346"/>
                    <a:pt x="1106" y="9346"/>
                  </a:cubicBezTo>
                  <a:cubicBezTo>
                    <a:pt x="797" y="9346"/>
                    <a:pt x="498" y="9418"/>
                    <a:pt x="215" y="9539"/>
                  </a:cubicBezTo>
                  <a:cubicBezTo>
                    <a:pt x="60" y="9623"/>
                    <a:pt x="0" y="9765"/>
                    <a:pt x="72" y="9920"/>
                  </a:cubicBezTo>
                  <a:cubicBezTo>
                    <a:pt x="143" y="10063"/>
                    <a:pt x="215" y="10218"/>
                    <a:pt x="310" y="10349"/>
                  </a:cubicBezTo>
                  <a:cubicBezTo>
                    <a:pt x="619" y="10864"/>
                    <a:pt x="1060" y="11148"/>
                    <a:pt x="1676" y="11148"/>
                  </a:cubicBezTo>
                  <a:cubicBezTo>
                    <a:pt x="1700" y="11148"/>
                    <a:pt x="1725" y="11147"/>
                    <a:pt x="1751" y="11147"/>
                  </a:cubicBezTo>
                  <a:cubicBezTo>
                    <a:pt x="2084" y="11147"/>
                    <a:pt x="2405" y="11111"/>
                    <a:pt x="2703" y="10932"/>
                  </a:cubicBezTo>
                  <a:cubicBezTo>
                    <a:pt x="2870" y="11230"/>
                    <a:pt x="2894" y="11528"/>
                    <a:pt x="2917" y="11825"/>
                  </a:cubicBezTo>
                  <a:cubicBezTo>
                    <a:pt x="2941" y="12373"/>
                    <a:pt x="2977" y="12909"/>
                    <a:pt x="3013" y="13456"/>
                  </a:cubicBezTo>
                  <a:cubicBezTo>
                    <a:pt x="3048" y="13885"/>
                    <a:pt x="3167" y="14302"/>
                    <a:pt x="3453" y="14659"/>
                  </a:cubicBezTo>
                  <a:cubicBezTo>
                    <a:pt x="3489" y="14706"/>
                    <a:pt x="3525" y="14766"/>
                    <a:pt x="3572" y="14837"/>
                  </a:cubicBezTo>
                  <a:cubicBezTo>
                    <a:pt x="3310" y="14837"/>
                    <a:pt x="3060" y="14861"/>
                    <a:pt x="2929" y="15064"/>
                  </a:cubicBezTo>
                  <a:cubicBezTo>
                    <a:pt x="2810" y="15242"/>
                    <a:pt x="2763" y="15480"/>
                    <a:pt x="2691" y="15719"/>
                  </a:cubicBezTo>
                  <a:cubicBezTo>
                    <a:pt x="2644" y="15707"/>
                    <a:pt x="2584" y="15695"/>
                    <a:pt x="2513" y="15695"/>
                  </a:cubicBezTo>
                  <a:cubicBezTo>
                    <a:pt x="2428" y="15695"/>
                    <a:pt x="2341" y="15690"/>
                    <a:pt x="2255" y="15690"/>
                  </a:cubicBezTo>
                  <a:cubicBezTo>
                    <a:pt x="2147" y="15690"/>
                    <a:pt x="2040" y="15697"/>
                    <a:pt x="1941" y="15730"/>
                  </a:cubicBezTo>
                  <a:cubicBezTo>
                    <a:pt x="1620" y="15838"/>
                    <a:pt x="1572" y="16207"/>
                    <a:pt x="1846" y="16421"/>
                  </a:cubicBezTo>
                  <a:cubicBezTo>
                    <a:pt x="1870" y="16433"/>
                    <a:pt x="1905" y="16445"/>
                    <a:pt x="1941" y="16469"/>
                  </a:cubicBezTo>
                  <a:cubicBezTo>
                    <a:pt x="1703" y="16600"/>
                    <a:pt x="1620" y="16766"/>
                    <a:pt x="1691" y="16969"/>
                  </a:cubicBezTo>
                  <a:cubicBezTo>
                    <a:pt x="1751" y="17171"/>
                    <a:pt x="1941" y="17254"/>
                    <a:pt x="2144" y="17266"/>
                  </a:cubicBezTo>
                  <a:cubicBezTo>
                    <a:pt x="2182" y="17270"/>
                    <a:pt x="2219" y="17271"/>
                    <a:pt x="2256" y="17271"/>
                  </a:cubicBezTo>
                  <a:cubicBezTo>
                    <a:pt x="2345" y="17271"/>
                    <a:pt x="2432" y="17263"/>
                    <a:pt x="2525" y="17254"/>
                  </a:cubicBezTo>
                  <a:cubicBezTo>
                    <a:pt x="2596" y="17254"/>
                    <a:pt x="2655" y="17231"/>
                    <a:pt x="2739" y="17219"/>
                  </a:cubicBezTo>
                  <a:lnTo>
                    <a:pt x="2739" y="17219"/>
                  </a:lnTo>
                  <a:cubicBezTo>
                    <a:pt x="2716" y="17764"/>
                    <a:pt x="2921" y="18114"/>
                    <a:pt x="3488" y="18114"/>
                  </a:cubicBezTo>
                  <a:cubicBezTo>
                    <a:pt x="3515" y="18114"/>
                    <a:pt x="3543" y="18113"/>
                    <a:pt x="3572" y="18112"/>
                  </a:cubicBezTo>
                  <a:lnTo>
                    <a:pt x="3572" y="18112"/>
                  </a:lnTo>
                  <a:cubicBezTo>
                    <a:pt x="3489" y="18231"/>
                    <a:pt x="3406" y="18326"/>
                    <a:pt x="3358" y="18421"/>
                  </a:cubicBezTo>
                  <a:cubicBezTo>
                    <a:pt x="3251" y="18636"/>
                    <a:pt x="3132" y="18862"/>
                    <a:pt x="3072" y="19076"/>
                  </a:cubicBezTo>
                  <a:cubicBezTo>
                    <a:pt x="3001" y="19374"/>
                    <a:pt x="2989" y="19695"/>
                    <a:pt x="2953" y="20005"/>
                  </a:cubicBezTo>
                  <a:cubicBezTo>
                    <a:pt x="2929" y="20493"/>
                    <a:pt x="2917" y="20993"/>
                    <a:pt x="2870" y="21481"/>
                  </a:cubicBezTo>
                  <a:cubicBezTo>
                    <a:pt x="2858" y="21660"/>
                    <a:pt x="2775" y="21838"/>
                    <a:pt x="2715" y="22029"/>
                  </a:cubicBezTo>
                  <a:cubicBezTo>
                    <a:pt x="2401" y="21856"/>
                    <a:pt x="2098" y="21787"/>
                    <a:pt x="1792" y="21787"/>
                  </a:cubicBezTo>
                  <a:cubicBezTo>
                    <a:pt x="1633" y="21787"/>
                    <a:pt x="1473" y="21806"/>
                    <a:pt x="1310" y="21838"/>
                  </a:cubicBezTo>
                  <a:cubicBezTo>
                    <a:pt x="1167" y="21862"/>
                    <a:pt x="1012" y="21922"/>
                    <a:pt x="893" y="22005"/>
                  </a:cubicBezTo>
                  <a:cubicBezTo>
                    <a:pt x="500" y="22243"/>
                    <a:pt x="250" y="22612"/>
                    <a:pt x="72" y="23029"/>
                  </a:cubicBezTo>
                  <a:cubicBezTo>
                    <a:pt x="12" y="23196"/>
                    <a:pt x="60" y="23338"/>
                    <a:pt x="239" y="23398"/>
                  </a:cubicBezTo>
                  <a:cubicBezTo>
                    <a:pt x="477" y="23469"/>
                    <a:pt x="715" y="23553"/>
                    <a:pt x="965" y="23577"/>
                  </a:cubicBezTo>
                  <a:cubicBezTo>
                    <a:pt x="1043" y="23585"/>
                    <a:pt x="1120" y="23590"/>
                    <a:pt x="1196" y="23590"/>
                  </a:cubicBezTo>
                  <a:cubicBezTo>
                    <a:pt x="1538" y="23590"/>
                    <a:pt x="1857" y="23494"/>
                    <a:pt x="2120" y="23231"/>
                  </a:cubicBezTo>
                  <a:cubicBezTo>
                    <a:pt x="2417" y="22969"/>
                    <a:pt x="2691" y="22672"/>
                    <a:pt x="2798" y="22255"/>
                  </a:cubicBezTo>
                  <a:cubicBezTo>
                    <a:pt x="2858" y="22267"/>
                    <a:pt x="2917" y="22279"/>
                    <a:pt x="2953" y="22315"/>
                  </a:cubicBezTo>
                  <a:cubicBezTo>
                    <a:pt x="3167" y="22457"/>
                    <a:pt x="3394" y="22600"/>
                    <a:pt x="3584" y="22755"/>
                  </a:cubicBezTo>
                  <a:lnTo>
                    <a:pt x="4739" y="23791"/>
                  </a:lnTo>
                  <a:cubicBezTo>
                    <a:pt x="5084" y="24089"/>
                    <a:pt x="5477" y="24327"/>
                    <a:pt x="5954" y="24362"/>
                  </a:cubicBezTo>
                  <a:cubicBezTo>
                    <a:pt x="6013" y="24362"/>
                    <a:pt x="6073" y="24398"/>
                    <a:pt x="6156" y="24410"/>
                  </a:cubicBezTo>
                  <a:cubicBezTo>
                    <a:pt x="5965" y="24601"/>
                    <a:pt x="5799" y="24803"/>
                    <a:pt x="5858" y="25041"/>
                  </a:cubicBezTo>
                  <a:cubicBezTo>
                    <a:pt x="5906" y="25243"/>
                    <a:pt x="6049" y="25458"/>
                    <a:pt x="6156" y="25660"/>
                  </a:cubicBezTo>
                  <a:cubicBezTo>
                    <a:pt x="6108" y="25696"/>
                    <a:pt x="6049" y="25732"/>
                    <a:pt x="5977" y="25791"/>
                  </a:cubicBezTo>
                  <a:cubicBezTo>
                    <a:pt x="5811" y="25910"/>
                    <a:pt x="5680" y="26065"/>
                    <a:pt x="5620" y="26256"/>
                  </a:cubicBezTo>
                  <a:cubicBezTo>
                    <a:pt x="5552" y="26539"/>
                    <a:pt x="5733" y="26769"/>
                    <a:pt x="6008" y="26769"/>
                  </a:cubicBezTo>
                  <a:cubicBezTo>
                    <a:pt x="6021" y="26769"/>
                    <a:pt x="6035" y="26769"/>
                    <a:pt x="6049" y="26767"/>
                  </a:cubicBezTo>
                  <a:lnTo>
                    <a:pt x="6156" y="26767"/>
                  </a:lnTo>
                  <a:lnTo>
                    <a:pt x="6156" y="26827"/>
                  </a:lnTo>
                  <a:cubicBezTo>
                    <a:pt x="6118" y="27089"/>
                    <a:pt x="6294" y="27292"/>
                    <a:pt x="6527" y="27292"/>
                  </a:cubicBezTo>
                  <a:cubicBezTo>
                    <a:pt x="6591" y="27292"/>
                    <a:pt x="6658" y="27277"/>
                    <a:pt x="6727" y="27244"/>
                  </a:cubicBezTo>
                  <a:cubicBezTo>
                    <a:pt x="6870" y="27160"/>
                    <a:pt x="6989" y="27018"/>
                    <a:pt x="7120" y="26898"/>
                  </a:cubicBezTo>
                  <a:cubicBezTo>
                    <a:pt x="7180" y="26839"/>
                    <a:pt x="7227" y="26767"/>
                    <a:pt x="7275" y="26684"/>
                  </a:cubicBezTo>
                  <a:cubicBezTo>
                    <a:pt x="7466" y="26839"/>
                    <a:pt x="7644" y="27018"/>
                    <a:pt x="7882" y="27029"/>
                  </a:cubicBezTo>
                  <a:cubicBezTo>
                    <a:pt x="7905" y="27033"/>
                    <a:pt x="7928" y="27034"/>
                    <a:pt x="7951" y="27034"/>
                  </a:cubicBezTo>
                  <a:cubicBezTo>
                    <a:pt x="8170" y="27034"/>
                    <a:pt x="8351" y="26883"/>
                    <a:pt x="8513" y="26732"/>
                  </a:cubicBezTo>
                  <a:cubicBezTo>
                    <a:pt x="8537" y="26827"/>
                    <a:pt x="8549" y="26910"/>
                    <a:pt x="8573" y="26982"/>
                  </a:cubicBezTo>
                  <a:cubicBezTo>
                    <a:pt x="8609" y="27339"/>
                    <a:pt x="8751" y="27660"/>
                    <a:pt x="8966" y="27922"/>
                  </a:cubicBezTo>
                  <a:cubicBezTo>
                    <a:pt x="9192" y="28184"/>
                    <a:pt x="9418" y="28470"/>
                    <a:pt x="9656" y="28744"/>
                  </a:cubicBezTo>
                  <a:cubicBezTo>
                    <a:pt x="9894" y="29030"/>
                    <a:pt x="10145" y="29292"/>
                    <a:pt x="10383" y="29577"/>
                  </a:cubicBezTo>
                  <a:cubicBezTo>
                    <a:pt x="10502" y="29720"/>
                    <a:pt x="10573" y="29899"/>
                    <a:pt x="10680" y="30077"/>
                  </a:cubicBezTo>
                  <a:cubicBezTo>
                    <a:pt x="10133" y="30244"/>
                    <a:pt x="9775" y="30601"/>
                    <a:pt x="9490" y="31030"/>
                  </a:cubicBezTo>
                  <a:cubicBezTo>
                    <a:pt x="9430" y="31137"/>
                    <a:pt x="9383" y="31256"/>
                    <a:pt x="9359" y="31375"/>
                  </a:cubicBezTo>
                  <a:cubicBezTo>
                    <a:pt x="9252" y="31816"/>
                    <a:pt x="9347" y="32256"/>
                    <a:pt x="9502" y="32673"/>
                  </a:cubicBezTo>
                  <a:cubicBezTo>
                    <a:pt x="9543" y="32789"/>
                    <a:pt x="9631" y="32853"/>
                    <a:pt x="9737" y="32853"/>
                  </a:cubicBezTo>
                  <a:cubicBezTo>
                    <a:pt x="9783" y="32853"/>
                    <a:pt x="9832" y="32841"/>
                    <a:pt x="9883" y="32816"/>
                  </a:cubicBezTo>
                  <a:cubicBezTo>
                    <a:pt x="10085" y="32721"/>
                    <a:pt x="10311" y="32613"/>
                    <a:pt x="10490" y="32459"/>
                  </a:cubicBezTo>
                  <a:cubicBezTo>
                    <a:pt x="10835" y="32197"/>
                    <a:pt x="11073" y="31863"/>
                    <a:pt x="11097" y="31411"/>
                  </a:cubicBezTo>
                  <a:cubicBezTo>
                    <a:pt x="11109" y="30982"/>
                    <a:pt x="11097" y="30589"/>
                    <a:pt x="10871" y="30196"/>
                  </a:cubicBezTo>
                  <a:cubicBezTo>
                    <a:pt x="10930" y="30173"/>
                    <a:pt x="10978" y="30137"/>
                    <a:pt x="11037" y="30125"/>
                  </a:cubicBezTo>
                  <a:cubicBezTo>
                    <a:pt x="11276" y="30066"/>
                    <a:pt x="11514" y="30006"/>
                    <a:pt x="11764" y="29994"/>
                  </a:cubicBezTo>
                  <a:cubicBezTo>
                    <a:pt x="12395" y="29935"/>
                    <a:pt x="13014" y="29899"/>
                    <a:pt x="13645" y="29839"/>
                  </a:cubicBezTo>
                  <a:cubicBezTo>
                    <a:pt x="13978" y="29815"/>
                    <a:pt x="14276" y="29696"/>
                    <a:pt x="14538" y="29482"/>
                  </a:cubicBezTo>
                  <a:cubicBezTo>
                    <a:pt x="14609" y="29423"/>
                    <a:pt x="14681" y="29375"/>
                    <a:pt x="14788" y="29327"/>
                  </a:cubicBezTo>
                  <a:lnTo>
                    <a:pt x="14788" y="29327"/>
                  </a:lnTo>
                  <a:cubicBezTo>
                    <a:pt x="14776" y="29970"/>
                    <a:pt x="15145" y="30161"/>
                    <a:pt x="15681" y="30161"/>
                  </a:cubicBezTo>
                  <a:cubicBezTo>
                    <a:pt x="15669" y="30292"/>
                    <a:pt x="15621" y="30411"/>
                    <a:pt x="15645" y="30530"/>
                  </a:cubicBezTo>
                  <a:cubicBezTo>
                    <a:pt x="15657" y="30697"/>
                    <a:pt x="15669" y="30875"/>
                    <a:pt x="15729" y="31006"/>
                  </a:cubicBezTo>
                  <a:cubicBezTo>
                    <a:pt x="15793" y="31148"/>
                    <a:pt x="15921" y="31220"/>
                    <a:pt x="16055" y="31220"/>
                  </a:cubicBezTo>
                  <a:cubicBezTo>
                    <a:pt x="16167" y="31220"/>
                    <a:pt x="16284" y="31169"/>
                    <a:pt x="16371" y="31066"/>
                  </a:cubicBezTo>
                  <a:cubicBezTo>
                    <a:pt x="16383" y="31030"/>
                    <a:pt x="16419" y="31006"/>
                    <a:pt x="16443" y="30970"/>
                  </a:cubicBezTo>
                  <a:cubicBezTo>
                    <a:pt x="16530" y="31126"/>
                    <a:pt x="16641" y="31210"/>
                    <a:pt x="16795" y="31210"/>
                  </a:cubicBezTo>
                  <a:cubicBezTo>
                    <a:pt x="16830" y="31210"/>
                    <a:pt x="16868" y="31205"/>
                    <a:pt x="16907" y="31197"/>
                  </a:cubicBezTo>
                  <a:cubicBezTo>
                    <a:pt x="17098" y="31149"/>
                    <a:pt x="17193" y="30994"/>
                    <a:pt x="17217" y="30816"/>
                  </a:cubicBezTo>
                  <a:cubicBezTo>
                    <a:pt x="17229" y="30661"/>
                    <a:pt x="17217" y="30530"/>
                    <a:pt x="17217" y="30375"/>
                  </a:cubicBezTo>
                  <a:cubicBezTo>
                    <a:pt x="17217" y="30304"/>
                    <a:pt x="17205" y="30244"/>
                    <a:pt x="17193" y="30173"/>
                  </a:cubicBezTo>
                  <a:cubicBezTo>
                    <a:pt x="17967" y="30042"/>
                    <a:pt x="17979" y="30018"/>
                    <a:pt x="18098" y="29339"/>
                  </a:cubicBezTo>
                  <a:cubicBezTo>
                    <a:pt x="18181" y="29411"/>
                    <a:pt x="18276" y="29482"/>
                    <a:pt x="18384" y="29530"/>
                  </a:cubicBezTo>
                  <a:cubicBezTo>
                    <a:pt x="18598" y="29637"/>
                    <a:pt x="18812" y="29756"/>
                    <a:pt x="19050" y="29815"/>
                  </a:cubicBezTo>
                  <a:cubicBezTo>
                    <a:pt x="19348" y="29887"/>
                    <a:pt x="19658" y="29899"/>
                    <a:pt x="19967" y="29935"/>
                  </a:cubicBezTo>
                  <a:cubicBezTo>
                    <a:pt x="20467" y="29958"/>
                    <a:pt x="20955" y="29970"/>
                    <a:pt x="21444" y="30018"/>
                  </a:cubicBezTo>
                  <a:cubicBezTo>
                    <a:pt x="21634" y="30030"/>
                    <a:pt x="21801" y="30125"/>
                    <a:pt x="21991" y="30173"/>
                  </a:cubicBezTo>
                  <a:cubicBezTo>
                    <a:pt x="21741" y="30673"/>
                    <a:pt x="21729" y="31161"/>
                    <a:pt x="21836" y="31673"/>
                  </a:cubicBezTo>
                  <a:cubicBezTo>
                    <a:pt x="21848" y="31792"/>
                    <a:pt x="21908" y="31899"/>
                    <a:pt x="21967" y="32006"/>
                  </a:cubicBezTo>
                  <a:cubicBezTo>
                    <a:pt x="22217" y="32387"/>
                    <a:pt x="22587" y="32637"/>
                    <a:pt x="23003" y="32816"/>
                  </a:cubicBezTo>
                  <a:cubicBezTo>
                    <a:pt x="23050" y="32841"/>
                    <a:pt x="23096" y="32853"/>
                    <a:pt x="23139" y="32853"/>
                  </a:cubicBezTo>
                  <a:cubicBezTo>
                    <a:pt x="23237" y="32853"/>
                    <a:pt x="23319" y="32789"/>
                    <a:pt x="23360" y="32673"/>
                  </a:cubicBezTo>
                  <a:cubicBezTo>
                    <a:pt x="23420" y="32506"/>
                    <a:pt x="23468" y="32340"/>
                    <a:pt x="23515" y="32161"/>
                  </a:cubicBezTo>
                  <a:cubicBezTo>
                    <a:pt x="23634" y="31601"/>
                    <a:pt x="23527" y="31078"/>
                    <a:pt x="23099" y="30661"/>
                  </a:cubicBezTo>
                  <a:cubicBezTo>
                    <a:pt x="22848" y="30411"/>
                    <a:pt x="22575" y="30185"/>
                    <a:pt x="22206" y="30101"/>
                  </a:cubicBezTo>
                  <a:cubicBezTo>
                    <a:pt x="22229" y="30018"/>
                    <a:pt x="22253" y="29958"/>
                    <a:pt x="22277" y="29923"/>
                  </a:cubicBezTo>
                  <a:cubicBezTo>
                    <a:pt x="22408" y="29708"/>
                    <a:pt x="22551" y="29494"/>
                    <a:pt x="22706" y="29304"/>
                  </a:cubicBezTo>
                  <a:lnTo>
                    <a:pt x="23741" y="28149"/>
                  </a:lnTo>
                  <a:cubicBezTo>
                    <a:pt x="24039" y="27791"/>
                    <a:pt x="24277" y="27399"/>
                    <a:pt x="24313" y="26922"/>
                  </a:cubicBezTo>
                  <a:lnTo>
                    <a:pt x="24361" y="26744"/>
                  </a:lnTo>
                  <a:cubicBezTo>
                    <a:pt x="24642" y="26933"/>
                    <a:pt x="24793" y="27031"/>
                    <a:pt x="24944" y="27031"/>
                  </a:cubicBezTo>
                  <a:cubicBezTo>
                    <a:pt x="25105" y="27031"/>
                    <a:pt x="25266" y="26918"/>
                    <a:pt x="25587" y="26684"/>
                  </a:cubicBezTo>
                  <a:cubicBezTo>
                    <a:pt x="25623" y="26756"/>
                    <a:pt x="25682" y="26839"/>
                    <a:pt x="25742" y="26910"/>
                  </a:cubicBezTo>
                  <a:cubicBezTo>
                    <a:pt x="25861" y="27077"/>
                    <a:pt x="26004" y="27208"/>
                    <a:pt x="26206" y="27256"/>
                  </a:cubicBezTo>
                  <a:cubicBezTo>
                    <a:pt x="26244" y="27265"/>
                    <a:pt x="26281" y="27270"/>
                    <a:pt x="26316" y="27270"/>
                  </a:cubicBezTo>
                  <a:cubicBezTo>
                    <a:pt x="26550" y="27270"/>
                    <a:pt x="26725" y="27077"/>
                    <a:pt x="26694" y="26839"/>
                  </a:cubicBezTo>
                  <a:lnTo>
                    <a:pt x="26694" y="26720"/>
                  </a:lnTo>
                  <a:cubicBezTo>
                    <a:pt x="26748" y="26731"/>
                    <a:pt x="26798" y="26737"/>
                    <a:pt x="26844" y="26737"/>
                  </a:cubicBezTo>
                  <a:cubicBezTo>
                    <a:pt x="26996" y="26737"/>
                    <a:pt x="27112" y="26675"/>
                    <a:pt x="27194" y="26529"/>
                  </a:cubicBezTo>
                  <a:cubicBezTo>
                    <a:pt x="27278" y="26327"/>
                    <a:pt x="27218" y="26136"/>
                    <a:pt x="27087" y="25994"/>
                  </a:cubicBezTo>
                  <a:cubicBezTo>
                    <a:pt x="26992" y="25886"/>
                    <a:pt x="26873" y="25791"/>
                    <a:pt x="26766" y="25708"/>
                  </a:cubicBezTo>
                  <a:cubicBezTo>
                    <a:pt x="26742" y="25672"/>
                    <a:pt x="26682" y="25648"/>
                    <a:pt x="26635" y="25601"/>
                  </a:cubicBezTo>
                  <a:cubicBezTo>
                    <a:pt x="27051" y="25196"/>
                    <a:pt x="27147" y="24791"/>
                    <a:pt x="26682" y="24374"/>
                  </a:cubicBezTo>
                  <a:cubicBezTo>
                    <a:pt x="26789" y="24362"/>
                    <a:pt x="26861" y="24351"/>
                    <a:pt x="26932" y="24339"/>
                  </a:cubicBezTo>
                  <a:cubicBezTo>
                    <a:pt x="27301" y="24291"/>
                    <a:pt x="27623" y="24148"/>
                    <a:pt x="27897" y="23922"/>
                  </a:cubicBezTo>
                  <a:cubicBezTo>
                    <a:pt x="28182" y="23696"/>
                    <a:pt x="28456" y="23469"/>
                    <a:pt x="28718" y="23231"/>
                  </a:cubicBezTo>
                  <a:cubicBezTo>
                    <a:pt x="29004" y="22993"/>
                    <a:pt x="29278" y="22731"/>
                    <a:pt x="29552" y="22505"/>
                  </a:cubicBezTo>
                  <a:cubicBezTo>
                    <a:pt x="29706" y="22386"/>
                    <a:pt x="29885" y="22315"/>
                    <a:pt x="30064" y="22207"/>
                  </a:cubicBezTo>
                  <a:cubicBezTo>
                    <a:pt x="30218" y="22755"/>
                    <a:pt x="30576" y="23112"/>
                    <a:pt x="31016" y="23398"/>
                  </a:cubicBezTo>
                  <a:cubicBezTo>
                    <a:pt x="31100" y="23458"/>
                    <a:pt x="31219" y="23505"/>
                    <a:pt x="31338" y="23529"/>
                  </a:cubicBezTo>
                  <a:cubicBezTo>
                    <a:pt x="31481" y="23562"/>
                    <a:pt x="31620" y="23577"/>
                    <a:pt x="31757" y="23577"/>
                  </a:cubicBezTo>
                  <a:cubicBezTo>
                    <a:pt x="32065" y="23577"/>
                    <a:pt x="32359" y="23501"/>
                    <a:pt x="32647" y="23386"/>
                  </a:cubicBezTo>
                  <a:cubicBezTo>
                    <a:pt x="32814" y="23327"/>
                    <a:pt x="32874" y="23172"/>
                    <a:pt x="32802" y="23017"/>
                  </a:cubicBezTo>
                  <a:cubicBezTo>
                    <a:pt x="32695" y="22803"/>
                    <a:pt x="32588" y="22576"/>
                    <a:pt x="32445" y="22398"/>
                  </a:cubicBezTo>
                  <a:cubicBezTo>
                    <a:pt x="32159" y="22053"/>
                    <a:pt x="31826" y="21826"/>
                    <a:pt x="31373" y="21791"/>
                  </a:cubicBezTo>
                  <a:cubicBezTo>
                    <a:pt x="31309" y="21789"/>
                    <a:pt x="31245" y="21788"/>
                    <a:pt x="31181" y="21788"/>
                  </a:cubicBezTo>
                  <a:cubicBezTo>
                    <a:pt x="30832" y="21788"/>
                    <a:pt x="30491" y="21826"/>
                    <a:pt x="30159" y="22017"/>
                  </a:cubicBezTo>
                  <a:cubicBezTo>
                    <a:pt x="30135" y="21957"/>
                    <a:pt x="30099" y="21910"/>
                    <a:pt x="30087" y="21850"/>
                  </a:cubicBezTo>
                  <a:cubicBezTo>
                    <a:pt x="30040" y="21612"/>
                    <a:pt x="29980" y="21374"/>
                    <a:pt x="29968" y="21124"/>
                  </a:cubicBezTo>
                  <a:cubicBezTo>
                    <a:pt x="29921" y="20636"/>
                    <a:pt x="29909" y="20124"/>
                    <a:pt x="29885" y="19636"/>
                  </a:cubicBezTo>
                  <a:cubicBezTo>
                    <a:pt x="29849" y="19124"/>
                    <a:pt x="29730" y="18636"/>
                    <a:pt x="29385" y="18231"/>
                  </a:cubicBezTo>
                  <a:cubicBezTo>
                    <a:pt x="29361" y="18207"/>
                    <a:pt x="29349" y="18159"/>
                    <a:pt x="29314" y="18112"/>
                  </a:cubicBezTo>
                  <a:cubicBezTo>
                    <a:pt x="29921" y="18076"/>
                    <a:pt x="30028" y="17969"/>
                    <a:pt x="30147" y="17219"/>
                  </a:cubicBezTo>
                  <a:cubicBezTo>
                    <a:pt x="30207" y="17243"/>
                    <a:pt x="30266" y="17254"/>
                    <a:pt x="30326" y="17254"/>
                  </a:cubicBezTo>
                  <a:cubicBezTo>
                    <a:pt x="30435" y="17263"/>
                    <a:pt x="30539" y="17271"/>
                    <a:pt x="30640" y="17271"/>
                  </a:cubicBezTo>
                  <a:cubicBezTo>
                    <a:pt x="30682" y="17271"/>
                    <a:pt x="30724" y="17270"/>
                    <a:pt x="30766" y="17266"/>
                  </a:cubicBezTo>
                  <a:cubicBezTo>
                    <a:pt x="30957" y="17254"/>
                    <a:pt x="31111" y="17159"/>
                    <a:pt x="31171" y="16969"/>
                  </a:cubicBezTo>
                  <a:cubicBezTo>
                    <a:pt x="31242" y="16778"/>
                    <a:pt x="31147" y="16623"/>
                    <a:pt x="30980" y="16504"/>
                  </a:cubicBezTo>
                  <a:cubicBezTo>
                    <a:pt x="30980" y="16504"/>
                    <a:pt x="30969" y="16492"/>
                    <a:pt x="30969" y="16481"/>
                  </a:cubicBezTo>
                  <a:lnTo>
                    <a:pt x="31016" y="16433"/>
                  </a:lnTo>
                  <a:cubicBezTo>
                    <a:pt x="31147" y="16326"/>
                    <a:pt x="31207" y="16195"/>
                    <a:pt x="31171" y="16028"/>
                  </a:cubicBezTo>
                  <a:cubicBezTo>
                    <a:pt x="31159" y="15873"/>
                    <a:pt x="31040" y="15766"/>
                    <a:pt x="30897" y="15719"/>
                  </a:cubicBezTo>
                  <a:cubicBezTo>
                    <a:pt x="30766" y="15671"/>
                    <a:pt x="30611" y="15671"/>
                    <a:pt x="30468" y="15671"/>
                  </a:cubicBezTo>
                  <a:cubicBezTo>
                    <a:pt x="30361" y="15671"/>
                    <a:pt x="30254" y="15695"/>
                    <a:pt x="30195" y="15707"/>
                  </a:cubicBezTo>
                  <a:cubicBezTo>
                    <a:pt x="30111" y="15468"/>
                    <a:pt x="30076" y="15242"/>
                    <a:pt x="29957" y="15052"/>
                  </a:cubicBezTo>
                  <a:cubicBezTo>
                    <a:pt x="29826" y="14837"/>
                    <a:pt x="29552" y="14826"/>
                    <a:pt x="29302" y="14814"/>
                  </a:cubicBezTo>
                  <a:cubicBezTo>
                    <a:pt x="29361" y="14718"/>
                    <a:pt x="29397" y="14647"/>
                    <a:pt x="29456" y="14587"/>
                  </a:cubicBezTo>
                  <a:cubicBezTo>
                    <a:pt x="29671" y="14302"/>
                    <a:pt x="29790" y="13992"/>
                    <a:pt x="29826" y="13635"/>
                  </a:cubicBezTo>
                  <a:cubicBezTo>
                    <a:pt x="29873" y="13028"/>
                    <a:pt x="29897" y="12420"/>
                    <a:pt x="29957" y="11801"/>
                  </a:cubicBezTo>
                  <a:cubicBezTo>
                    <a:pt x="29968" y="11551"/>
                    <a:pt x="30052" y="11301"/>
                    <a:pt x="30087" y="11051"/>
                  </a:cubicBezTo>
                  <a:cubicBezTo>
                    <a:pt x="30087" y="11004"/>
                    <a:pt x="30135" y="10956"/>
                    <a:pt x="30147" y="10908"/>
                  </a:cubicBezTo>
                  <a:cubicBezTo>
                    <a:pt x="30456" y="11073"/>
                    <a:pt x="30760" y="11139"/>
                    <a:pt x="31067" y="11139"/>
                  </a:cubicBezTo>
                  <a:cubicBezTo>
                    <a:pt x="31270" y="11139"/>
                    <a:pt x="31475" y="11110"/>
                    <a:pt x="31683" y="11063"/>
                  </a:cubicBezTo>
                  <a:cubicBezTo>
                    <a:pt x="31790" y="11027"/>
                    <a:pt x="31873" y="10992"/>
                    <a:pt x="31969" y="10932"/>
                  </a:cubicBezTo>
                  <a:cubicBezTo>
                    <a:pt x="32350" y="10670"/>
                    <a:pt x="32600" y="10301"/>
                    <a:pt x="32778" y="9884"/>
                  </a:cubicBezTo>
                  <a:cubicBezTo>
                    <a:pt x="32838" y="9742"/>
                    <a:pt x="32778" y="9587"/>
                    <a:pt x="32624" y="9527"/>
                  </a:cubicBezTo>
                  <a:cubicBezTo>
                    <a:pt x="32469" y="9468"/>
                    <a:pt x="32326" y="9444"/>
                    <a:pt x="32159" y="9396"/>
                  </a:cubicBezTo>
                  <a:cubicBezTo>
                    <a:pt x="32002" y="9356"/>
                    <a:pt x="31850" y="9336"/>
                    <a:pt x="31703" y="9336"/>
                  </a:cubicBezTo>
                  <a:cubicBezTo>
                    <a:pt x="31280" y="9336"/>
                    <a:pt x="30899" y="9501"/>
                    <a:pt x="30564" y="9837"/>
                  </a:cubicBezTo>
                  <a:cubicBezTo>
                    <a:pt x="30326" y="10075"/>
                    <a:pt x="30123" y="10349"/>
                    <a:pt x="30040" y="10670"/>
                  </a:cubicBezTo>
                  <a:cubicBezTo>
                    <a:pt x="29802" y="10611"/>
                    <a:pt x="29564" y="10468"/>
                    <a:pt x="29266" y="10194"/>
                  </a:cubicBezTo>
                  <a:cubicBezTo>
                    <a:pt x="28885" y="9837"/>
                    <a:pt x="28480" y="9503"/>
                    <a:pt x="28099" y="9158"/>
                  </a:cubicBezTo>
                  <a:cubicBezTo>
                    <a:pt x="27742" y="8849"/>
                    <a:pt x="27349" y="8610"/>
                    <a:pt x="26861" y="8563"/>
                  </a:cubicBezTo>
                  <a:cubicBezTo>
                    <a:pt x="26801" y="8563"/>
                    <a:pt x="26742" y="8527"/>
                    <a:pt x="26670" y="8515"/>
                  </a:cubicBezTo>
                  <a:cubicBezTo>
                    <a:pt x="26849" y="8337"/>
                    <a:pt x="26980" y="8158"/>
                    <a:pt x="26968" y="7908"/>
                  </a:cubicBezTo>
                  <a:cubicBezTo>
                    <a:pt x="26944" y="7658"/>
                    <a:pt x="26766" y="7491"/>
                    <a:pt x="26623" y="7301"/>
                  </a:cubicBezTo>
                  <a:cubicBezTo>
                    <a:pt x="26670" y="7253"/>
                    <a:pt x="26730" y="7217"/>
                    <a:pt x="26766" y="7182"/>
                  </a:cubicBezTo>
                  <a:cubicBezTo>
                    <a:pt x="26885" y="7075"/>
                    <a:pt x="27028" y="6967"/>
                    <a:pt x="27111" y="6836"/>
                  </a:cubicBezTo>
                  <a:cubicBezTo>
                    <a:pt x="27218" y="6682"/>
                    <a:pt x="27242" y="6503"/>
                    <a:pt x="27147" y="6348"/>
                  </a:cubicBezTo>
                  <a:cubicBezTo>
                    <a:pt x="27063" y="6219"/>
                    <a:pt x="26958" y="6154"/>
                    <a:pt x="26826" y="6154"/>
                  </a:cubicBezTo>
                  <a:cubicBezTo>
                    <a:pt x="26788" y="6154"/>
                    <a:pt x="26748" y="6159"/>
                    <a:pt x="26706" y="6170"/>
                  </a:cubicBezTo>
                  <a:cubicBezTo>
                    <a:pt x="26694" y="6170"/>
                    <a:pt x="26682" y="6146"/>
                    <a:pt x="26670" y="6146"/>
                  </a:cubicBezTo>
                  <a:lnTo>
                    <a:pt x="26670" y="6074"/>
                  </a:lnTo>
                  <a:cubicBezTo>
                    <a:pt x="26689" y="5817"/>
                    <a:pt x="26525" y="5620"/>
                    <a:pt x="26293" y="5620"/>
                  </a:cubicBezTo>
                  <a:cubicBezTo>
                    <a:pt x="26236" y="5620"/>
                    <a:pt x="26174" y="5632"/>
                    <a:pt x="26111" y="5658"/>
                  </a:cubicBezTo>
                  <a:cubicBezTo>
                    <a:pt x="25968" y="5729"/>
                    <a:pt x="25849" y="5872"/>
                    <a:pt x="25718" y="5991"/>
                  </a:cubicBezTo>
                  <a:cubicBezTo>
                    <a:pt x="25635" y="6051"/>
                    <a:pt x="25611" y="6122"/>
                    <a:pt x="25551" y="6194"/>
                  </a:cubicBezTo>
                  <a:cubicBezTo>
                    <a:pt x="25243" y="5965"/>
                    <a:pt x="25081" y="5855"/>
                    <a:pt x="24916" y="5855"/>
                  </a:cubicBezTo>
                  <a:cubicBezTo>
                    <a:pt x="24763" y="5855"/>
                    <a:pt x="24606" y="5950"/>
                    <a:pt x="24325" y="6134"/>
                  </a:cubicBezTo>
                  <a:lnTo>
                    <a:pt x="24313" y="6134"/>
                  </a:lnTo>
                  <a:cubicBezTo>
                    <a:pt x="24301" y="6074"/>
                    <a:pt x="24265" y="6015"/>
                    <a:pt x="24265" y="5955"/>
                  </a:cubicBezTo>
                  <a:cubicBezTo>
                    <a:pt x="24230" y="5551"/>
                    <a:pt x="24063" y="5193"/>
                    <a:pt x="23789" y="4884"/>
                  </a:cubicBezTo>
                  <a:lnTo>
                    <a:pt x="22682" y="3586"/>
                  </a:lnTo>
                  <a:cubicBezTo>
                    <a:pt x="22515" y="3396"/>
                    <a:pt x="22384" y="3169"/>
                    <a:pt x="22229" y="2955"/>
                  </a:cubicBezTo>
                  <a:cubicBezTo>
                    <a:pt x="22206" y="2907"/>
                    <a:pt x="22182" y="2848"/>
                    <a:pt x="22170" y="2800"/>
                  </a:cubicBezTo>
                  <a:cubicBezTo>
                    <a:pt x="22694" y="2634"/>
                    <a:pt x="23051" y="2300"/>
                    <a:pt x="23337" y="1860"/>
                  </a:cubicBezTo>
                  <a:cubicBezTo>
                    <a:pt x="23396" y="1764"/>
                    <a:pt x="23432" y="1645"/>
                    <a:pt x="23468" y="1526"/>
                  </a:cubicBezTo>
                  <a:cubicBezTo>
                    <a:pt x="23575" y="1062"/>
                    <a:pt x="23491" y="633"/>
                    <a:pt x="23313" y="217"/>
                  </a:cubicBezTo>
                  <a:cubicBezTo>
                    <a:pt x="23270" y="97"/>
                    <a:pt x="23184" y="32"/>
                    <a:pt x="23081" y="32"/>
                  </a:cubicBezTo>
                  <a:cubicBezTo>
                    <a:pt x="23041" y="32"/>
                    <a:pt x="22999" y="42"/>
                    <a:pt x="22956" y="62"/>
                  </a:cubicBezTo>
                  <a:cubicBezTo>
                    <a:pt x="22741" y="169"/>
                    <a:pt x="22515" y="288"/>
                    <a:pt x="22325" y="431"/>
                  </a:cubicBezTo>
                  <a:cubicBezTo>
                    <a:pt x="21979" y="717"/>
                    <a:pt x="21741" y="1062"/>
                    <a:pt x="21729" y="1526"/>
                  </a:cubicBezTo>
                  <a:cubicBezTo>
                    <a:pt x="21705" y="1943"/>
                    <a:pt x="21729" y="2324"/>
                    <a:pt x="21944" y="2693"/>
                  </a:cubicBezTo>
                  <a:cubicBezTo>
                    <a:pt x="21670" y="2860"/>
                    <a:pt x="21372" y="2896"/>
                    <a:pt x="21074" y="2907"/>
                  </a:cubicBezTo>
                  <a:cubicBezTo>
                    <a:pt x="20539" y="2931"/>
                    <a:pt x="20003" y="2967"/>
                    <a:pt x="19467" y="3015"/>
                  </a:cubicBezTo>
                  <a:cubicBezTo>
                    <a:pt x="19003" y="3038"/>
                    <a:pt x="18574" y="3157"/>
                    <a:pt x="18217" y="3455"/>
                  </a:cubicBezTo>
                  <a:cubicBezTo>
                    <a:pt x="18169" y="3491"/>
                    <a:pt x="18122" y="3515"/>
                    <a:pt x="18050" y="3562"/>
                  </a:cubicBezTo>
                  <a:cubicBezTo>
                    <a:pt x="18050" y="3312"/>
                    <a:pt x="18038" y="3050"/>
                    <a:pt x="17824" y="2919"/>
                  </a:cubicBezTo>
                  <a:cubicBezTo>
                    <a:pt x="17645" y="2800"/>
                    <a:pt x="17407" y="2753"/>
                    <a:pt x="17169" y="2681"/>
                  </a:cubicBezTo>
                  <a:cubicBezTo>
                    <a:pt x="17181" y="2657"/>
                    <a:pt x="17205" y="2574"/>
                    <a:pt x="17205" y="2515"/>
                  </a:cubicBezTo>
                  <a:cubicBezTo>
                    <a:pt x="17205" y="2360"/>
                    <a:pt x="17217" y="2181"/>
                    <a:pt x="17181" y="2014"/>
                  </a:cubicBezTo>
                  <a:cubicBezTo>
                    <a:pt x="17157" y="1848"/>
                    <a:pt x="17050" y="1717"/>
                    <a:pt x="16872" y="1681"/>
                  </a:cubicBezTo>
                  <a:cubicBezTo>
                    <a:pt x="16846" y="1678"/>
                    <a:pt x="16821" y="1676"/>
                    <a:pt x="16798" y="1676"/>
                  </a:cubicBezTo>
                  <a:cubicBezTo>
                    <a:pt x="16656" y="1676"/>
                    <a:pt x="16547" y="1737"/>
                    <a:pt x="16455" y="1860"/>
                  </a:cubicBezTo>
                  <a:lnTo>
                    <a:pt x="16419" y="1907"/>
                  </a:lnTo>
                  <a:lnTo>
                    <a:pt x="16371" y="1860"/>
                  </a:lnTo>
                  <a:cubicBezTo>
                    <a:pt x="16280" y="1737"/>
                    <a:pt x="16170" y="1676"/>
                    <a:pt x="16028" y="1676"/>
                  </a:cubicBezTo>
                  <a:cubicBezTo>
                    <a:pt x="16005" y="1676"/>
                    <a:pt x="15980" y="1678"/>
                    <a:pt x="15955" y="1681"/>
                  </a:cubicBezTo>
                  <a:cubicBezTo>
                    <a:pt x="15776" y="1717"/>
                    <a:pt x="15669" y="1836"/>
                    <a:pt x="15645" y="2003"/>
                  </a:cubicBezTo>
                  <a:cubicBezTo>
                    <a:pt x="15609" y="2157"/>
                    <a:pt x="15621" y="2336"/>
                    <a:pt x="15621" y="2503"/>
                  </a:cubicBezTo>
                  <a:cubicBezTo>
                    <a:pt x="15621" y="2574"/>
                    <a:pt x="15645" y="2634"/>
                    <a:pt x="15657" y="2717"/>
                  </a:cubicBezTo>
                  <a:cubicBezTo>
                    <a:pt x="15645" y="2717"/>
                    <a:pt x="15645" y="2693"/>
                    <a:pt x="15621" y="2681"/>
                  </a:cubicBezTo>
                  <a:cubicBezTo>
                    <a:pt x="15407" y="2753"/>
                    <a:pt x="15181" y="2788"/>
                    <a:pt x="14990" y="2907"/>
                  </a:cubicBezTo>
                  <a:cubicBezTo>
                    <a:pt x="14776" y="3026"/>
                    <a:pt x="14764" y="3288"/>
                    <a:pt x="14752" y="3550"/>
                  </a:cubicBezTo>
                  <a:cubicBezTo>
                    <a:pt x="14657" y="3491"/>
                    <a:pt x="14586" y="3443"/>
                    <a:pt x="14514" y="3384"/>
                  </a:cubicBezTo>
                  <a:cubicBezTo>
                    <a:pt x="14252" y="3169"/>
                    <a:pt x="13978" y="3050"/>
                    <a:pt x="13645" y="3026"/>
                  </a:cubicBezTo>
                  <a:cubicBezTo>
                    <a:pt x="13300" y="2979"/>
                    <a:pt x="12966" y="2955"/>
                    <a:pt x="12621" y="2919"/>
                  </a:cubicBezTo>
                  <a:cubicBezTo>
                    <a:pt x="12216" y="2896"/>
                    <a:pt x="11799" y="2896"/>
                    <a:pt x="11395" y="2848"/>
                  </a:cubicBezTo>
                  <a:cubicBezTo>
                    <a:pt x="11216" y="2812"/>
                    <a:pt x="11037" y="2753"/>
                    <a:pt x="10847" y="2693"/>
                  </a:cubicBezTo>
                  <a:cubicBezTo>
                    <a:pt x="11109" y="2217"/>
                    <a:pt x="11133" y="1764"/>
                    <a:pt x="11037" y="1288"/>
                  </a:cubicBezTo>
                  <a:cubicBezTo>
                    <a:pt x="11014" y="1133"/>
                    <a:pt x="10954" y="967"/>
                    <a:pt x="10871" y="848"/>
                  </a:cubicBezTo>
                  <a:cubicBezTo>
                    <a:pt x="10633" y="467"/>
                    <a:pt x="10264" y="217"/>
                    <a:pt x="9847" y="38"/>
                  </a:cubicBezTo>
                  <a:cubicBezTo>
                    <a:pt x="9796" y="13"/>
                    <a:pt x="9748" y="1"/>
                    <a:pt x="9703"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2451475" y="3928875"/>
              <a:ext cx="468550" cy="470025"/>
            </a:xfrm>
            <a:custGeom>
              <a:avLst/>
              <a:gdLst/>
              <a:ahLst/>
              <a:cxnLst/>
              <a:rect l="l" t="t" r="r" b="b"/>
              <a:pathLst>
                <a:path w="18742" h="18801" extrusionOk="0">
                  <a:moveTo>
                    <a:pt x="9347" y="311"/>
                  </a:moveTo>
                  <a:cubicBezTo>
                    <a:pt x="9764" y="1132"/>
                    <a:pt x="9931" y="2025"/>
                    <a:pt x="9859" y="2978"/>
                  </a:cubicBezTo>
                  <a:cubicBezTo>
                    <a:pt x="9691" y="2925"/>
                    <a:pt x="9529" y="2899"/>
                    <a:pt x="9366" y="2899"/>
                  </a:cubicBezTo>
                  <a:cubicBezTo>
                    <a:pt x="9195" y="2899"/>
                    <a:pt x="9024" y="2928"/>
                    <a:pt x="8847" y="2989"/>
                  </a:cubicBezTo>
                  <a:cubicBezTo>
                    <a:pt x="8776" y="2037"/>
                    <a:pt x="8919" y="1144"/>
                    <a:pt x="9347" y="311"/>
                  </a:cubicBezTo>
                  <a:close/>
                  <a:moveTo>
                    <a:pt x="12467" y="1823"/>
                  </a:moveTo>
                  <a:cubicBezTo>
                    <a:pt x="12479" y="1823"/>
                    <a:pt x="12491" y="1835"/>
                    <a:pt x="12502" y="1835"/>
                  </a:cubicBezTo>
                  <a:cubicBezTo>
                    <a:pt x="12502" y="2001"/>
                    <a:pt x="12526" y="2180"/>
                    <a:pt x="12502" y="2358"/>
                  </a:cubicBezTo>
                  <a:cubicBezTo>
                    <a:pt x="12443" y="2739"/>
                    <a:pt x="12264" y="3073"/>
                    <a:pt x="12002" y="3347"/>
                  </a:cubicBezTo>
                  <a:cubicBezTo>
                    <a:pt x="11976" y="3373"/>
                    <a:pt x="11929" y="3387"/>
                    <a:pt x="11897" y="3387"/>
                  </a:cubicBezTo>
                  <a:cubicBezTo>
                    <a:pt x="11886" y="3387"/>
                    <a:pt x="11877" y="3385"/>
                    <a:pt x="11871" y="3382"/>
                  </a:cubicBezTo>
                  <a:cubicBezTo>
                    <a:pt x="11824" y="3370"/>
                    <a:pt x="11764" y="3311"/>
                    <a:pt x="11764" y="3263"/>
                  </a:cubicBezTo>
                  <a:cubicBezTo>
                    <a:pt x="11776" y="2775"/>
                    <a:pt x="11931" y="2323"/>
                    <a:pt x="12288" y="1965"/>
                  </a:cubicBezTo>
                  <a:cubicBezTo>
                    <a:pt x="12324" y="1906"/>
                    <a:pt x="12407" y="1858"/>
                    <a:pt x="12467" y="1823"/>
                  </a:cubicBezTo>
                  <a:close/>
                  <a:moveTo>
                    <a:pt x="6216" y="1787"/>
                  </a:moveTo>
                  <a:cubicBezTo>
                    <a:pt x="6335" y="1894"/>
                    <a:pt x="6430" y="1965"/>
                    <a:pt x="6490" y="2073"/>
                  </a:cubicBezTo>
                  <a:cubicBezTo>
                    <a:pt x="6776" y="2406"/>
                    <a:pt x="6930" y="2811"/>
                    <a:pt x="6930" y="3263"/>
                  </a:cubicBezTo>
                  <a:cubicBezTo>
                    <a:pt x="6930" y="3299"/>
                    <a:pt x="6895" y="3359"/>
                    <a:pt x="6847" y="3382"/>
                  </a:cubicBezTo>
                  <a:cubicBezTo>
                    <a:pt x="6838" y="3387"/>
                    <a:pt x="6823" y="3389"/>
                    <a:pt x="6806" y="3389"/>
                  </a:cubicBezTo>
                  <a:cubicBezTo>
                    <a:pt x="6776" y="3389"/>
                    <a:pt x="6739" y="3381"/>
                    <a:pt x="6716" y="3359"/>
                  </a:cubicBezTo>
                  <a:cubicBezTo>
                    <a:pt x="6359" y="2978"/>
                    <a:pt x="6145" y="2537"/>
                    <a:pt x="6180" y="1977"/>
                  </a:cubicBezTo>
                  <a:cubicBezTo>
                    <a:pt x="6180" y="1942"/>
                    <a:pt x="6192" y="1882"/>
                    <a:pt x="6216" y="1787"/>
                  </a:cubicBezTo>
                  <a:close/>
                  <a:moveTo>
                    <a:pt x="7328" y="3453"/>
                  </a:moveTo>
                  <a:cubicBezTo>
                    <a:pt x="7616" y="3453"/>
                    <a:pt x="7828" y="3607"/>
                    <a:pt x="7966" y="3811"/>
                  </a:cubicBezTo>
                  <a:cubicBezTo>
                    <a:pt x="8002" y="3847"/>
                    <a:pt x="8014" y="3918"/>
                    <a:pt x="8002" y="3942"/>
                  </a:cubicBezTo>
                  <a:cubicBezTo>
                    <a:pt x="7919" y="4109"/>
                    <a:pt x="7835" y="4275"/>
                    <a:pt x="7740" y="4442"/>
                  </a:cubicBezTo>
                  <a:cubicBezTo>
                    <a:pt x="7657" y="4597"/>
                    <a:pt x="7573" y="4763"/>
                    <a:pt x="7502" y="4918"/>
                  </a:cubicBezTo>
                  <a:cubicBezTo>
                    <a:pt x="7145" y="4799"/>
                    <a:pt x="6811" y="4692"/>
                    <a:pt x="6466" y="4585"/>
                  </a:cubicBezTo>
                  <a:cubicBezTo>
                    <a:pt x="6430" y="4573"/>
                    <a:pt x="6406" y="4525"/>
                    <a:pt x="6395" y="4490"/>
                  </a:cubicBezTo>
                  <a:cubicBezTo>
                    <a:pt x="6299" y="4085"/>
                    <a:pt x="6514" y="3740"/>
                    <a:pt x="6883" y="3561"/>
                  </a:cubicBezTo>
                  <a:cubicBezTo>
                    <a:pt x="7048" y="3486"/>
                    <a:pt x="7196" y="3453"/>
                    <a:pt x="7328" y="3453"/>
                  </a:cubicBezTo>
                  <a:close/>
                  <a:moveTo>
                    <a:pt x="11397" y="3458"/>
                  </a:moveTo>
                  <a:cubicBezTo>
                    <a:pt x="11505" y="3458"/>
                    <a:pt x="11617" y="3480"/>
                    <a:pt x="11729" y="3525"/>
                  </a:cubicBezTo>
                  <a:cubicBezTo>
                    <a:pt x="11883" y="3609"/>
                    <a:pt x="12026" y="3692"/>
                    <a:pt x="12145" y="3799"/>
                  </a:cubicBezTo>
                  <a:cubicBezTo>
                    <a:pt x="12360" y="3990"/>
                    <a:pt x="12360" y="4240"/>
                    <a:pt x="12312" y="4513"/>
                  </a:cubicBezTo>
                  <a:cubicBezTo>
                    <a:pt x="12300" y="4537"/>
                    <a:pt x="12252" y="4573"/>
                    <a:pt x="12229" y="4585"/>
                  </a:cubicBezTo>
                  <a:cubicBezTo>
                    <a:pt x="11883" y="4692"/>
                    <a:pt x="11538" y="4811"/>
                    <a:pt x="11193" y="4918"/>
                  </a:cubicBezTo>
                  <a:cubicBezTo>
                    <a:pt x="11038" y="4597"/>
                    <a:pt x="10871" y="4275"/>
                    <a:pt x="10717" y="3942"/>
                  </a:cubicBezTo>
                  <a:cubicBezTo>
                    <a:pt x="10705" y="3918"/>
                    <a:pt x="10717" y="3859"/>
                    <a:pt x="10740" y="3823"/>
                  </a:cubicBezTo>
                  <a:cubicBezTo>
                    <a:pt x="10892" y="3587"/>
                    <a:pt x="11133" y="3458"/>
                    <a:pt x="11397" y="3458"/>
                  </a:cubicBezTo>
                  <a:close/>
                  <a:moveTo>
                    <a:pt x="15753" y="2966"/>
                  </a:moveTo>
                  <a:cubicBezTo>
                    <a:pt x="15479" y="3859"/>
                    <a:pt x="14943" y="4585"/>
                    <a:pt x="14229" y="5204"/>
                  </a:cubicBezTo>
                  <a:cubicBezTo>
                    <a:pt x="14050" y="4906"/>
                    <a:pt x="13836" y="4656"/>
                    <a:pt x="13503" y="4490"/>
                  </a:cubicBezTo>
                  <a:cubicBezTo>
                    <a:pt x="14134" y="3763"/>
                    <a:pt x="14872" y="3228"/>
                    <a:pt x="15753" y="2966"/>
                  </a:cubicBezTo>
                  <a:close/>
                  <a:moveTo>
                    <a:pt x="2918" y="2906"/>
                  </a:moveTo>
                  <a:cubicBezTo>
                    <a:pt x="3323" y="3132"/>
                    <a:pt x="3751" y="3299"/>
                    <a:pt x="4144" y="3561"/>
                  </a:cubicBezTo>
                  <a:cubicBezTo>
                    <a:pt x="4513" y="3811"/>
                    <a:pt x="4847" y="4156"/>
                    <a:pt x="5216" y="4466"/>
                  </a:cubicBezTo>
                  <a:cubicBezTo>
                    <a:pt x="4871" y="4656"/>
                    <a:pt x="4621" y="4894"/>
                    <a:pt x="4454" y="5216"/>
                  </a:cubicBezTo>
                  <a:cubicBezTo>
                    <a:pt x="3739" y="4585"/>
                    <a:pt x="3192" y="3859"/>
                    <a:pt x="2918" y="2906"/>
                  </a:cubicBezTo>
                  <a:close/>
                  <a:moveTo>
                    <a:pt x="9502" y="3061"/>
                  </a:moveTo>
                  <a:cubicBezTo>
                    <a:pt x="9609" y="3108"/>
                    <a:pt x="9740" y="3144"/>
                    <a:pt x="9847" y="3204"/>
                  </a:cubicBezTo>
                  <a:cubicBezTo>
                    <a:pt x="10109" y="3359"/>
                    <a:pt x="10324" y="3597"/>
                    <a:pt x="10455" y="3894"/>
                  </a:cubicBezTo>
                  <a:cubicBezTo>
                    <a:pt x="10562" y="4109"/>
                    <a:pt x="10681" y="4299"/>
                    <a:pt x="10800" y="4513"/>
                  </a:cubicBezTo>
                  <a:cubicBezTo>
                    <a:pt x="10812" y="4549"/>
                    <a:pt x="10836" y="4621"/>
                    <a:pt x="10871" y="4656"/>
                  </a:cubicBezTo>
                  <a:cubicBezTo>
                    <a:pt x="11050" y="5002"/>
                    <a:pt x="11038" y="4990"/>
                    <a:pt x="10717" y="5192"/>
                  </a:cubicBezTo>
                  <a:cubicBezTo>
                    <a:pt x="10383" y="5418"/>
                    <a:pt x="10085" y="5704"/>
                    <a:pt x="9764" y="5954"/>
                  </a:cubicBezTo>
                  <a:cubicBezTo>
                    <a:pt x="9740" y="5990"/>
                    <a:pt x="9728" y="6026"/>
                    <a:pt x="9693" y="6061"/>
                  </a:cubicBezTo>
                  <a:cubicBezTo>
                    <a:pt x="9931" y="5049"/>
                    <a:pt x="9990" y="4049"/>
                    <a:pt x="9443" y="3108"/>
                  </a:cubicBezTo>
                  <a:cubicBezTo>
                    <a:pt x="9466" y="3097"/>
                    <a:pt x="9490" y="3085"/>
                    <a:pt x="9502" y="3061"/>
                  </a:cubicBezTo>
                  <a:close/>
                  <a:moveTo>
                    <a:pt x="9216" y="3085"/>
                  </a:moveTo>
                  <a:lnTo>
                    <a:pt x="9264" y="3132"/>
                  </a:lnTo>
                  <a:cubicBezTo>
                    <a:pt x="8681" y="4061"/>
                    <a:pt x="8752" y="5049"/>
                    <a:pt x="9014" y="6073"/>
                  </a:cubicBezTo>
                  <a:cubicBezTo>
                    <a:pt x="8907" y="5966"/>
                    <a:pt x="8812" y="5871"/>
                    <a:pt x="8692" y="5775"/>
                  </a:cubicBezTo>
                  <a:cubicBezTo>
                    <a:pt x="8395" y="5537"/>
                    <a:pt x="8085" y="5311"/>
                    <a:pt x="7776" y="5109"/>
                  </a:cubicBezTo>
                  <a:cubicBezTo>
                    <a:pt x="7704" y="5061"/>
                    <a:pt x="7669" y="5013"/>
                    <a:pt x="7716" y="4942"/>
                  </a:cubicBezTo>
                  <a:cubicBezTo>
                    <a:pt x="7883" y="4621"/>
                    <a:pt x="8026" y="4299"/>
                    <a:pt x="8204" y="3990"/>
                  </a:cubicBezTo>
                  <a:cubicBezTo>
                    <a:pt x="8311" y="3811"/>
                    <a:pt x="8419" y="3632"/>
                    <a:pt x="8538" y="3489"/>
                  </a:cubicBezTo>
                  <a:cubicBezTo>
                    <a:pt x="8633" y="3382"/>
                    <a:pt x="8752" y="3275"/>
                    <a:pt x="8871" y="3204"/>
                  </a:cubicBezTo>
                  <a:cubicBezTo>
                    <a:pt x="8978" y="3144"/>
                    <a:pt x="9097" y="3132"/>
                    <a:pt x="9216" y="3085"/>
                  </a:cubicBezTo>
                  <a:close/>
                  <a:moveTo>
                    <a:pt x="9335" y="3394"/>
                  </a:moveTo>
                  <a:cubicBezTo>
                    <a:pt x="9764" y="3870"/>
                    <a:pt x="9764" y="5704"/>
                    <a:pt x="9335" y="6323"/>
                  </a:cubicBezTo>
                  <a:cubicBezTo>
                    <a:pt x="8919" y="5704"/>
                    <a:pt x="8919" y="3882"/>
                    <a:pt x="9335" y="3394"/>
                  </a:cubicBezTo>
                  <a:close/>
                  <a:moveTo>
                    <a:pt x="5704" y="4631"/>
                  </a:moveTo>
                  <a:cubicBezTo>
                    <a:pt x="5891" y="4631"/>
                    <a:pt x="6077" y="4668"/>
                    <a:pt x="6264" y="4740"/>
                  </a:cubicBezTo>
                  <a:cubicBezTo>
                    <a:pt x="6490" y="4823"/>
                    <a:pt x="6728" y="4871"/>
                    <a:pt x="6954" y="4930"/>
                  </a:cubicBezTo>
                  <a:cubicBezTo>
                    <a:pt x="6978" y="4942"/>
                    <a:pt x="7026" y="4942"/>
                    <a:pt x="7061" y="4954"/>
                  </a:cubicBezTo>
                  <a:cubicBezTo>
                    <a:pt x="7466" y="5073"/>
                    <a:pt x="7430" y="5061"/>
                    <a:pt x="7359" y="5466"/>
                  </a:cubicBezTo>
                  <a:cubicBezTo>
                    <a:pt x="7276" y="5835"/>
                    <a:pt x="7264" y="6240"/>
                    <a:pt x="7228" y="6621"/>
                  </a:cubicBezTo>
                  <a:lnTo>
                    <a:pt x="7228" y="6788"/>
                  </a:lnTo>
                  <a:cubicBezTo>
                    <a:pt x="6668" y="5883"/>
                    <a:pt x="6014" y="5133"/>
                    <a:pt x="4954" y="4883"/>
                  </a:cubicBezTo>
                  <a:cubicBezTo>
                    <a:pt x="4978" y="4871"/>
                    <a:pt x="4978" y="4835"/>
                    <a:pt x="4978" y="4823"/>
                  </a:cubicBezTo>
                  <a:cubicBezTo>
                    <a:pt x="5097" y="4775"/>
                    <a:pt x="5192" y="4704"/>
                    <a:pt x="5335" y="4680"/>
                  </a:cubicBezTo>
                  <a:cubicBezTo>
                    <a:pt x="5458" y="4647"/>
                    <a:pt x="5581" y="4631"/>
                    <a:pt x="5704" y="4631"/>
                  </a:cubicBezTo>
                  <a:close/>
                  <a:moveTo>
                    <a:pt x="13013" y="4664"/>
                  </a:moveTo>
                  <a:cubicBezTo>
                    <a:pt x="13127" y="4664"/>
                    <a:pt x="13242" y="4672"/>
                    <a:pt x="13360" y="4692"/>
                  </a:cubicBezTo>
                  <a:cubicBezTo>
                    <a:pt x="13479" y="4704"/>
                    <a:pt x="13574" y="4775"/>
                    <a:pt x="13693" y="4835"/>
                  </a:cubicBezTo>
                  <a:cubicBezTo>
                    <a:pt x="13717" y="4859"/>
                    <a:pt x="13717" y="4883"/>
                    <a:pt x="13717" y="4894"/>
                  </a:cubicBezTo>
                  <a:cubicBezTo>
                    <a:pt x="12657" y="5156"/>
                    <a:pt x="12002" y="5883"/>
                    <a:pt x="11455" y="6835"/>
                  </a:cubicBezTo>
                  <a:lnTo>
                    <a:pt x="11455" y="6680"/>
                  </a:lnTo>
                  <a:cubicBezTo>
                    <a:pt x="11455" y="6204"/>
                    <a:pt x="11407" y="5752"/>
                    <a:pt x="11252" y="5299"/>
                  </a:cubicBezTo>
                  <a:cubicBezTo>
                    <a:pt x="11217" y="5192"/>
                    <a:pt x="11240" y="5121"/>
                    <a:pt x="11348" y="5097"/>
                  </a:cubicBezTo>
                  <a:cubicBezTo>
                    <a:pt x="11693" y="4990"/>
                    <a:pt x="12014" y="4883"/>
                    <a:pt x="12360" y="4775"/>
                  </a:cubicBezTo>
                  <a:cubicBezTo>
                    <a:pt x="12479" y="4740"/>
                    <a:pt x="12610" y="4692"/>
                    <a:pt x="12729" y="4680"/>
                  </a:cubicBezTo>
                  <a:cubicBezTo>
                    <a:pt x="12825" y="4669"/>
                    <a:pt x="12919" y="4664"/>
                    <a:pt x="13013" y="4664"/>
                  </a:cubicBezTo>
                  <a:close/>
                  <a:moveTo>
                    <a:pt x="2085" y="6202"/>
                  </a:moveTo>
                  <a:cubicBezTo>
                    <a:pt x="2101" y="6202"/>
                    <a:pt x="2117" y="6202"/>
                    <a:pt x="2132" y="6204"/>
                  </a:cubicBezTo>
                  <a:cubicBezTo>
                    <a:pt x="2585" y="6252"/>
                    <a:pt x="2966" y="6430"/>
                    <a:pt x="3299" y="6740"/>
                  </a:cubicBezTo>
                  <a:cubicBezTo>
                    <a:pt x="3323" y="6776"/>
                    <a:pt x="3335" y="6835"/>
                    <a:pt x="3323" y="6883"/>
                  </a:cubicBezTo>
                  <a:cubicBezTo>
                    <a:pt x="3311" y="6918"/>
                    <a:pt x="3251" y="6966"/>
                    <a:pt x="3216" y="6966"/>
                  </a:cubicBezTo>
                  <a:cubicBezTo>
                    <a:pt x="2680" y="6954"/>
                    <a:pt x="2215" y="6788"/>
                    <a:pt x="1870" y="6383"/>
                  </a:cubicBezTo>
                  <a:cubicBezTo>
                    <a:pt x="1823" y="6359"/>
                    <a:pt x="1811" y="6311"/>
                    <a:pt x="1751" y="6228"/>
                  </a:cubicBezTo>
                  <a:cubicBezTo>
                    <a:pt x="1884" y="6228"/>
                    <a:pt x="1990" y="6202"/>
                    <a:pt x="2085" y="6202"/>
                  </a:cubicBezTo>
                  <a:close/>
                  <a:moveTo>
                    <a:pt x="16620" y="6221"/>
                  </a:moveTo>
                  <a:cubicBezTo>
                    <a:pt x="16672" y="6221"/>
                    <a:pt x="16724" y="6223"/>
                    <a:pt x="16777" y="6228"/>
                  </a:cubicBezTo>
                  <a:cubicBezTo>
                    <a:pt x="16824" y="6228"/>
                    <a:pt x="16848" y="6240"/>
                    <a:pt x="16943" y="6252"/>
                  </a:cubicBezTo>
                  <a:cubicBezTo>
                    <a:pt x="16824" y="6371"/>
                    <a:pt x="16753" y="6478"/>
                    <a:pt x="16658" y="6549"/>
                  </a:cubicBezTo>
                  <a:cubicBezTo>
                    <a:pt x="16312" y="6823"/>
                    <a:pt x="15931" y="6966"/>
                    <a:pt x="15479" y="6966"/>
                  </a:cubicBezTo>
                  <a:cubicBezTo>
                    <a:pt x="15443" y="6966"/>
                    <a:pt x="15384" y="6918"/>
                    <a:pt x="15360" y="6895"/>
                  </a:cubicBezTo>
                  <a:cubicBezTo>
                    <a:pt x="15336" y="6859"/>
                    <a:pt x="15336" y="6788"/>
                    <a:pt x="15360" y="6764"/>
                  </a:cubicBezTo>
                  <a:cubicBezTo>
                    <a:pt x="15726" y="6419"/>
                    <a:pt x="16140" y="6221"/>
                    <a:pt x="16620" y="6221"/>
                  </a:cubicBezTo>
                  <a:close/>
                  <a:moveTo>
                    <a:pt x="5109" y="5156"/>
                  </a:moveTo>
                  <a:cubicBezTo>
                    <a:pt x="5704" y="5156"/>
                    <a:pt x="7061" y="6490"/>
                    <a:pt x="7180" y="7216"/>
                  </a:cubicBezTo>
                  <a:cubicBezTo>
                    <a:pt x="6430" y="6978"/>
                    <a:pt x="5263" y="6014"/>
                    <a:pt x="5109" y="5156"/>
                  </a:cubicBezTo>
                  <a:close/>
                  <a:moveTo>
                    <a:pt x="13598" y="5156"/>
                  </a:moveTo>
                  <a:cubicBezTo>
                    <a:pt x="13241" y="6204"/>
                    <a:pt x="12443" y="6788"/>
                    <a:pt x="11514" y="7252"/>
                  </a:cubicBezTo>
                  <a:cubicBezTo>
                    <a:pt x="11514" y="6609"/>
                    <a:pt x="12895" y="5216"/>
                    <a:pt x="13598" y="5156"/>
                  </a:cubicBezTo>
                  <a:close/>
                  <a:moveTo>
                    <a:pt x="13872" y="5037"/>
                  </a:moveTo>
                  <a:cubicBezTo>
                    <a:pt x="13931" y="5133"/>
                    <a:pt x="14003" y="5252"/>
                    <a:pt x="14038" y="5371"/>
                  </a:cubicBezTo>
                  <a:cubicBezTo>
                    <a:pt x="14110" y="5680"/>
                    <a:pt x="14086" y="5978"/>
                    <a:pt x="13979" y="6299"/>
                  </a:cubicBezTo>
                  <a:cubicBezTo>
                    <a:pt x="13907" y="6526"/>
                    <a:pt x="13848" y="6764"/>
                    <a:pt x="13788" y="6978"/>
                  </a:cubicBezTo>
                  <a:cubicBezTo>
                    <a:pt x="13776" y="7038"/>
                    <a:pt x="13753" y="7085"/>
                    <a:pt x="13741" y="7145"/>
                  </a:cubicBezTo>
                  <a:cubicBezTo>
                    <a:pt x="13663" y="7371"/>
                    <a:pt x="13641" y="7444"/>
                    <a:pt x="13535" y="7444"/>
                  </a:cubicBezTo>
                  <a:cubicBezTo>
                    <a:pt x="13479" y="7444"/>
                    <a:pt x="13400" y="7423"/>
                    <a:pt x="13276" y="7395"/>
                  </a:cubicBezTo>
                  <a:cubicBezTo>
                    <a:pt x="12895" y="7323"/>
                    <a:pt x="12491" y="7311"/>
                    <a:pt x="12086" y="7264"/>
                  </a:cubicBezTo>
                  <a:lnTo>
                    <a:pt x="11967" y="7264"/>
                  </a:lnTo>
                  <a:cubicBezTo>
                    <a:pt x="12419" y="7014"/>
                    <a:pt x="12788" y="6680"/>
                    <a:pt x="13133" y="6323"/>
                  </a:cubicBezTo>
                  <a:cubicBezTo>
                    <a:pt x="13467" y="5966"/>
                    <a:pt x="13693" y="5525"/>
                    <a:pt x="13812" y="5037"/>
                  </a:cubicBezTo>
                  <a:close/>
                  <a:moveTo>
                    <a:pt x="8002" y="6133"/>
                  </a:moveTo>
                  <a:cubicBezTo>
                    <a:pt x="8550" y="6359"/>
                    <a:pt x="8740" y="6918"/>
                    <a:pt x="8550" y="7454"/>
                  </a:cubicBezTo>
                  <a:cubicBezTo>
                    <a:pt x="8133" y="7323"/>
                    <a:pt x="7728" y="6740"/>
                    <a:pt x="8002" y="6133"/>
                  </a:cubicBezTo>
                  <a:close/>
                  <a:moveTo>
                    <a:pt x="10693" y="6133"/>
                  </a:moveTo>
                  <a:lnTo>
                    <a:pt x="10693" y="6133"/>
                  </a:lnTo>
                  <a:cubicBezTo>
                    <a:pt x="10931" y="6704"/>
                    <a:pt x="10633" y="7240"/>
                    <a:pt x="10145" y="7454"/>
                  </a:cubicBezTo>
                  <a:cubicBezTo>
                    <a:pt x="9943" y="6942"/>
                    <a:pt x="10145" y="6359"/>
                    <a:pt x="10693" y="6133"/>
                  </a:cubicBezTo>
                  <a:close/>
                  <a:moveTo>
                    <a:pt x="4811" y="5013"/>
                  </a:moveTo>
                  <a:cubicBezTo>
                    <a:pt x="5109" y="6073"/>
                    <a:pt x="5835" y="6716"/>
                    <a:pt x="6716" y="7264"/>
                  </a:cubicBezTo>
                  <a:lnTo>
                    <a:pt x="6430" y="7264"/>
                  </a:lnTo>
                  <a:cubicBezTo>
                    <a:pt x="6014" y="7276"/>
                    <a:pt x="5585" y="7323"/>
                    <a:pt x="5180" y="7454"/>
                  </a:cubicBezTo>
                  <a:cubicBezTo>
                    <a:pt x="5174" y="7456"/>
                    <a:pt x="5165" y="7457"/>
                    <a:pt x="5156" y="7457"/>
                  </a:cubicBezTo>
                  <a:cubicBezTo>
                    <a:pt x="5116" y="7457"/>
                    <a:pt x="5059" y="7438"/>
                    <a:pt x="5049" y="7419"/>
                  </a:cubicBezTo>
                  <a:cubicBezTo>
                    <a:pt x="4930" y="7073"/>
                    <a:pt x="4811" y="6728"/>
                    <a:pt x="4704" y="6383"/>
                  </a:cubicBezTo>
                  <a:cubicBezTo>
                    <a:pt x="4668" y="6252"/>
                    <a:pt x="4621" y="6133"/>
                    <a:pt x="4609" y="6002"/>
                  </a:cubicBezTo>
                  <a:cubicBezTo>
                    <a:pt x="4585" y="5787"/>
                    <a:pt x="4585" y="5573"/>
                    <a:pt x="4621" y="5359"/>
                  </a:cubicBezTo>
                  <a:cubicBezTo>
                    <a:pt x="4632" y="5240"/>
                    <a:pt x="4728" y="5133"/>
                    <a:pt x="4811" y="5013"/>
                  </a:cubicBezTo>
                  <a:close/>
                  <a:moveTo>
                    <a:pt x="7609" y="5216"/>
                  </a:moveTo>
                  <a:cubicBezTo>
                    <a:pt x="7835" y="5359"/>
                    <a:pt x="8038" y="5478"/>
                    <a:pt x="8240" y="5633"/>
                  </a:cubicBezTo>
                  <a:cubicBezTo>
                    <a:pt x="8561" y="5883"/>
                    <a:pt x="8859" y="6180"/>
                    <a:pt x="9109" y="6502"/>
                  </a:cubicBezTo>
                  <a:cubicBezTo>
                    <a:pt x="9169" y="6585"/>
                    <a:pt x="9169" y="6645"/>
                    <a:pt x="9109" y="6728"/>
                  </a:cubicBezTo>
                  <a:cubicBezTo>
                    <a:pt x="9014" y="6859"/>
                    <a:pt x="8919" y="7026"/>
                    <a:pt x="8812" y="7204"/>
                  </a:cubicBezTo>
                  <a:cubicBezTo>
                    <a:pt x="8788" y="7038"/>
                    <a:pt x="8776" y="6907"/>
                    <a:pt x="8752" y="6788"/>
                  </a:cubicBezTo>
                  <a:cubicBezTo>
                    <a:pt x="8728" y="6490"/>
                    <a:pt x="8550" y="6287"/>
                    <a:pt x="8323" y="6109"/>
                  </a:cubicBezTo>
                  <a:cubicBezTo>
                    <a:pt x="8252" y="6049"/>
                    <a:pt x="8157" y="5990"/>
                    <a:pt x="8073" y="5930"/>
                  </a:cubicBezTo>
                  <a:cubicBezTo>
                    <a:pt x="8031" y="5899"/>
                    <a:pt x="7987" y="5885"/>
                    <a:pt x="7947" y="5885"/>
                  </a:cubicBezTo>
                  <a:cubicBezTo>
                    <a:pt x="7862" y="5885"/>
                    <a:pt x="7792" y="5949"/>
                    <a:pt x="7776" y="6061"/>
                  </a:cubicBezTo>
                  <a:lnTo>
                    <a:pt x="7728" y="6323"/>
                  </a:lnTo>
                  <a:cubicBezTo>
                    <a:pt x="7657" y="6740"/>
                    <a:pt x="7799" y="7085"/>
                    <a:pt x="8085" y="7383"/>
                  </a:cubicBezTo>
                  <a:cubicBezTo>
                    <a:pt x="8121" y="7419"/>
                    <a:pt x="8145" y="7430"/>
                    <a:pt x="8180" y="7442"/>
                  </a:cubicBezTo>
                  <a:cubicBezTo>
                    <a:pt x="8157" y="7454"/>
                    <a:pt x="8157" y="7478"/>
                    <a:pt x="8145" y="7490"/>
                  </a:cubicBezTo>
                  <a:cubicBezTo>
                    <a:pt x="7954" y="7442"/>
                    <a:pt x="7740" y="7395"/>
                    <a:pt x="7538" y="7335"/>
                  </a:cubicBezTo>
                  <a:cubicBezTo>
                    <a:pt x="7502" y="7323"/>
                    <a:pt x="7466" y="7276"/>
                    <a:pt x="7466" y="7252"/>
                  </a:cubicBezTo>
                  <a:cubicBezTo>
                    <a:pt x="7430" y="7073"/>
                    <a:pt x="7407" y="6883"/>
                    <a:pt x="7407" y="6704"/>
                  </a:cubicBezTo>
                  <a:cubicBezTo>
                    <a:pt x="7383" y="6204"/>
                    <a:pt x="7430" y="5716"/>
                    <a:pt x="7609" y="5216"/>
                  </a:cubicBezTo>
                  <a:close/>
                  <a:moveTo>
                    <a:pt x="11074" y="5240"/>
                  </a:moveTo>
                  <a:cubicBezTo>
                    <a:pt x="11109" y="5335"/>
                    <a:pt x="11145" y="5418"/>
                    <a:pt x="11169" y="5514"/>
                  </a:cubicBezTo>
                  <a:cubicBezTo>
                    <a:pt x="11240" y="5930"/>
                    <a:pt x="11300" y="6347"/>
                    <a:pt x="11264" y="6776"/>
                  </a:cubicBezTo>
                  <a:cubicBezTo>
                    <a:pt x="11252" y="6918"/>
                    <a:pt x="11240" y="7085"/>
                    <a:pt x="11228" y="7252"/>
                  </a:cubicBezTo>
                  <a:cubicBezTo>
                    <a:pt x="11217" y="7276"/>
                    <a:pt x="11181" y="7323"/>
                    <a:pt x="11157" y="7335"/>
                  </a:cubicBezTo>
                  <a:cubicBezTo>
                    <a:pt x="10943" y="7395"/>
                    <a:pt x="10740" y="7442"/>
                    <a:pt x="10514" y="7490"/>
                  </a:cubicBezTo>
                  <a:cubicBezTo>
                    <a:pt x="10597" y="7371"/>
                    <a:pt x="10681" y="7264"/>
                    <a:pt x="10788" y="7180"/>
                  </a:cubicBezTo>
                  <a:cubicBezTo>
                    <a:pt x="10990" y="6942"/>
                    <a:pt x="11026" y="6657"/>
                    <a:pt x="10990" y="6371"/>
                  </a:cubicBezTo>
                  <a:cubicBezTo>
                    <a:pt x="10967" y="6252"/>
                    <a:pt x="10955" y="6145"/>
                    <a:pt x="10931" y="6049"/>
                  </a:cubicBezTo>
                  <a:cubicBezTo>
                    <a:pt x="10905" y="5938"/>
                    <a:pt x="10837" y="5876"/>
                    <a:pt x="10756" y="5876"/>
                  </a:cubicBezTo>
                  <a:cubicBezTo>
                    <a:pt x="10725" y="5876"/>
                    <a:pt x="10691" y="5886"/>
                    <a:pt x="10657" y="5906"/>
                  </a:cubicBezTo>
                  <a:cubicBezTo>
                    <a:pt x="10526" y="5990"/>
                    <a:pt x="10407" y="6085"/>
                    <a:pt x="10288" y="6180"/>
                  </a:cubicBezTo>
                  <a:cubicBezTo>
                    <a:pt x="9990" y="6407"/>
                    <a:pt x="9931" y="6716"/>
                    <a:pt x="9895" y="7061"/>
                  </a:cubicBezTo>
                  <a:cubicBezTo>
                    <a:pt x="9883" y="7097"/>
                    <a:pt x="9883" y="7133"/>
                    <a:pt x="9883" y="7157"/>
                  </a:cubicBezTo>
                  <a:cubicBezTo>
                    <a:pt x="9883" y="7180"/>
                    <a:pt x="9871" y="7180"/>
                    <a:pt x="9859" y="7192"/>
                  </a:cubicBezTo>
                  <a:cubicBezTo>
                    <a:pt x="9740" y="7014"/>
                    <a:pt x="9621" y="6835"/>
                    <a:pt x="9514" y="6657"/>
                  </a:cubicBezTo>
                  <a:cubicBezTo>
                    <a:pt x="9502" y="6621"/>
                    <a:pt x="9526" y="6585"/>
                    <a:pt x="9538" y="6549"/>
                  </a:cubicBezTo>
                  <a:cubicBezTo>
                    <a:pt x="9657" y="6407"/>
                    <a:pt x="9776" y="6264"/>
                    <a:pt x="9895" y="6121"/>
                  </a:cubicBezTo>
                  <a:cubicBezTo>
                    <a:pt x="10157" y="5823"/>
                    <a:pt x="10728" y="5394"/>
                    <a:pt x="11074" y="5240"/>
                  </a:cubicBezTo>
                  <a:close/>
                  <a:moveTo>
                    <a:pt x="4218" y="6393"/>
                  </a:moveTo>
                  <a:cubicBezTo>
                    <a:pt x="4300" y="6393"/>
                    <a:pt x="4383" y="6403"/>
                    <a:pt x="4466" y="6418"/>
                  </a:cubicBezTo>
                  <a:cubicBezTo>
                    <a:pt x="4501" y="6430"/>
                    <a:pt x="4525" y="6466"/>
                    <a:pt x="4549" y="6490"/>
                  </a:cubicBezTo>
                  <a:cubicBezTo>
                    <a:pt x="4644" y="6847"/>
                    <a:pt x="4763" y="7192"/>
                    <a:pt x="4871" y="7538"/>
                  </a:cubicBezTo>
                  <a:cubicBezTo>
                    <a:pt x="4561" y="7692"/>
                    <a:pt x="4228" y="7859"/>
                    <a:pt x="3918" y="8014"/>
                  </a:cubicBezTo>
                  <a:cubicBezTo>
                    <a:pt x="3912" y="8017"/>
                    <a:pt x="3903" y="8019"/>
                    <a:pt x="3892" y="8019"/>
                  </a:cubicBezTo>
                  <a:cubicBezTo>
                    <a:pt x="3864" y="8019"/>
                    <a:pt x="3825" y="8007"/>
                    <a:pt x="3799" y="7990"/>
                  </a:cubicBezTo>
                  <a:cubicBezTo>
                    <a:pt x="3442" y="7776"/>
                    <a:pt x="3323" y="7371"/>
                    <a:pt x="3489" y="7002"/>
                  </a:cubicBezTo>
                  <a:cubicBezTo>
                    <a:pt x="3549" y="6859"/>
                    <a:pt x="3632" y="6716"/>
                    <a:pt x="3739" y="6597"/>
                  </a:cubicBezTo>
                  <a:cubicBezTo>
                    <a:pt x="3870" y="6442"/>
                    <a:pt x="4040" y="6393"/>
                    <a:pt x="4218" y="6393"/>
                  </a:cubicBezTo>
                  <a:close/>
                  <a:moveTo>
                    <a:pt x="14428" y="6417"/>
                  </a:moveTo>
                  <a:cubicBezTo>
                    <a:pt x="14736" y="6417"/>
                    <a:pt x="15019" y="6569"/>
                    <a:pt x="15181" y="6954"/>
                  </a:cubicBezTo>
                  <a:cubicBezTo>
                    <a:pt x="15396" y="7442"/>
                    <a:pt x="15229" y="7788"/>
                    <a:pt x="14919" y="8014"/>
                  </a:cubicBezTo>
                  <a:cubicBezTo>
                    <a:pt x="14894" y="8022"/>
                    <a:pt x="14851" y="8031"/>
                    <a:pt x="14820" y="8031"/>
                  </a:cubicBezTo>
                  <a:cubicBezTo>
                    <a:pt x="14806" y="8031"/>
                    <a:pt x="14795" y="8029"/>
                    <a:pt x="14788" y="8026"/>
                  </a:cubicBezTo>
                  <a:cubicBezTo>
                    <a:pt x="14455" y="7859"/>
                    <a:pt x="14134" y="7692"/>
                    <a:pt x="13812" y="7538"/>
                  </a:cubicBezTo>
                  <a:cubicBezTo>
                    <a:pt x="13919" y="7192"/>
                    <a:pt x="14026" y="6847"/>
                    <a:pt x="14146" y="6526"/>
                  </a:cubicBezTo>
                  <a:cubicBezTo>
                    <a:pt x="14157" y="6490"/>
                    <a:pt x="14217" y="6442"/>
                    <a:pt x="14265" y="6430"/>
                  </a:cubicBezTo>
                  <a:cubicBezTo>
                    <a:pt x="14319" y="6421"/>
                    <a:pt x="14374" y="6417"/>
                    <a:pt x="14428" y="6417"/>
                  </a:cubicBezTo>
                  <a:close/>
                  <a:moveTo>
                    <a:pt x="9347" y="6764"/>
                  </a:moveTo>
                  <a:cubicBezTo>
                    <a:pt x="9431" y="6883"/>
                    <a:pt x="9490" y="6966"/>
                    <a:pt x="9550" y="7073"/>
                  </a:cubicBezTo>
                  <a:cubicBezTo>
                    <a:pt x="9645" y="7252"/>
                    <a:pt x="9764" y="7419"/>
                    <a:pt x="9871" y="7573"/>
                  </a:cubicBezTo>
                  <a:cubicBezTo>
                    <a:pt x="9883" y="7609"/>
                    <a:pt x="9907" y="7680"/>
                    <a:pt x="9883" y="7692"/>
                  </a:cubicBezTo>
                  <a:cubicBezTo>
                    <a:pt x="9704" y="7907"/>
                    <a:pt x="9514" y="8097"/>
                    <a:pt x="9335" y="8312"/>
                  </a:cubicBezTo>
                  <a:cubicBezTo>
                    <a:pt x="9157" y="8097"/>
                    <a:pt x="8966" y="7871"/>
                    <a:pt x="8776" y="7633"/>
                  </a:cubicBezTo>
                  <a:cubicBezTo>
                    <a:pt x="8966" y="7359"/>
                    <a:pt x="9145" y="7073"/>
                    <a:pt x="9347" y="6764"/>
                  </a:cubicBezTo>
                  <a:close/>
                  <a:moveTo>
                    <a:pt x="9919" y="7931"/>
                  </a:moveTo>
                  <a:cubicBezTo>
                    <a:pt x="9931" y="7931"/>
                    <a:pt x="9943" y="7954"/>
                    <a:pt x="9966" y="7954"/>
                  </a:cubicBezTo>
                  <a:cubicBezTo>
                    <a:pt x="9943" y="8145"/>
                    <a:pt x="9931" y="8335"/>
                    <a:pt x="9907" y="8562"/>
                  </a:cubicBezTo>
                  <a:cubicBezTo>
                    <a:pt x="9764" y="8514"/>
                    <a:pt x="9645" y="8466"/>
                    <a:pt x="9514" y="8407"/>
                  </a:cubicBezTo>
                  <a:cubicBezTo>
                    <a:pt x="9669" y="8252"/>
                    <a:pt x="9800" y="8085"/>
                    <a:pt x="9919" y="7931"/>
                  </a:cubicBezTo>
                  <a:close/>
                  <a:moveTo>
                    <a:pt x="8764" y="7931"/>
                  </a:moveTo>
                  <a:cubicBezTo>
                    <a:pt x="8907" y="8085"/>
                    <a:pt x="9026" y="8228"/>
                    <a:pt x="9169" y="8407"/>
                  </a:cubicBezTo>
                  <a:cubicBezTo>
                    <a:pt x="9038" y="8466"/>
                    <a:pt x="8931" y="8514"/>
                    <a:pt x="8788" y="8573"/>
                  </a:cubicBezTo>
                  <a:cubicBezTo>
                    <a:pt x="8752" y="8335"/>
                    <a:pt x="8740" y="8145"/>
                    <a:pt x="8728" y="7954"/>
                  </a:cubicBezTo>
                  <a:cubicBezTo>
                    <a:pt x="8740" y="7954"/>
                    <a:pt x="8752" y="7931"/>
                    <a:pt x="8764" y="7931"/>
                  </a:cubicBezTo>
                  <a:close/>
                  <a:moveTo>
                    <a:pt x="7490" y="7526"/>
                  </a:moveTo>
                  <a:lnTo>
                    <a:pt x="7490" y="7526"/>
                  </a:lnTo>
                  <a:cubicBezTo>
                    <a:pt x="7645" y="7561"/>
                    <a:pt x="7776" y="7585"/>
                    <a:pt x="7907" y="7621"/>
                  </a:cubicBezTo>
                  <a:cubicBezTo>
                    <a:pt x="8085" y="7657"/>
                    <a:pt x="8264" y="7680"/>
                    <a:pt x="8442" y="7728"/>
                  </a:cubicBezTo>
                  <a:cubicBezTo>
                    <a:pt x="8478" y="7740"/>
                    <a:pt x="8538" y="7788"/>
                    <a:pt x="8538" y="7811"/>
                  </a:cubicBezTo>
                  <a:lnTo>
                    <a:pt x="8573" y="8621"/>
                  </a:lnTo>
                  <a:lnTo>
                    <a:pt x="7776" y="8573"/>
                  </a:lnTo>
                  <a:cubicBezTo>
                    <a:pt x="7728" y="8573"/>
                    <a:pt x="7704" y="8526"/>
                    <a:pt x="7680" y="8490"/>
                  </a:cubicBezTo>
                  <a:cubicBezTo>
                    <a:pt x="7657" y="8312"/>
                    <a:pt x="7621" y="8109"/>
                    <a:pt x="7585" y="7931"/>
                  </a:cubicBezTo>
                  <a:cubicBezTo>
                    <a:pt x="7561" y="7800"/>
                    <a:pt x="7526" y="7680"/>
                    <a:pt x="7490" y="7526"/>
                  </a:cubicBezTo>
                  <a:close/>
                  <a:moveTo>
                    <a:pt x="11181" y="7526"/>
                  </a:moveTo>
                  <a:lnTo>
                    <a:pt x="11098" y="7931"/>
                  </a:lnTo>
                  <a:cubicBezTo>
                    <a:pt x="11062" y="8109"/>
                    <a:pt x="11038" y="8288"/>
                    <a:pt x="10990" y="8466"/>
                  </a:cubicBezTo>
                  <a:cubicBezTo>
                    <a:pt x="10990" y="8514"/>
                    <a:pt x="10931" y="8573"/>
                    <a:pt x="10895" y="8573"/>
                  </a:cubicBezTo>
                  <a:cubicBezTo>
                    <a:pt x="10633" y="8585"/>
                    <a:pt x="10383" y="8609"/>
                    <a:pt x="10097" y="8621"/>
                  </a:cubicBezTo>
                  <a:cubicBezTo>
                    <a:pt x="10109" y="8407"/>
                    <a:pt x="10145" y="8216"/>
                    <a:pt x="10145" y="8014"/>
                  </a:cubicBezTo>
                  <a:cubicBezTo>
                    <a:pt x="10157" y="7728"/>
                    <a:pt x="10157" y="7728"/>
                    <a:pt x="10443" y="7680"/>
                  </a:cubicBezTo>
                  <a:cubicBezTo>
                    <a:pt x="10681" y="7633"/>
                    <a:pt x="10919" y="7573"/>
                    <a:pt x="11181" y="7526"/>
                  </a:cubicBezTo>
                  <a:close/>
                  <a:moveTo>
                    <a:pt x="6491" y="7952"/>
                  </a:moveTo>
                  <a:cubicBezTo>
                    <a:pt x="6894" y="7952"/>
                    <a:pt x="7248" y="8205"/>
                    <a:pt x="7418" y="8573"/>
                  </a:cubicBezTo>
                  <a:cubicBezTo>
                    <a:pt x="7306" y="8630"/>
                    <a:pt x="7167" y="8661"/>
                    <a:pt x="7019" y="8661"/>
                  </a:cubicBezTo>
                  <a:cubicBezTo>
                    <a:pt x="6667" y="8661"/>
                    <a:pt x="6270" y="8482"/>
                    <a:pt x="6085" y="8038"/>
                  </a:cubicBezTo>
                  <a:cubicBezTo>
                    <a:pt x="6223" y="7979"/>
                    <a:pt x="6359" y="7952"/>
                    <a:pt x="6491" y="7952"/>
                  </a:cubicBezTo>
                  <a:close/>
                  <a:moveTo>
                    <a:pt x="12199" y="7950"/>
                  </a:moveTo>
                  <a:cubicBezTo>
                    <a:pt x="12325" y="7950"/>
                    <a:pt x="12459" y="7974"/>
                    <a:pt x="12598" y="8026"/>
                  </a:cubicBezTo>
                  <a:cubicBezTo>
                    <a:pt x="12498" y="8407"/>
                    <a:pt x="12093" y="8664"/>
                    <a:pt x="11669" y="8664"/>
                  </a:cubicBezTo>
                  <a:cubicBezTo>
                    <a:pt x="11537" y="8664"/>
                    <a:pt x="11403" y="8639"/>
                    <a:pt x="11276" y="8585"/>
                  </a:cubicBezTo>
                  <a:cubicBezTo>
                    <a:pt x="11441" y="8218"/>
                    <a:pt x="11776" y="7950"/>
                    <a:pt x="12199" y="7950"/>
                  </a:cubicBezTo>
                  <a:close/>
                  <a:moveTo>
                    <a:pt x="10776" y="8752"/>
                  </a:moveTo>
                  <a:cubicBezTo>
                    <a:pt x="10776" y="8764"/>
                    <a:pt x="10800" y="8788"/>
                    <a:pt x="10800" y="8800"/>
                  </a:cubicBezTo>
                  <a:cubicBezTo>
                    <a:pt x="10645" y="8931"/>
                    <a:pt x="10502" y="9050"/>
                    <a:pt x="10324" y="9181"/>
                  </a:cubicBezTo>
                  <a:cubicBezTo>
                    <a:pt x="10276" y="9062"/>
                    <a:pt x="10216" y="8966"/>
                    <a:pt x="10157" y="8812"/>
                  </a:cubicBezTo>
                  <a:cubicBezTo>
                    <a:pt x="10371" y="8800"/>
                    <a:pt x="10586" y="8764"/>
                    <a:pt x="10776" y="8752"/>
                  </a:cubicBezTo>
                  <a:close/>
                  <a:moveTo>
                    <a:pt x="7907" y="8764"/>
                  </a:moveTo>
                  <a:cubicBezTo>
                    <a:pt x="8097" y="8788"/>
                    <a:pt x="8300" y="8800"/>
                    <a:pt x="8514" y="8823"/>
                  </a:cubicBezTo>
                  <a:cubicBezTo>
                    <a:pt x="8478" y="8954"/>
                    <a:pt x="8431" y="9085"/>
                    <a:pt x="8371" y="9216"/>
                  </a:cubicBezTo>
                  <a:cubicBezTo>
                    <a:pt x="8204" y="9062"/>
                    <a:pt x="8038" y="8931"/>
                    <a:pt x="7895" y="8812"/>
                  </a:cubicBezTo>
                  <a:cubicBezTo>
                    <a:pt x="7895" y="8800"/>
                    <a:pt x="7907" y="8788"/>
                    <a:pt x="7907" y="8764"/>
                  </a:cubicBezTo>
                  <a:close/>
                  <a:moveTo>
                    <a:pt x="12153" y="7453"/>
                  </a:moveTo>
                  <a:cubicBezTo>
                    <a:pt x="12581" y="7453"/>
                    <a:pt x="13000" y="7504"/>
                    <a:pt x="13419" y="7633"/>
                  </a:cubicBezTo>
                  <a:cubicBezTo>
                    <a:pt x="13431" y="7633"/>
                    <a:pt x="13455" y="7657"/>
                    <a:pt x="13503" y="7680"/>
                  </a:cubicBezTo>
                  <a:cubicBezTo>
                    <a:pt x="13360" y="7907"/>
                    <a:pt x="13241" y="8109"/>
                    <a:pt x="13074" y="8312"/>
                  </a:cubicBezTo>
                  <a:cubicBezTo>
                    <a:pt x="12824" y="8645"/>
                    <a:pt x="12538" y="8931"/>
                    <a:pt x="12193" y="9181"/>
                  </a:cubicBezTo>
                  <a:cubicBezTo>
                    <a:pt x="12157" y="9204"/>
                    <a:pt x="12127" y="9216"/>
                    <a:pt x="12098" y="9216"/>
                  </a:cubicBezTo>
                  <a:cubicBezTo>
                    <a:pt x="12068" y="9216"/>
                    <a:pt x="12038" y="9204"/>
                    <a:pt x="12002" y="9181"/>
                  </a:cubicBezTo>
                  <a:cubicBezTo>
                    <a:pt x="11848" y="9074"/>
                    <a:pt x="11693" y="8990"/>
                    <a:pt x="11490" y="8871"/>
                  </a:cubicBezTo>
                  <a:cubicBezTo>
                    <a:pt x="11657" y="8847"/>
                    <a:pt x="11788" y="8823"/>
                    <a:pt x="11907" y="8812"/>
                  </a:cubicBezTo>
                  <a:cubicBezTo>
                    <a:pt x="12205" y="8788"/>
                    <a:pt x="12419" y="8621"/>
                    <a:pt x="12598" y="8395"/>
                  </a:cubicBezTo>
                  <a:cubicBezTo>
                    <a:pt x="12669" y="8312"/>
                    <a:pt x="12729" y="8204"/>
                    <a:pt x="12788" y="8109"/>
                  </a:cubicBezTo>
                  <a:cubicBezTo>
                    <a:pt x="12883" y="7978"/>
                    <a:pt x="12824" y="7847"/>
                    <a:pt x="12669" y="7811"/>
                  </a:cubicBezTo>
                  <a:cubicBezTo>
                    <a:pt x="12562" y="7788"/>
                    <a:pt x="12479" y="7776"/>
                    <a:pt x="12371" y="7752"/>
                  </a:cubicBezTo>
                  <a:cubicBezTo>
                    <a:pt x="12308" y="7741"/>
                    <a:pt x="12246" y="7735"/>
                    <a:pt x="12186" y="7735"/>
                  </a:cubicBezTo>
                  <a:cubicBezTo>
                    <a:pt x="11866" y="7735"/>
                    <a:pt x="11598" y="7888"/>
                    <a:pt x="11348" y="8109"/>
                  </a:cubicBezTo>
                  <a:cubicBezTo>
                    <a:pt x="11312" y="8145"/>
                    <a:pt x="11300" y="8169"/>
                    <a:pt x="11276" y="8192"/>
                  </a:cubicBezTo>
                  <a:lnTo>
                    <a:pt x="11240" y="8192"/>
                  </a:lnTo>
                  <a:cubicBezTo>
                    <a:pt x="11300" y="7978"/>
                    <a:pt x="11336" y="7764"/>
                    <a:pt x="11395" y="7561"/>
                  </a:cubicBezTo>
                  <a:cubicBezTo>
                    <a:pt x="11395" y="7538"/>
                    <a:pt x="11455" y="7502"/>
                    <a:pt x="11479" y="7502"/>
                  </a:cubicBezTo>
                  <a:cubicBezTo>
                    <a:pt x="11657" y="7490"/>
                    <a:pt x="11836" y="7454"/>
                    <a:pt x="12014" y="7454"/>
                  </a:cubicBezTo>
                  <a:cubicBezTo>
                    <a:pt x="12061" y="7453"/>
                    <a:pt x="12107" y="7453"/>
                    <a:pt x="12153" y="7453"/>
                  </a:cubicBezTo>
                  <a:close/>
                  <a:moveTo>
                    <a:pt x="6436" y="7485"/>
                  </a:moveTo>
                  <a:cubicBezTo>
                    <a:pt x="6642" y="7485"/>
                    <a:pt x="6851" y="7490"/>
                    <a:pt x="7049" y="7490"/>
                  </a:cubicBezTo>
                  <a:cubicBezTo>
                    <a:pt x="7264" y="7490"/>
                    <a:pt x="7299" y="7538"/>
                    <a:pt x="7359" y="7740"/>
                  </a:cubicBezTo>
                  <a:cubicBezTo>
                    <a:pt x="7407" y="7895"/>
                    <a:pt x="7430" y="8050"/>
                    <a:pt x="7478" y="8228"/>
                  </a:cubicBezTo>
                  <a:cubicBezTo>
                    <a:pt x="7347" y="8133"/>
                    <a:pt x="7252" y="8050"/>
                    <a:pt x="7145" y="7978"/>
                  </a:cubicBezTo>
                  <a:cubicBezTo>
                    <a:pt x="6963" y="7833"/>
                    <a:pt x="6760" y="7770"/>
                    <a:pt x="6547" y="7770"/>
                  </a:cubicBezTo>
                  <a:cubicBezTo>
                    <a:pt x="6481" y="7770"/>
                    <a:pt x="6414" y="7776"/>
                    <a:pt x="6347" y="7788"/>
                  </a:cubicBezTo>
                  <a:cubicBezTo>
                    <a:pt x="6228" y="7800"/>
                    <a:pt x="6121" y="7811"/>
                    <a:pt x="6014" y="7847"/>
                  </a:cubicBezTo>
                  <a:cubicBezTo>
                    <a:pt x="5871" y="7871"/>
                    <a:pt x="5811" y="7990"/>
                    <a:pt x="5883" y="8109"/>
                  </a:cubicBezTo>
                  <a:cubicBezTo>
                    <a:pt x="5954" y="8228"/>
                    <a:pt x="6049" y="8347"/>
                    <a:pt x="6133" y="8466"/>
                  </a:cubicBezTo>
                  <a:cubicBezTo>
                    <a:pt x="6359" y="8752"/>
                    <a:pt x="6692" y="8823"/>
                    <a:pt x="7026" y="8859"/>
                  </a:cubicBezTo>
                  <a:cubicBezTo>
                    <a:pt x="7061" y="8859"/>
                    <a:pt x="7109" y="8859"/>
                    <a:pt x="7145" y="8883"/>
                  </a:cubicBezTo>
                  <a:cubicBezTo>
                    <a:pt x="6966" y="9002"/>
                    <a:pt x="6787" y="9121"/>
                    <a:pt x="6609" y="9228"/>
                  </a:cubicBezTo>
                  <a:cubicBezTo>
                    <a:pt x="6604" y="9231"/>
                    <a:pt x="6599" y="9232"/>
                    <a:pt x="6593" y="9232"/>
                  </a:cubicBezTo>
                  <a:cubicBezTo>
                    <a:pt x="6568" y="9232"/>
                    <a:pt x="6533" y="9214"/>
                    <a:pt x="6514" y="9204"/>
                  </a:cubicBezTo>
                  <a:cubicBezTo>
                    <a:pt x="6359" y="9085"/>
                    <a:pt x="6216" y="8978"/>
                    <a:pt x="6073" y="8847"/>
                  </a:cubicBezTo>
                  <a:cubicBezTo>
                    <a:pt x="5716" y="8502"/>
                    <a:pt x="5406" y="8133"/>
                    <a:pt x="5168" y="7633"/>
                  </a:cubicBezTo>
                  <a:cubicBezTo>
                    <a:pt x="5513" y="7573"/>
                    <a:pt x="5811" y="7502"/>
                    <a:pt x="6133" y="7490"/>
                  </a:cubicBezTo>
                  <a:cubicBezTo>
                    <a:pt x="6232" y="7486"/>
                    <a:pt x="6334" y="7485"/>
                    <a:pt x="6436" y="7485"/>
                  </a:cubicBezTo>
                  <a:close/>
                  <a:moveTo>
                    <a:pt x="4917" y="7731"/>
                  </a:moveTo>
                  <a:cubicBezTo>
                    <a:pt x="5000" y="7731"/>
                    <a:pt x="5044" y="7810"/>
                    <a:pt x="5168" y="7990"/>
                  </a:cubicBezTo>
                  <a:cubicBezTo>
                    <a:pt x="5394" y="8335"/>
                    <a:pt x="5668" y="8633"/>
                    <a:pt x="5930" y="8943"/>
                  </a:cubicBezTo>
                  <a:lnTo>
                    <a:pt x="6037" y="9050"/>
                  </a:lnTo>
                  <a:cubicBezTo>
                    <a:pt x="5574" y="8938"/>
                    <a:pt x="5123" y="8862"/>
                    <a:pt x="4682" y="8862"/>
                  </a:cubicBezTo>
                  <a:cubicBezTo>
                    <a:pt x="4136" y="8862"/>
                    <a:pt x="3605" y="8978"/>
                    <a:pt x="3085" y="9288"/>
                  </a:cubicBezTo>
                  <a:cubicBezTo>
                    <a:pt x="3073" y="9264"/>
                    <a:pt x="3061" y="9240"/>
                    <a:pt x="3037" y="9228"/>
                  </a:cubicBezTo>
                  <a:cubicBezTo>
                    <a:pt x="3085" y="9109"/>
                    <a:pt x="3097" y="8990"/>
                    <a:pt x="3156" y="8883"/>
                  </a:cubicBezTo>
                  <a:cubicBezTo>
                    <a:pt x="3335" y="8609"/>
                    <a:pt x="3573" y="8395"/>
                    <a:pt x="3870" y="8264"/>
                  </a:cubicBezTo>
                  <a:cubicBezTo>
                    <a:pt x="4085" y="8157"/>
                    <a:pt x="4275" y="8038"/>
                    <a:pt x="4478" y="7919"/>
                  </a:cubicBezTo>
                  <a:cubicBezTo>
                    <a:pt x="4525" y="7907"/>
                    <a:pt x="4585" y="7871"/>
                    <a:pt x="4632" y="7847"/>
                  </a:cubicBezTo>
                  <a:cubicBezTo>
                    <a:pt x="4777" y="7772"/>
                    <a:pt x="4857" y="7731"/>
                    <a:pt x="4917" y="7731"/>
                  </a:cubicBezTo>
                  <a:close/>
                  <a:moveTo>
                    <a:pt x="13735" y="7737"/>
                  </a:moveTo>
                  <a:cubicBezTo>
                    <a:pt x="13742" y="7737"/>
                    <a:pt x="13749" y="7738"/>
                    <a:pt x="13753" y="7740"/>
                  </a:cubicBezTo>
                  <a:cubicBezTo>
                    <a:pt x="14074" y="7895"/>
                    <a:pt x="14396" y="8050"/>
                    <a:pt x="14705" y="8216"/>
                  </a:cubicBezTo>
                  <a:cubicBezTo>
                    <a:pt x="14824" y="8276"/>
                    <a:pt x="14967" y="8335"/>
                    <a:pt x="15062" y="8431"/>
                  </a:cubicBezTo>
                  <a:cubicBezTo>
                    <a:pt x="15229" y="8562"/>
                    <a:pt x="15384" y="8704"/>
                    <a:pt x="15503" y="8871"/>
                  </a:cubicBezTo>
                  <a:cubicBezTo>
                    <a:pt x="15574" y="8978"/>
                    <a:pt x="15598" y="9109"/>
                    <a:pt x="15646" y="9228"/>
                  </a:cubicBezTo>
                  <a:cubicBezTo>
                    <a:pt x="15634" y="9240"/>
                    <a:pt x="15622" y="9276"/>
                    <a:pt x="15598" y="9288"/>
                  </a:cubicBezTo>
                  <a:cubicBezTo>
                    <a:pt x="15089" y="8981"/>
                    <a:pt x="14562" y="8864"/>
                    <a:pt x="14019" y="8864"/>
                  </a:cubicBezTo>
                  <a:cubicBezTo>
                    <a:pt x="13571" y="8864"/>
                    <a:pt x="13113" y="8943"/>
                    <a:pt x="12645" y="9062"/>
                  </a:cubicBezTo>
                  <a:lnTo>
                    <a:pt x="12883" y="8823"/>
                  </a:lnTo>
                  <a:cubicBezTo>
                    <a:pt x="13157" y="8514"/>
                    <a:pt x="13431" y="8192"/>
                    <a:pt x="13622" y="7800"/>
                  </a:cubicBezTo>
                  <a:cubicBezTo>
                    <a:pt x="13631" y="7760"/>
                    <a:pt x="13699" y="7737"/>
                    <a:pt x="13735" y="7737"/>
                  </a:cubicBezTo>
                  <a:close/>
                  <a:moveTo>
                    <a:pt x="13865" y="9066"/>
                  </a:moveTo>
                  <a:cubicBezTo>
                    <a:pt x="14459" y="9066"/>
                    <a:pt x="15056" y="9173"/>
                    <a:pt x="15348" y="9395"/>
                  </a:cubicBezTo>
                  <a:cubicBezTo>
                    <a:pt x="14882" y="9620"/>
                    <a:pt x="14425" y="9711"/>
                    <a:pt x="13971" y="9711"/>
                  </a:cubicBezTo>
                  <a:cubicBezTo>
                    <a:pt x="13439" y="9711"/>
                    <a:pt x="12911" y="9587"/>
                    <a:pt x="12371" y="9407"/>
                  </a:cubicBezTo>
                  <a:cubicBezTo>
                    <a:pt x="12633" y="9182"/>
                    <a:pt x="13247" y="9066"/>
                    <a:pt x="13865" y="9066"/>
                  </a:cubicBezTo>
                  <a:close/>
                  <a:moveTo>
                    <a:pt x="4683" y="9063"/>
                  </a:moveTo>
                  <a:cubicBezTo>
                    <a:pt x="5257" y="9063"/>
                    <a:pt x="5885" y="9167"/>
                    <a:pt x="6299" y="9383"/>
                  </a:cubicBezTo>
                  <a:cubicBezTo>
                    <a:pt x="5906" y="9583"/>
                    <a:pt x="5294" y="9713"/>
                    <a:pt x="4700" y="9713"/>
                  </a:cubicBezTo>
                  <a:cubicBezTo>
                    <a:pt x="4195" y="9713"/>
                    <a:pt x="3704" y="9619"/>
                    <a:pt x="3370" y="9395"/>
                  </a:cubicBezTo>
                  <a:cubicBezTo>
                    <a:pt x="3547" y="9176"/>
                    <a:pt x="4085" y="9063"/>
                    <a:pt x="4683" y="9063"/>
                  </a:cubicBezTo>
                  <a:close/>
                  <a:moveTo>
                    <a:pt x="16206" y="8854"/>
                  </a:moveTo>
                  <a:cubicBezTo>
                    <a:pt x="16984" y="8854"/>
                    <a:pt x="17731" y="9014"/>
                    <a:pt x="18420" y="9383"/>
                  </a:cubicBezTo>
                  <a:cubicBezTo>
                    <a:pt x="17726" y="9735"/>
                    <a:pt x="16982" y="9900"/>
                    <a:pt x="16194" y="9900"/>
                  </a:cubicBezTo>
                  <a:cubicBezTo>
                    <a:pt x="16049" y="9900"/>
                    <a:pt x="15901" y="9894"/>
                    <a:pt x="15753" y="9883"/>
                  </a:cubicBezTo>
                  <a:cubicBezTo>
                    <a:pt x="15860" y="9538"/>
                    <a:pt x="15836" y="9216"/>
                    <a:pt x="15753" y="8871"/>
                  </a:cubicBezTo>
                  <a:cubicBezTo>
                    <a:pt x="15905" y="8860"/>
                    <a:pt x="16056" y="8854"/>
                    <a:pt x="16206" y="8854"/>
                  </a:cubicBezTo>
                  <a:close/>
                  <a:moveTo>
                    <a:pt x="2954" y="8823"/>
                  </a:moveTo>
                  <a:cubicBezTo>
                    <a:pt x="2835" y="9204"/>
                    <a:pt x="2835" y="9538"/>
                    <a:pt x="2942" y="9883"/>
                  </a:cubicBezTo>
                  <a:cubicBezTo>
                    <a:pt x="2789" y="9895"/>
                    <a:pt x="2638" y="9901"/>
                    <a:pt x="2488" y="9901"/>
                  </a:cubicBezTo>
                  <a:cubicBezTo>
                    <a:pt x="1703" y="9901"/>
                    <a:pt x="955" y="9737"/>
                    <a:pt x="215" y="9347"/>
                  </a:cubicBezTo>
                  <a:cubicBezTo>
                    <a:pt x="656" y="9216"/>
                    <a:pt x="1096" y="9038"/>
                    <a:pt x="1537" y="8943"/>
                  </a:cubicBezTo>
                  <a:cubicBezTo>
                    <a:pt x="2001" y="8871"/>
                    <a:pt x="2465" y="8871"/>
                    <a:pt x="2954" y="8823"/>
                  </a:cubicBezTo>
                  <a:close/>
                  <a:moveTo>
                    <a:pt x="11077" y="8827"/>
                  </a:moveTo>
                  <a:cubicBezTo>
                    <a:pt x="11116" y="8827"/>
                    <a:pt x="11155" y="8844"/>
                    <a:pt x="11193" y="8871"/>
                  </a:cubicBezTo>
                  <a:cubicBezTo>
                    <a:pt x="11431" y="9038"/>
                    <a:pt x="11693" y="9204"/>
                    <a:pt x="11943" y="9383"/>
                  </a:cubicBezTo>
                  <a:cubicBezTo>
                    <a:pt x="11657" y="9574"/>
                    <a:pt x="11395" y="9752"/>
                    <a:pt x="11121" y="9919"/>
                  </a:cubicBezTo>
                  <a:cubicBezTo>
                    <a:pt x="11115" y="9925"/>
                    <a:pt x="11095" y="9928"/>
                    <a:pt x="11072" y="9928"/>
                  </a:cubicBezTo>
                  <a:cubicBezTo>
                    <a:pt x="11050" y="9928"/>
                    <a:pt x="11026" y="9925"/>
                    <a:pt x="11014" y="9919"/>
                  </a:cubicBezTo>
                  <a:cubicBezTo>
                    <a:pt x="10812" y="9752"/>
                    <a:pt x="10621" y="9574"/>
                    <a:pt x="10407" y="9383"/>
                  </a:cubicBezTo>
                  <a:cubicBezTo>
                    <a:pt x="10526" y="9276"/>
                    <a:pt x="10657" y="9157"/>
                    <a:pt x="10800" y="9050"/>
                  </a:cubicBezTo>
                  <a:cubicBezTo>
                    <a:pt x="10859" y="9002"/>
                    <a:pt x="10919" y="8978"/>
                    <a:pt x="10943" y="8919"/>
                  </a:cubicBezTo>
                  <a:cubicBezTo>
                    <a:pt x="10982" y="8853"/>
                    <a:pt x="11029" y="8827"/>
                    <a:pt x="11077" y="8827"/>
                  </a:cubicBezTo>
                  <a:close/>
                  <a:moveTo>
                    <a:pt x="7641" y="8837"/>
                  </a:moveTo>
                  <a:cubicBezTo>
                    <a:pt x="7654" y="8837"/>
                    <a:pt x="7665" y="8840"/>
                    <a:pt x="7669" y="8847"/>
                  </a:cubicBezTo>
                  <a:cubicBezTo>
                    <a:pt x="7871" y="9026"/>
                    <a:pt x="8073" y="9216"/>
                    <a:pt x="8276" y="9395"/>
                  </a:cubicBezTo>
                  <a:cubicBezTo>
                    <a:pt x="8061" y="9574"/>
                    <a:pt x="7847" y="9752"/>
                    <a:pt x="7609" y="9955"/>
                  </a:cubicBezTo>
                  <a:cubicBezTo>
                    <a:pt x="7323" y="9764"/>
                    <a:pt x="7049" y="9585"/>
                    <a:pt x="6728" y="9383"/>
                  </a:cubicBezTo>
                  <a:cubicBezTo>
                    <a:pt x="6847" y="9300"/>
                    <a:pt x="6942" y="9240"/>
                    <a:pt x="7049" y="9181"/>
                  </a:cubicBezTo>
                  <a:cubicBezTo>
                    <a:pt x="7228" y="9085"/>
                    <a:pt x="7383" y="8966"/>
                    <a:pt x="7549" y="8859"/>
                  </a:cubicBezTo>
                  <a:cubicBezTo>
                    <a:pt x="7566" y="8851"/>
                    <a:pt x="7611" y="8837"/>
                    <a:pt x="7641" y="8837"/>
                  </a:cubicBezTo>
                  <a:close/>
                  <a:moveTo>
                    <a:pt x="8371" y="9574"/>
                  </a:moveTo>
                  <a:cubicBezTo>
                    <a:pt x="8431" y="9693"/>
                    <a:pt x="8478" y="9812"/>
                    <a:pt x="8538" y="9943"/>
                  </a:cubicBezTo>
                  <a:cubicBezTo>
                    <a:pt x="8311" y="9955"/>
                    <a:pt x="8097" y="9990"/>
                    <a:pt x="7907" y="10002"/>
                  </a:cubicBezTo>
                  <a:cubicBezTo>
                    <a:pt x="7907" y="9990"/>
                    <a:pt x="7895" y="9978"/>
                    <a:pt x="7895" y="9955"/>
                  </a:cubicBezTo>
                  <a:cubicBezTo>
                    <a:pt x="8038" y="9824"/>
                    <a:pt x="8192" y="9705"/>
                    <a:pt x="8371" y="9574"/>
                  </a:cubicBezTo>
                  <a:close/>
                  <a:moveTo>
                    <a:pt x="10324" y="9562"/>
                  </a:moveTo>
                  <a:cubicBezTo>
                    <a:pt x="10478" y="9705"/>
                    <a:pt x="10645" y="9836"/>
                    <a:pt x="10800" y="9955"/>
                  </a:cubicBezTo>
                  <a:cubicBezTo>
                    <a:pt x="10800" y="9978"/>
                    <a:pt x="10776" y="9990"/>
                    <a:pt x="10776" y="10002"/>
                  </a:cubicBezTo>
                  <a:cubicBezTo>
                    <a:pt x="10586" y="9990"/>
                    <a:pt x="10395" y="9955"/>
                    <a:pt x="10169" y="9943"/>
                  </a:cubicBezTo>
                  <a:cubicBezTo>
                    <a:pt x="10216" y="9812"/>
                    <a:pt x="10264" y="9693"/>
                    <a:pt x="10324" y="9562"/>
                  </a:cubicBezTo>
                  <a:close/>
                  <a:moveTo>
                    <a:pt x="9347" y="8573"/>
                  </a:moveTo>
                  <a:cubicBezTo>
                    <a:pt x="9526" y="8645"/>
                    <a:pt x="9728" y="8740"/>
                    <a:pt x="9919" y="8812"/>
                  </a:cubicBezTo>
                  <a:cubicBezTo>
                    <a:pt x="9990" y="8990"/>
                    <a:pt x="10085" y="9181"/>
                    <a:pt x="10157" y="9383"/>
                  </a:cubicBezTo>
                  <a:cubicBezTo>
                    <a:pt x="10085" y="9562"/>
                    <a:pt x="9990" y="9752"/>
                    <a:pt x="9919" y="9943"/>
                  </a:cubicBezTo>
                  <a:cubicBezTo>
                    <a:pt x="9728" y="10038"/>
                    <a:pt x="9526" y="10109"/>
                    <a:pt x="9347" y="10181"/>
                  </a:cubicBezTo>
                  <a:cubicBezTo>
                    <a:pt x="9169" y="10109"/>
                    <a:pt x="8978" y="10014"/>
                    <a:pt x="8788" y="9943"/>
                  </a:cubicBezTo>
                  <a:cubicBezTo>
                    <a:pt x="8716" y="9764"/>
                    <a:pt x="8621" y="9574"/>
                    <a:pt x="8550" y="9383"/>
                  </a:cubicBezTo>
                  <a:cubicBezTo>
                    <a:pt x="8621" y="9204"/>
                    <a:pt x="8716" y="9002"/>
                    <a:pt x="8788" y="8812"/>
                  </a:cubicBezTo>
                  <a:cubicBezTo>
                    <a:pt x="8966" y="8740"/>
                    <a:pt x="9157" y="8645"/>
                    <a:pt x="9347" y="8573"/>
                  </a:cubicBezTo>
                  <a:close/>
                  <a:moveTo>
                    <a:pt x="11678" y="10107"/>
                  </a:moveTo>
                  <a:cubicBezTo>
                    <a:pt x="12064" y="10107"/>
                    <a:pt x="12430" y="10313"/>
                    <a:pt x="12598" y="10728"/>
                  </a:cubicBezTo>
                  <a:cubicBezTo>
                    <a:pt x="12466" y="10786"/>
                    <a:pt x="12333" y="10812"/>
                    <a:pt x="12205" y="10812"/>
                  </a:cubicBezTo>
                  <a:cubicBezTo>
                    <a:pt x="11800" y="10812"/>
                    <a:pt x="11439" y="10551"/>
                    <a:pt x="11276" y="10181"/>
                  </a:cubicBezTo>
                  <a:cubicBezTo>
                    <a:pt x="11408" y="10132"/>
                    <a:pt x="11544" y="10107"/>
                    <a:pt x="11678" y="10107"/>
                  </a:cubicBezTo>
                  <a:close/>
                  <a:moveTo>
                    <a:pt x="7027" y="10104"/>
                  </a:moveTo>
                  <a:cubicBezTo>
                    <a:pt x="7160" y="10104"/>
                    <a:pt x="7294" y="10129"/>
                    <a:pt x="7418" y="10181"/>
                  </a:cubicBezTo>
                  <a:cubicBezTo>
                    <a:pt x="7289" y="10504"/>
                    <a:pt x="6938" y="10813"/>
                    <a:pt x="6498" y="10813"/>
                  </a:cubicBezTo>
                  <a:cubicBezTo>
                    <a:pt x="6370" y="10813"/>
                    <a:pt x="6236" y="10787"/>
                    <a:pt x="6097" y="10728"/>
                  </a:cubicBezTo>
                  <a:cubicBezTo>
                    <a:pt x="6248" y="10320"/>
                    <a:pt x="6637" y="10104"/>
                    <a:pt x="7027" y="10104"/>
                  </a:cubicBezTo>
                  <a:close/>
                  <a:moveTo>
                    <a:pt x="9907" y="10193"/>
                  </a:moveTo>
                  <a:cubicBezTo>
                    <a:pt x="9919" y="10419"/>
                    <a:pt x="9943" y="10633"/>
                    <a:pt x="9966" y="10824"/>
                  </a:cubicBezTo>
                  <a:cubicBezTo>
                    <a:pt x="9943" y="10824"/>
                    <a:pt x="9931" y="10836"/>
                    <a:pt x="9919" y="10836"/>
                  </a:cubicBezTo>
                  <a:cubicBezTo>
                    <a:pt x="9776" y="10693"/>
                    <a:pt x="9669" y="10538"/>
                    <a:pt x="9514" y="10359"/>
                  </a:cubicBezTo>
                  <a:cubicBezTo>
                    <a:pt x="9645" y="10300"/>
                    <a:pt x="9764" y="10252"/>
                    <a:pt x="9907" y="10193"/>
                  </a:cubicBezTo>
                  <a:close/>
                  <a:moveTo>
                    <a:pt x="8788" y="10217"/>
                  </a:moveTo>
                  <a:cubicBezTo>
                    <a:pt x="8919" y="10252"/>
                    <a:pt x="9038" y="10300"/>
                    <a:pt x="9169" y="10359"/>
                  </a:cubicBezTo>
                  <a:cubicBezTo>
                    <a:pt x="9026" y="10538"/>
                    <a:pt x="8895" y="10693"/>
                    <a:pt x="8764" y="10848"/>
                  </a:cubicBezTo>
                  <a:cubicBezTo>
                    <a:pt x="8752" y="10848"/>
                    <a:pt x="8740" y="10836"/>
                    <a:pt x="8728" y="10836"/>
                  </a:cubicBezTo>
                  <a:cubicBezTo>
                    <a:pt x="8740" y="10645"/>
                    <a:pt x="8764" y="10431"/>
                    <a:pt x="8788" y="10217"/>
                  </a:cubicBezTo>
                  <a:close/>
                  <a:moveTo>
                    <a:pt x="3025" y="9466"/>
                  </a:moveTo>
                  <a:lnTo>
                    <a:pt x="3025" y="9466"/>
                  </a:lnTo>
                  <a:cubicBezTo>
                    <a:pt x="3382" y="9597"/>
                    <a:pt x="3692" y="9752"/>
                    <a:pt x="4013" y="9812"/>
                  </a:cubicBezTo>
                  <a:cubicBezTo>
                    <a:pt x="4242" y="9862"/>
                    <a:pt x="4482" y="9877"/>
                    <a:pt x="4726" y="9877"/>
                  </a:cubicBezTo>
                  <a:cubicBezTo>
                    <a:pt x="4825" y="9877"/>
                    <a:pt x="4925" y="9875"/>
                    <a:pt x="5025" y="9871"/>
                  </a:cubicBezTo>
                  <a:cubicBezTo>
                    <a:pt x="5347" y="9847"/>
                    <a:pt x="5680" y="9776"/>
                    <a:pt x="5954" y="9740"/>
                  </a:cubicBezTo>
                  <a:lnTo>
                    <a:pt x="5954" y="9740"/>
                  </a:lnTo>
                  <a:cubicBezTo>
                    <a:pt x="5752" y="9990"/>
                    <a:pt x="5525" y="10276"/>
                    <a:pt x="5299" y="10538"/>
                  </a:cubicBezTo>
                  <a:cubicBezTo>
                    <a:pt x="5216" y="10657"/>
                    <a:pt x="5144" y="10812"/>
                    <a:pt x="5061" y="10943"/>
                  </a:cubicBezTo>
                  <a:cubicBezTo>
                    <a:pt x="5027" y="10986"/>
                    <a:pt x="4998" y="11017"/>
                    <a:pt x="4954" y="11017"/>
                  </a:cubicBezTo>
                  <a:cubicBezTo>
                    <a:pt x="4937" y="11017"/>
                    <a:pt x="4917" y="11012"/>
                    <a:pt x="4894" y="11002"/>
                  </a:cubicBezTo>
                  <a:cubicBezTo>
                    <a:pt x="4573" y="10836"/>
                    <a:pt x="4263" y="10693"/>
                    <a:pt x="3954" y="10514"/>
                  </a:cubicBezTo>
                  <a:cubicBezTo>
                    <a:pt x="3775" y="10407"/>
                    <a:pt x="3608" y="10300"/>
                    <a:pt x="3442" y="10169"/>
                  </a:cubicBezTo>
                  <a:cubicBezTo>
                    <a:pt x="3323" y="10074"/>
                    <a:pt x="3239" y="9955"/>
                    <a:pt x="3156" y="9836"/>
                  </a:cubicBezTo>
                  <a:cubicBezTo>
                    <a:pt x="3097" y="9740"/>
                    <a:pt x="3085" y="9621"/>
                    <a:pt x="3025" y="9466"/>
                  </a:cubicBezTo>
                  <a:close/>
                  <a:moveTo>
                    <a:pt x="15574" y="9466"/>
                  </a:moveTo>
                  <a:lnTo>
                    <a:pt x="15622" y="9514"/>
                  </a:lnTo>
                  <a:cubicBezTo>
                    <a:pt x="15586" y="9633"/>
                    <a:pt x="15574" y="9752"/>
                    <a:pt x="15515" y="9836"/>
                  </a:cubicBezTo>
                  <a:cubicBezTo>
                    <a:pt x="15348" y="10121"/>
                    <a:pt x="15098" y="10336"/>
                    <a:pt x="14800" y="10478"/>
                  </a:cubicBezTo>
                  <a:cubicBezTo>
                    <a:pt x="14538" y="10609"/>
                    <a:pt x="14312" y="10764"/>
                    <a:pt x="14050" y="10895"/>
                  </a:cubicBezTo>
                  <a:cubicBezTo>
                    <a:pt x="13967" y="10943"/>
                    <a:pt x="13860" y="10990"/>
                    <a:pt x="13753" y="11014"/>
                  </a:cubicBezTo>
                  <a:cubicBezTo>
                    <a:pt x="13748" y="11016"/>
                    <a:pt x="13743" y="11017"/>
                    <a:pt x="13736" y="11017"/>
                  </a:cubicBezTo>
                  <a:cubicBezTo>
                    <a:pt x="13705" y="11017"/>
                    <a:pt x="13653" y="10996"/>
                    <a:pt x="13634" y="10967"/>
                  </a:cubicBezTo>
                  <a:cubicBezTo>
                    <a:pt x="13395" y="10490"/>
                    <a:pt x="13062" y="10097"/>
                    <a:pt x="12657" y="9705"/>
                  </a:cubicBezTo>
                  <a:lnTo>
                    <a:pt x="12657" y="9705"/>
                  </a:lnTo>
                  <a:cubicBezTo>
                    <a:pt x="13114" y="9827"/>
                    <a:pt x="13563" y="9906"/>
                    <a:pt x="14001" y="9906"/>
                  </a:cubicBezTo>
                  <a:cubicBezTo>
                    <a:pt x="14546" y="9906"/>
                    <a:pt x="15073" y="9783"/>
                    <a:pt x="15574" y="9466"/>
                  </a:cubicBezTo>
                  <a:close/>
                  <a:moveTo>
                    <a:pt x="8597" y="10133"/>
                  </a:moveTo>
                  <a:cubicBezTo>
                    <a:pt x="8573" y="10312"/>
                    <a:pt x="8561" y="10478"/>
                    <a:pt x="8550" y="10633"/>
                  </a:cubicBezTo>
                  <a:cubicBezTo>
                    <a:pt x="8538" y="10693"/>
                    <a:pt x="8538" y="10728"/>
                    <a:pt x="8538" y="10776"/>
                  </a:cubicBezTo>
                  <a:cubicBezTo>
                    <a:pt x="8538" y="11026"/>
                    <a:pt x="8514" y="11026"/>
                    <a:pt x="8276" y="11074"/>
                  </a:cubicBezTo>
                  <a:cubicBezTo>
                    <a:pt x="8038" y="11121"/>
                    <a:pt x="7788" y="11169"/>
                    <a:pt x="7502" y="11229"/>
                  </a:cubicBezTo>
                  <a:cubicBezTo>
                    <a:pt x="7538" y="11086"/>
                    <a:pt x="7561" y="10955"/>
                    <a:pt x="7597" y="10836"/>
                  </a:cubicBezTo>
                  <a:cubicBezTo>
                    <a:pt x="7621" y="10645"/>
                    <a:pt x="7657" y="10467"/>
                    <a:pt x="7704" y="10288"/>
                  </a:cubicBezTo>
                  <a:cubicBezTo>
                    <a:pt x="7704" y="10240"/>
                    <a:pt x="7764" y="10181"/>
                    <a:pt x="7788" y="10181"/>
                  </a:cubicBezTo>
                  <a:cubicBezTo>
                    <a:pt x="8061" y="10169"/>
                    <a:pt x="8311" y="10157"/>
                    <a:pt x="8597" y="10133"/>
                  </a:cubicBezTo>
                  <a:close/>
                  <a:moveTo>
                    <a:pt x="10109" y="10133"/>
                  </a:moveTo>
                  <a:cubicBezTo>
                    <a:pt x="10276" y="10145"/>
                    <a:pt x="10455" y="10169"/>
                    <a:pt x="10621" y="10181"/>
                  </a:cubicBezTo>
                  <a:cubicBezTo>
                    <a:pt x="10662" y="10189"/>
                    <a:pt x="10703" y="10203"/>
                    <a:pt x="10744" y="10203"/>
                  </a:cubicBezTo>
                  <a:cubicBezTo>
                    <a:pt x="10763" y="10203"/>
                    <a:pt x="10781" y="10200"/>
                    <a:pt x="10800" y="10193"/>
                  </a:cubicBezTo>
                  <a:cubicBezTo>
                    <a:pt x="10818" y="10190"/>
                    <a:pt x="10835" y="10188"/>
                    <a:pt x="10851" y="10188"/>
                  </a:cubicBezTo>
                  <a:cubicBezTo>
                    <a:pt x="10955" y="10188"/>
                    <a:pt x="10993" y="10256"/>
                    <a:pt x="11014" y="10359"/>
                  </a:cubicBezTo>
                  <a:cubicBezTo>
                    <a:pt x="11062" y="10645"/>
                    <a:pt x="11121" y="10931"/>
                    <a:pt x="11181" y="11229"/>
                  </a:cubicBezTo>
                  <a:cubicBezTo>
                    <a:pt x="10859" y="11145"/>
                    <a:pt x="10538" y="11086"/>
                    <a:pt x="10240" y="11026"/>
                  </a:cubicBezTo>
                  <a:cubicBezTo>
                    <a:pt x="10216" y="11014"/>
                    <a:pt x="10157" y="10967"/>
                    <a:pt x="10157" y="10943"/>
                  </a:cubicBezTo>
                  <a:cubicBezTo>
                    <a:pt x="10145" y="10693"/>
                    <a:pt x="10121" y="10419"/>
                    <a:pt x="10109" y="10133"/>
                  </a:cubicBezTo>
                  <a:close/>
                  <a:moveTo>
                    <a:pt x="6594" y="9551"/>
                  </a:moveTo>
                  <a:cubicBezTo>
                    <a:pt x="6608" y="9551"/>
                    <a:pt x="6622" y="9554"/>
                    <a:pt x="6633" y="9562"/>
                  </a:cubicBezTo>
                  <a:cubicBezTo>
                    <a:pt x="6811" y="9657"/>
                    <a:pt x="6966" y="9764"/>
                    <a:pt x="7180" y="9895"/>
                  </a:cubicBezTo>
                  <a:cubicBezTo>
                    <a:pt x="7014" y="9931"/>
                    <a:pt x="6895" y="9943"/>
                    <a:pt x="6776" y="9955"/>
                  </a:cubicBezTo>
                  <a:cubicBezTo>
                    <a:pt x="6454" y="9990"/>
                    <a:pt x="6228" y="10169"/>
                    <a:pt x="6049" y="10419"/>
                  </a:cubicBezTo>
                  <a:cubicBezTo>
                    <a:pt x="6002" y="10478"/>
                    <a:pt x="5942" y="10550"/>
                    <a:pt x="5894" y="10633"/>
                  </a:cubicBezTo>
                  <a:cubicBezTo>
                    <a:pt x="5799" y="10776"/>
                    <a:pt x="5859" y="10907"/>
                    <a:pt x="6014" y="10943"/>
                  </a:cubicBezTo>
                  <a:cubicBezTo>
                    <a:pt x="6061" y="10955"/>
                    <a:pt x="6121" y="10955"/>
                    <a:pt x="6180" y="10967"/>
                  </a:cubicBezTo>
                  <a:cubicBezTo>
                    <a:pt x="6299" y="11003"/>
                    <a:pt x="6411" y="11020"/>
                    <a:pt x="6519" y="11020"/>
                  </a:cubicBezTo>
                  <a:cubicBezTo>
                    <a:pt x="6831" y="11020"/>
                    <a:pt x="7099" y="10876"/>
                    <a:pt x="7347" y="10645"/>
                  </a:cubicBezTo>
                  <a:lnTo>
                    <a:pt x="7407" y="10586"/>
                  </a:lnTo>
                  <a:cubicBezTo>
                    <a:pt x="7418" y="10586"/>
                    <a:pt x="7418" y="10586"/>
                    <a:pt x="7442" y="10574"/>
                  </a:cubicBezTo>
                  <a:lnTo>
                    <a:pt x="7442" y="10574"/>
                  </a:lnTo>
                  <a:cubicBezTo>
                    <a:pt x="7383" y="10788"/>
                    <a:pt x="7359" y="11002"/>
                    <a:pt x="7299" y="11205"/>
                  </a:cubicBezTo>
                  <a:cubicBezTo>
                    <a:pt x="7299" y="11240"/>
                    <a:pt x="7240" y="11264"/>
                    <a:pt x="7204" y="11264"/>
                  </a:cubicBezTo>
                  <a:cubicBezTo>
                    <a:pt x="7026" y="11288"/>
                    <a:pt x="6835" y="11312"/>
                    <a:pt x="6656" y="11312"/>
                  </a:cubicBezTo>
                  <a:cubicBezTo>
                    <a:pt x="6616" y="11313"/>
                    <a:pt x="6576" y="11313"/>
                    <a:pt x="6536" y="11313"/>
                  </a:cubicBezTo>
                  <a:cubicBezTo>
                    <a:pt x="6088" y="11313"/>
                    <a:pt x="5639" y="11252"/>
                    <a:pt x="5180" y="11109"/>
                  </a:cubicBezTo>
                  <a:cubicBezTo>
                    <a:pt x="5418" y="10645"/>
                    <a:pt x="5716" y="10252"/>
                    <a:pt x="6073" y="9931"/>
                  </a:cubicBezTo>
                  <a:cubicBezTo>
                    <a:pt x="6216" y="9800"/>
                    <a:pt x="6359" y="9693"/>
                    <a:pt x="6514" y="9574"/>
                  </a:cubicBezTo>
                  <a:cubicBezTo>
                    <a:pt x="6530" y="9565"/>
                    <a:pt x="6563" y="9551"/>
                    <a:pt x="6594" y="9551"/>
                  </a:cubicBezTo>
                  <a:close/>
                  <a:moveTo>
                    <a:pt x="12089" y="9535"/>
                  </a:moveTo>
                  <a:cubicBezTo>
                    <a:pt x="12120" y="9535"/>
                    <a:pt x="12150" y="9563"/>
                    <a:pt x="12181" y="9574"/>
                  </a:cubicBezTo>
                  <a:cubicBezTo>
                    <a:pt x="12324" y="9693"/>
                    <a:pt x="12491" y="9812"/>
                    <a:pt x="12622" y="9943"/>
                  </a:cubicBezTo>
                  <a:cubicBezTo>
                    <a:pt x="12955" y="10276"/>
                    <a:pt x="13253" y="10633"/>
                    <a:pt x="13455" y="11050"/>
                  </a:cubicBezTo>
                  <a:cubicBezTo>
                    <a:pt x="13479" y="11062"/>
                    <a:pt x="13479" y="11074"/>
                    <a:pt x="13491" y="11133"/>
                  </a:cubicBezTo>
                  <a:cubicBezTo>
                    <a:pt x="13181" y="11193"/>
                    <a:pt x="12860" y="11264"/>
                    <a:pt x="12538" y="11336"/>
                  </a:cubicBezTo>
                  <a:cubicBezTo>
                    <a:pt x="12439" y="11348"/>
                    <a:pt x="12340" y="11352"/>
                    <a:pt x="12241" y="11352"/>
                  </a:cubicBezTo>
                  <a:cubicBezTo>
                    <a:pt x="12042" y="11352"/>
                    <a:pt x="11844" y="11336"/>
                    <a:pt x="11645" y="11336"/>
                  </a:cubicBezTo>
                  <a:cubicBezTo>
                    <a:pt x="11419" y="11324"/>
                    <a:pt x="11371" y="11300"/>
                    <a:pt x="11312" y="11074"/>
                  </a:cubicBezTo>
                  <a:cubicBezTo>
                    <a:pt x="11264" y="10907"/>
                    <a:pt x="11240" y="10764"/>
                    <a:pt x="11193" y="10586"/>
                  </a:cubicBezTo>
                  <a:lnTo>
                    <a:pt x="11193" y="10586"/>
                  </a:lnTo>
                  <a:cubicBezTo>
                    <a:pt x="11336" y="10669"/>
                    <a:pt x="11431" y="10752"/>
                    <a:pt x="11526" y="10824"/>
                  </a:cubicBezTo>
                  <a:cubicBezTo>
                    <a:pt x="11717" y="10969"/>
                    <a:pt x="11922" y="11031"/>
                    <a:pt x="12141" y="11031"/>
                  </a:cubicBezTo>
                  <a:cubicBezTo>
                    <a:pt x="12208" y="11031"/>
                    <a:pt x="12277" y="11025"/>
                    <a:pt x="12348" y="11014"/>
                  </a:cubicBezTo>
                  <a:cubicBezTo>
                    <a:pt x="12443" y="11002"/>
                    <a:pt x="12550" y="10967"/>
                    <a:pt x="12657" y="10955"/>
                  </a:cubicBezTo>
                  <a:cubicBezTo>
                    <a:pt x="12800" y="10931"/>
                    <a:pt x="12860" y="10788"/>
                    <a:pt x="12788" y="10669"/>
                  </a:cubicBezTo>
                  <a:cubicBezTo>
                    <a:pt x="12717" y="10550"/>
                    <a:pt x="12645" y="10431"/>
                    <a:pt x="12550" y="10336"/>
                  </a:cubicBezTo>
                  <a:cubicBezTo>
                    <a:pt x="12324" y="10038"/>
                    <a:pt x="12002" y="9955"/>
                    <a:pt x="11657" y="9931"/>
                  </a:cubicBezTo>
                  <a:cubicBezTo>
                    <a:pt x="11609" y="9919"/>
                    <a:pt x="11586" y="9919"/>
                    <a:pt x="11550" y="9919"/>
                  </a:cubicBezTo>
                  <a:cubicBezTo>
                    <a:pt x="11550" y="9919"/>
                    <a:pt x="11550" y="9895"/>
                    <a:pt x="11526" y="9883"/>
                  </a:cubicBezTo>
                  <a:cubicBezTo>
                    <a:pt x="11717" y="9764"/>
                    <a:pt x="11895" y="9645"/>
                    <a:pt x="12074" y="9538"/>
                  </a:cubicBezTo>
                  <a:cubicBezTo>
                    <a:pt x="12079" y="9536"/>
                    <a:pt x="12084" y="9535"/>
                    <a:pt x="12089" y="9535"/>
                  </a:cubicBezTo>
                  <a:close/>
                  <a:moveTo>
                    <a:pt x="9347" y="10455"/>
                  </a:moveTo>
                  <a:cubicBezTo>
                    <a:pt x="9526" y="10669"/>
                    <a:pt x="9704" y="10883"/>
                    <a:pt x="9919" y="11121"/>
                  </a:cubicBezTo>
                  <a:cubicBezTo>
                    <a:pt x="9740" y="11383"/>
                    <a:pt x="9550" y="11681"/>
                    <a:pt x="9347" y="11979"/>
                  </a:cubicBezTo>
                  <a:cubicBezTo>
                    <a:pt x="9157" y="11681"/>
                    <a:pt x="8966" y="11407"/>
                    <a:pt x="8788" y="11121"/>
                  </a:cubicBezTo>
                  <a:cubicBezTo>
                    <a:pt x="8978" y="10883"/>
                    <a:pt x="9157" y="10669"/>
                    <a:pt x="9347" y="10455"/>
                  </a:cubicBezTo>
                  <a:close/>
                  <a:moveTo>
                    <a:pt x="14814" y="10736"/>
                  </a:moveTo>
                  <a:cubicBezTo>
                    <a:pt x="14842" y="10736"/>
                    <a:pt x="14881" y="10747"/>
                    <a:pt x="14908" y="10764"/>
                  </a:cubicBezTo>
                  <a:cubicBezTo>
                    <a:pt x="15205" y="10967"/>
                    <a:pt x="15396" y="11264"/>
                    <a:pt x="15217" y="11764"/>
                  </a:cubicBezTo>
                  <a:cubicBezTo>
                    <a:pt x="15058" y="12211"/>
                    <a:pt x="14751" y="12351"/>
                    <a:pt x="14446" y="12351"/>
                  </a:cubicBezTo>
                  <a:cubicBezTo>
                    <a:pt x="14385" y="12351"/>
                    <a:pt x="14324" y="12346"/>
                    <a:pt x="14265" y="12336"/>
                  </a:cubicBezTo>
                  <a:cubicBezTo>
                    <a:pt x="14217" y="12336"/>
                    <a:pt x="14157" y="12288"/>
                    <a:pt x="14146" y="12252"/>
                  </a:cubicBezTo>
                  <a:cubicBezTo>
                    <a:pt x="14038" y="11919"/>
                    <a:pt x="13919" y="11586"/>
                    <a:pt x="13812" y="11240"/>
                  </a:cubicBezTo>
                  <a:cubicBezTo>
                    <a:pt x="14134" y="11074"/>
                    <a:pt x="14455" y="10895"/>
                    <a:pt x="14788" y="10740"/>
                  </a:cubicBezTo>
                  <a:cubicBezTo>
                    <a:pt x="14795" y="10737"/>
                    <a:pt x="14804" y="10736"/>
                    <a:pt x="14814" y="10736"/>
                  </a:cubicBezTo>
                  <a:close/>
                  <a:moveTo>
                    <a:pt x="3874" y="10724"/>
                  </a:moveTo>
                  <a:cubicBezTo>
                    <a:pt x="3886" y="10724"/>
                    <a:pt x="3897" y="10725"/>
                    <a:pt x="3906" y="10728"/>
                  </a:cubicBezTo>
                  <a:cubicBezTo>
                    <a:pt x="4061" y="10800"/>
                    <a:pt x="4228" y="10895"/>
                    <a:pt x="4394" y="10990"/>
                  </a:cubicBezTo>
                  <a:cubicBezTo>
                    <a:pt x="4561" y="11074"/>
                    <a:pt x="4728" y="11145"/>
                    <a:pt x="4871" y="11229"/>
                  </a:cubicBezTo>
                  <a:cubicBezTo>
                    <a:pt x="4763" y="11562"/>
                    <a:pt x="4668" y="11907"/>
                    <a:pt x="4549" y="12229"/>
                  </a:cubicBezTo>
                  <a:cubicBezTo>
                    <a:pt x="4525" y="12276"/>
                    <a:pt x="4466" y="12324"/>
                    <a:pt x="4430" y="12336"/>
                  </a:cubicBezTo>
                  <a:cubicBezTo>
                    <a:pt x="4364" y="12350"/>
                    <a:pt x="4300" y="12357"/>
                    <a:pt x="4236" y="12357"/>
                  </a:cubicBezTo>
                  <a:cubicBezTo>
                    <a:pt x="3931" y="12357"/>
                    <a:pt x="3659" y="12189"/>
                    <a:pt x="3501" y="11824"/>
                  </a:cubicBezTo>
                  <a:cubicBezTo>
                    <a:pt x="3311" y="11336"/>
                    <a:pt x="3454" y="10990"/>
                    <a:pt x="3775" y="10764"/>
                  </a:cubicBezTo>
                  <a:cubicBezTo>
                    <a:pt x="3793" y="10737"/>
                    <a:pt x="3838" y="10724"/>
                    <a:pt x="3874" y="10724"/>
                  </a:cubicBezTo>
                  <a:close/>
                  <a:moveTo>
                    <a:pt x="15479" y="11788"/>
                  </a:moveTo>
                  <a:cubicBezTo>
                    <a:pt x="16027" y="11800"/>
                    <a:pt x="16527" y="11979"/>
                    <a:pt x="16884" y="12431"/>
                  </a:cubicBezTo>
                  <a:cubicBezTo>
                    <a:pt x="16884" y="12431"/>
                    <a:pt x="16896" y="12443"/>
                    <a:pt x="16896" y="12455"/>
                  </a:cubicBezTo>
                  <a:cubicBezTo>
                    <a:pt x="16896" y="12479"/>
                    <a:pt x="16896" y="12491"/>
                    <a:pt x="16908" y="12550"/>
                  </a:cubicBezTo>
                  <a:cubicBezTo>
                    <a:pt x="16813" y="12550"/>
                    <a:pt x="16723" y="12555"/>
                    <a:pt x="16641" y="12555"/>
                  </a:cubicBezTo>
                  <a:cubicBezTo>
                    <a:pt x="16601" y="12555"/>
                    <a:pt x="16562" y="12554"/>
                    <a:pt x="16527" y="12550"/>
                  </a:cubicBezTo>
                  <a:cubicBezTo>
                    <a:pt x="16098" y="12491"/>
                    <a:pt x="15717" y="12312"/>
                    <a:pt x="15408" y="12014"/>
                  </a:cubicBezTo>
                  <a:cubicBezTo>
                    <a:pt x="15384" y="11979"/>
                    <a:pt x="15360" y="11919"/>
                    <a:pt x="15384" y="11883"/>
                  </a:cubicBezTo>
                  <a:cubicBezTo>
                    <a:pt x="15396" y="11848"/>
                    <a:pt x="15455" y="11788"/>
                    <a:pt x="15479" y="11788"/>
                  </a:cubicBezTo>
                  <a:close/>
                  <a:moveTo>
                    <a:pt x="3204" y="11800"/>
                  </a:moveTo>
                  <a:cubicBezTo>
                    <a:pt x="3251" y="11800"/>
                    <a:pt x="3311" y="11848"/>
                    <a:pt x="3323" y="11883"/>
                  </a:cubicBezTo>
                  <a:cubicBezTo>
                    <a:pt x="3358" y="11907"/>
                    <a:pt x="3358" y="11979"/>
                    <a:pt x="3323" y="12014"/>
                  </a:cubicBezTo>
                  <a:cubicBezTo>
                    <a:pt x="2969" y="12357"/>
                    <a:pt x="2554" y="12566"/>
                    <a:pt x="2059" y="12566"/>
                  </a:cubicBezTo>
                  <a:cubicBezTo>
                    <a:pt x="2020" y="12566"/>
                    <a:pt x="1981" y="12565"/>
                    <a:pt x="1942" y="12562"/>
                  </a:cubicBezTo>
                  <a:cubicBezTo>
                    <a:pt x="1894" y="12550"/>
                    <a:pt x="1846" y="12550"/>
                    <a:pt x="1811" y="12526"/>
                  </a:cubicBezTo>
                  <a:cubicBezTo>
                    <a:pt x="1787" y="12514"/>
                    <a:pt x="1787" y="12502"/>
                    <a:pt x="1775" y="12491"/>
                  </a:cubicBezTo>
                  <a:cubicBezTo>
                    <a:pt x="1870" y="12383"/>
                    <a:pt x="1942" y="12276"/>
                    <a:pt x="2049" y="12217"/>
                  </a:cubicBezTo>
                  <a:cubicBezTo>
                    <a:pt x="2382" y="11955"/>
                    <a:pt x="2775" y="11800"/>
                    <a:pt x="3204" y="11800"/>
                  </a:cubicBezTo>
                  <a:close/>
                  <a:moveTo>
                    <a:pt x="10145" y="11300"/>
                  </a:moveTo>
                  <a:lnTo>
                    <a:pt x="10145" y="11300"/>
                  </a:lnTo>
                  <a:cubicBezTo>
                    <a:pt x="10633" y="11526"/>
                    <a:pt x="10931" y="12074"/>
                    <a:pt x="10693" y="12622"/>
                  </a:cubicBezTo>
                  <a:cubicBezTo>
                    <a:pt x="10145" y="12395"/>
                    <a:pt x="9943" y="11824"/>
                    <a:pt x="10145" y="11300"/>
                  </a:cubicBezTo>
                  <a:close/>
                  <a:moveTo>
                    <a:pt x="8550" y="11312"/>
                  </a:moveTo>
                  <a:cubicBezTo>
                    <a:pt x="8728" y="11776"/>
                    <a:pt x="8597" y="12383"/>
                    <a:pt x="7990" y="12633"/>
                  </a:cubicBezTo>
                  <a:cubicBezTo>
                    <a:pt x="7740" y="12062"/>
                    <a:pt x="8085" y="11479"/>
                    <a:pt x="8550" y="11312"/>
                  </a:cubicBezTo>
                  <a:close/>
                  <a:moveTo>
                    <a:pt x="10538" y="11264"/>
                  </a:moveTo>
                  <a:cubicBezTo>
                    <a:pt x="10752" y="11324"/>
                    <a:pt x="10955" y="11360"/>
                    <a:pt x="11169" y="11419"/>
                  </a:cubicBezTo>
                  <a:cubicBezTo>
                    <a:pt x="11193" y="11431"/>
                    <a:pt x="11228" y="11479"/>
                    <a:pt x="11228" y="11502"/>
                  </a:cubicBezTo>
                  <a:cubicBezTo>
                    <a:pt x="11240" y="11681"/>
                    <a:pt x="11276" y="11883"/>
                    <a:pt x="11276" y="12062"/>
                  </a:cubicBezTo>
                  <a:cubicBezTo>
                    <a:pt x="11288" y="12550"/>
                    <a:pt x="11228" y="13038"/>
                    <a:pt x="11062" y="13526"/>
                  </a:cubicBezTo>
                  <a:cubicBezTo>
                    <a:pt x="10597" y="13312"/>
                    <a:pt x="10216" y="12991"/>
                    <a:pt x="9883" y="12633"/>
                  </a:cubicBezTo>
                  <a:cubicBezTo>
                    <a:pt x="9752" y="12502"/>
                    <a:pt x="9645" y="12348"/>
                    <a:pt x="9526" y="12205"/>
                  </a:cubicBezTo>
                  <a:cubicBezTo>
                    <a:pt x="9514" y="12169"/>
                    <a:pt x="9502" y="12110"/>
                    <a:pt x="9514" y="12086"/>
                  </a:cubicBezTo>
                  <a:cubicBezTo>
                    <a:pt x="9621" y="11907"/>
                    <a:pt x="9728" y="11741"/>
                    <a:pt x="9859" y="11538"/>
                  </a:cubicBezTo>
                  <a:cubicBezTo>
                    <a:pt x="9883" y="11693"/>
                    <a:pt x="9907" y="11812"/>
                    <a:pt x="9919" y="11931"/>
                  </a:cubicBezTo>
                  <a:cubicBezTo>
                    <a:pt x="9943" y="12229"/>
                    <a:pt x="10121" y="12455"/>
                    <a:pt x="10347" y="12633"/>
                  </a:cubicBezTo>
                  <a:cubicBezTo>
                    <a:pt x="10419" y="12693"/>
                    <a:pt x="10514" y="12753"/>
                    <a:pt x="10597" y="12812"/>
                  </a:cubicBezTo>
                  <a:cubicBezTo>
                    <a:pt x="10644" y="12843"/>
                    <a:pt x="10689" y="12858"/>
                    <a:pt x="10729" y="12858"/>
                  </a:cubicBezTo>
                  <a:cubicBezTo>
                    <a:pt x="10814" y="12858"/>
                    <a:pt x="10879" y="12794"/>
                    <a:pt x="10895" y="12681"/>
                  </a:cubicBezTo>
                  <a:cubicBezTo>
                    <a:pt x="10919" y="12586"/>
                    <a:pt x="10931" y="12514"/>
                    <a:pt x="10943" y="12431"/>
                  </a:cubicBezTo>
                  <a:cubicBezTo>
                    <a:pt x="11038" y="12014"/>
                    <a:pt x="10871" y="11669"/>
                    <a:pt x="10597" y="11371"/>
                  </a:cubicBezTo>
                  <a:cubicBezTo>
                    <a:pt x="10586" y="11336"/>
                    <a:pt x="10538" y="11324"/>
                    <a:pt x="10514" y="11312"/>
                  </a:cubicBezTo>
                  <a:cubicBezTo>
                    <a:pt x="10526" y="11300"/>
                    <a:pt x="10526" y="11288"/>
                    <a:pt x="10538" y="11264"/>
                  </a:cubicBezTo>
                  <a:close/>
                  <a:moveTo>
                    <a:pt x="8192" y="11288"/>
                  </a:moveTo>
                  <a:lnTo>
                    <a:pt x="8192" y="11288"/>
                  </a:lnTo>
                  <a:cubicBezTo>
                    <a:pt x="8085" y="11407"/>
                    <a:pt x="8014" y="11502"/>
                    <a:pt x="7930" y="11610"/>
                  </a:cubicBezTo>
                  <a:cubicBezTo>
                    <a:pt x="7764" y="11836"/>
                    <a:pt x="7716" y="12098"/>
                    <a:pt x="7740" y="12383"/>
                  </a:cubicBezTo>
                  <a:cubicBezTo>
                    <a:pt x="7764" y="12502"/>
                    <a:pt x="7776" y="12622"/>
                    <a:pt x="7799" y="12741"/>
                  </a:cubicBezTo>
                  <a:cubicBezTo>
                    <a:pt x="7825" y="12833"/>
                    <a:pt x="7892" y="12890"/>
                    <a:pt x="7971" y="12890"/>
                  </a:cubicBezTo>
                  <a:cubicBezTo>
                    <a:pt x="8004" y="12890"/>
                    <a:pt x="8039" y="12881"/>
                    <a:pt x="8073" y="12860"/>
                  </a:cubicBezTo>
                  <a:cubicBezTo>
                    <a:pt x="8192" y="12788"/>
                    <a:pt x="8288" y="12693"/>
                    <a:pt x="8407" y="12610"/>
                  </a:cubicBezTo>
                  <a:cubicBezTo>
                    <a:pt x="8704" y="12372"/>
                    <a:pt x="8788" y="12038"/>
                    <a:pt x="8812" y="11705"/>
                  </a:cubicBezTo>
                  <a:lnTo>
                    <a:pt x="8812" y="11610"/>
                  </a:lnTo>
                  <a:cubicBezTo>
                    <a:pt x="8823" y="11610"/>
                    <a:pt x="8823" y="11598"/>
                    <a:pt x="8847" y="11562"/>
                  </a:cubicBezTo>
                  <a:cubicBezTo>
                    <a:pt x="8966" y="11764"/>
                    <a:pt x="9085" y="11919"/>
                    <a:pt x="9204" y="12121"/>
                  </a:cubicBezTo>
                  <a:cubicBezTo>
                    <a:pt x="9216" y="12145"/>
                    <a:pt x="9204" y="12193"/>
                    <a:pt x="9193" y="12217"/>
                  </a:cubicBezTo>
                  <a:cubicBezTo>
                    <a:pt x="9073" y="12372"/>
                    <a:pt x="8954" y="12514"/>
                    <a:pt x="8812" y="12657"/>
                  </a:cubicBezTo>
                  <a:cubicBezTo>
                    <a:pt x="8478" y="13014"/>
                    <a:pt x="8097" y="13324"/>
                    <a:pt x="7645" y="13550"/>
                  </a:cubicBezTo>
                  <a:cubicBezTo>
                    <a:pt x="7609" y="13431"/>
                    <a:pt x="7561" y="13312"/>
                    <a:pt x="7538" y="13193"/>
                  </a:cubicBezTo>
                  <a:cubicBezTo>
                    <a:pt x="7430" y="12693"/>
                    <a:pt x="7418" y="12193"/>
                    <a:pt x="7442" y="11705"/>
                  </a:cubicBezTo>
                  <a:cubicBezTo>
                    <a:pt x="7466" y="11490"/>
                    <a:pt x="7490" y="11467"/>
                    <a:pt x="7704" y="11407"/>
                  </a:cubicBezTo>
                  <a:cubicBezTo>
                    <a:pt x="7847" y="11360"/>
                    <a:pt x="8014" y="11324"/>
                    <a:pt x="8192" y="11288"/>
                  </a:cubicBezTo>
                  <a:close/>
                  <a:moveTo>
                    <a:pt x="11490" y="11538"/>
                  </a:moveTo>
                  <a:lnTo>
                    <a:pt x="11490" y="11538"/>
                  </a:lnTo>
                  <a:cubicBezTo>
                    <a:pt x="12288" y="11717"/>
                    <a:pt x="13514" y="12955"/>
                    <a:pt x="13574" y="13610"/>
                  </a:cubicBezTo>
                  <a:cubicBezTo>
                    <a:pt x="12943" y="13586"/>
                    <a:pt x="11717" y="12372"/>
                    <a:pt x="11490" y="11538"/>
                  </a:cubicBezTo>
                  <a:close/>
                  <a:moveTo>
                    <a:pt x="7180" y="11538"/>
                  </a:moveTo>
                  <a:lnTo>
                    <a:pt x="7180" y="11538"/>
                  </a:lnTo>
                  <a:cubicBezTo>
                    <a:pt x="6990" y="12217"/>
                    <a:pt x="6014" y="13443"/>
                    <a:pt x="5109" y="13622"/>
                  </a:cubicBezTo>
                  <a:cubicBezTo>
                    <a:pt x="5168" y="12955"/>
                    <a:pt x="6418" y="11705"/>
                    <a:pt x="7180" y="11538"/>
                  </a:cubicBezTo>
                  <a:close/>
                  <a:moveTo>
                    <a:pt x="5155" y="11331"/>
                  </a:moveTo>
                  <a:cubicBezTo>
                    <a:pt x="5212" y="11331"/>
                    <a:pt x="5290" y="11348"/>
                    <a:pt x="5406" y="11371"/>
                  </a:cubicBezTo>
                  <a:cubicBezTo>
                    <a:pt x="5799" y="11443"/>
                    <a:pt x="6192" y="11467"/>
                    <a:pt x="6597" y="11502"/>
                  </a:cubicBezTo>
                  <a:lnTo>
                    <a:pt x="6716" y="11502"/>
                  </a:lnTo>
                  <a:cubicBezTo>
                    <a:pt x="6275" y="11764"/>
                    <a:pt x="5894" y="12086"/>
                    <a:pt x="5561" y="12443"/>
                  </a:cubicBezTo>
                  <a:cubicBezTo>
                    <a:pt x="5204" y="12800"/>
                    <a:pt x="4978" y="13253"/>
                    <a:pt x="4859" y="13753"/>
                  </a:cubicBezTo>
                  <a:lnTo>
                    <a:pt x="4799" y="13753"/>
                  </a:lnTo>
                  <a:cubicBezTo>
                    <a:pt x="4751" y="13669"/>
                    <a:pt x="4680" y="13574"/>
                    <a:pt x="4644" y="13467"/>
                  </a:cubicBezTo>
                  <a:cubicBezTo>
                    <a:pt x="4561" y="13145"/>
                    <a:pt x="4585" y="12836"/>
                    <a:pt x="4692" y="12502"/>
                  </a:cubicBezTo>
                  <a:cubicBezTo>
                    <a:pt x="4763" y="12276"/>
                    <a:pt x="4823" y="12038"/>
                    <a:pt x="4882" y="11800"/>
                  </a:cubicBezTo>
                  <a:cubicBezTo>
                    <a:pt x="4894" y="11741"/>
                    <a:pt x="4918" y="11705"/>
                    <a:pt x="4930" y="11645"/>
                  </a:cubicBezTo>
                  <a:cubicBezTo>
                    <a:pt x="5010" y="11404"/>
                    <a:pt x="5037" y="11331"/>
                    <a:pt x="5155" y="11331"/>
                  </a:cubicBezTo>
                  <a:close/>
                  <a:moveTo>
                    <a:pt x="13532" y="11299"/>
                  </a:moveTo>
                  <a:cubicBezTo>
                    <a:pt x="13590" y="11299"/>
                    <a:pt x="13629" y="11325"/>
                    <a:pt x="13645" y="11407"/>
                  </a:cubicBezTo>
                  <a:cubicBezTo>
                    <a:pt x="13753" y="11741"/>
                    <a:pt x="13860" y="12074"/>
                    <a:pt x="13967" y="12419"/>
                  </a:cubicBezTo>
                  <a:cubicBezTo>
                    <a:pt x="14015" y="12538"/>
                    <a:pt x="14050" y="12669"/>
                    <a:pt x="14074" y="12788"/>
                  </a:cubicBezTo>
                  <a:cubicBezTo>
                    <a:pt x="14086" y="12991"/>
                    <a:pt x="14086" y="13205"/>
                    <a:pt x="14050" y="13407"/>
                  </a:cubicBezTo>
                  <a:cubicBezTo>
                    <a:pt x="14038" y="13526"/>
                    <a:pt x="13955" y="13634"/>
                    <a:pt x="13860" y="13753"/>
                  </a:cubicBezTo>
                  <a:cubicBezTo>
                    <a:pt x="13574" y="12693"/>
                    <a:pt x="12848" y="12062"/>
                    <a:pt x="11931" y="11502"/>
                  </a:cubicBezTo>
                  <a:lnTo>
                    <a:pt x="12062" y="11502"/>
                  </a:lnTo>
                  <a:cubicBezTo>
                    <a:pt x="12538" y="11502"/>
                    <a:pt x="13003" y="11467"/>
                    <a:pt x="13443" y="11312"/>
                  </a:cubicBezTo>
                  <a:cubicBezTo>
                    <a:pt x="13476" y="11305"/>
                    <a:pt x="13506" y="11299"/>
                    <a:pt x="13532" y="11299"/>
                  </a:cubicBezTo>
                  <a:close/>
                  <a:moveTo>
                    <a:pt x="7192" y="12002"/>
                  </a:moveTo>
                  <a:cubicBezTo>
                    <a:pt x="7240" y="12360"/>
                    <a:pt x="7264" y="12717"/>
                    <a:pt x="7323" y="13074"/>
                  </a:cubicBezTo>
                  <a:cubicBezTo>
                    <a:pt x="7347" y="13217"/>
                    <a:pt x="7383" y="13372"/>
                    <a:pt x="7430" y="13515"/>
                  </a:cubicBezTo>
                  <a:cubicBezTo>
                    <a:pt x="7442" y="13586"/>
                    <a:pt x="7442" y="13645"/>
                    <a:pt x="7359" y="13681"/>
                  </a:cubicBezTo>
                  <a:cubicBezTo>
                    <a:pt x="7014" y="13800"/>
                    <a:pt x="6668" y="13907"/>
                    <a:pt x="6335" y="14003"/>
                  </a:cubicBezTo>
                  <a:cubicBezTo>
                    <a:pt x="6192" y="14050"/>
                    <a:pt x="6073" y="14098"/>
                    <a:pt x="5942" y="14110"/>
                  </a:cubicBezTo>
                  <a:cubicBezTo>
                    <a:pt x="5858" y="14115"/>
                    <a:pt x="5772" y="14118"/>
                    <a:pt x="5686" y="14118"/>
                  </a:cubicBezTo>
                  <a:cubicBezTo>
                    <a:pt x="5564" y="14118"/>
                    <a:pt x="5442" y="14112"/>
                    <a:pt x="5323" y="14098"/>
                  </a:cubicBezTo>
                  <a:cubicBezTo>
                    <a:pt x="5204" y="14086"/>
                    <a:pt x="5097" y="14003"/>
                    <a:pt x="4978" y="13919"/>
                  </a:cubicBezTo>
                  <a:cubicBezTo>
                    <a:pt x="5466" y="13753"/>
                    <a:pt x="5930" y="13550"/>
                    <a:pt x="6287" y="13193"/>
                  </a:cubicBezTo>
                  <a:cubicBezTo>
                    <a:pt x="6645" y="12836"/>
                    <a:pt x="6966" y="12455"/>
                    <a:pt x="7192" y="12002"/>
                  </a:cubicBezTo>
                  <a:close/>
                  <a:moveTo>
                    <a:pt x="11467" y="11967"/>
                  </a:moveTo>
                  <a:cubicBezTo>
                    <a:pt x="12002" y="12872"/>
                    <a:pt x="12657" y="13622"/>
                    <a:pt x="13717" y="13860"/>
                  </a:cubicBezTo>
                  <a:lnTo>
                    <a:pt x="13717" y="13919"/>
                  </a:lnTo>
                  <a:cubicBezTo>
                    <a:pt x="13610" y="13979"/>
                    <a:pt x="13491" y="14050"/>
                    <a:pt x="13372" y="14074"/>
                  </a:cubicBezTo>
                  <a:cubicBezTo>
                    <a:pt x="13254" y="14106"/>
                    <a:pt x="13139" y="14120"/>
                    <a:pt x="13023" y="14120"/>
                  </a:cubicBezTo>
                  <a:cubicBezTo>
                    <a:pt x="12833" y="14120"/>
                    <a:pt x="12643" y="14081"/>
                    <a:pt x="12443" y="14015"/>
                  </a:cubicBezTo>
                  <a:cubicBezTo>
                    <a:pt x="12229" y="13943"/>
                    <a:pt x="11990" y="13884"/>
                    <a:pt x="11764" y="13824"/>
                  </a:cubicBezTo>
                  <a:cubicBezTo>
                    <a:pt x="11705" y="13812"/>
                    <a:pt x="11657" y="13800"/>
                    <a:pt x="11598" y="13788"/>
                  </a:cubicBezTo>
                  <a:cubicBezTo>
                    <a:pt x="11240" y="13669"/>
                    <a:pt x="11252" y="13681"/>
                    <a:pt x="11336" y="13324"/>
                  </a:cubicBezTo>
                  <a:cubicBezTo>
                    <a:pt x="11407" y="12931"/>
                    <a:pt x="11419" y="12538"/>
                    <a:pt x="11467" y="12133"/>
                  </a:cubicBezTo>
                  <a:lnTo>
                    <a:pt x="11467" y="11967"/>
                  </a:lnTo>
                  <a:close/>
                  <a:moveTo>
                    <a:pt x="11193" y="13860"/>
                  </a:moveTo>
                  <a:cubicBezTo>
                    <a:pt x="11538" y="13967"/>
                    <a:pt x="11883" y="14062"/>
                    <a:pt x="12229" y="14181"/>
                  </a:cubicBezTo>
                  <a:cubicBezTo>
                    <a:pt x="12252" y="14205"/>
                    <a:pt x="12288" y="14241"/>
                    <a:pt x="12300" y="14277"/>
                  </a:cubicBezTo>
                  <a:cubicBezTo>
                    <a:pt x="12407" y="14681"/>
                    <a:pt x="12193" y="15039"/>
                    <a:pt x="11824" y="15217"/>
                  </a:cubicBezTo>
                  <a:cubicBezTo>
                    <a:pt x="11663" y="15290"/>
                    <a:pt x="11518" y="15322"/>
                    <a:pt x="11388" y="15322"/>
                  </a:cubicBezTo>
                  <a:cubicBezTo>
                    <a:pt x="11095" y="15322"/>
                    <a:pt x="10881" y="15161"/>
                    <a:pt x="10740" y="14955"/>
                  </a:cubicBezTo>
                  <a:cubicBezTo>
                    <a:pt x="10705" y="14931"/>
                    <a:pt x="10693" y="14860"/>
                    <a:pt x="10705" y="14824"/>
                  </a:cubicBezTo>
                  <a:cubicBezTo>
                    <a:pt x="10859" y="14503"/>
                    <a:pt x="11038" y="14169"/>
                    <a:pt x="11193" y="13860"/>
                  </a:cubicBezTo>
                  <a:close/>
                  <a:moveTo>
                    <a:pt x="7490" y="13860"/>
                  </a:moveTo>
                  <a:cubicBezTo>
                    <a:pt x="7657" y="14169"/>
                    <a:pt x="7823" y="14503"/>
                    <a:pt x="7978" y="14824"/>
                  </a:cubicBezTo>
                  <a:cubicBezTo>
                    <a:pt x="8002" y="14860"/>
                    <a:pt x="7978" y="14908"/>
                    <a:pt x="7966" y="14943"/>
                  </a:cubicBezTo>
                  <a:cubicBezTo>
                    <a:pt x="7818" y="15161"/>
                    <a:pt x="7618" y="15322"/>
                    <a:pt x="7326" y="15322"/>
                  </a:cubicBezTo>
                  <a:cubicBezTo>
                    <a:pt x="7219" y="15322"/>
                    <a:pt x="7100" y="15301"/>
                    <a:pt x="6966" y="15253"/>
                  </a:cubicBezTo>
                  <a:cubicBezTo>
                    <a:pt x="6430" y="15062"/>
                    <a:pt x="6335" y="14658"/>
                    <a:pt x="6395" y="14300"/>
                  </a:cubicBezTo>
                  <a:cubicBezTo>
                    <a:pt x="6395" y="14265"/>
                    <a:pt x="6430" y="14205"/>
                    <a:pt x="6478" y="14181"/>
                  </a:cubicBezTo>
                  <a:cubicBezTo>
                    <a:pt x="6811" y="14086"/>
                    <a:pt x="7145" y="13967"/>
                    <a:pt x="7490" y="13860"/>
                  </a:cubicBezTo>
                  <a:close/>
                  <a:moveTo>
                    <a:pt x="9312" y="12419"/>
                  </a:moveTo>
                  <a:lnTo>
                    <a:pt x="9312" y="12419"/>
                  </a:lnTo>
                  <a:cubicBezTo>
                    <a:pt x="9752" y="12919"/>
                    <a:pt x="9764" y="14800"/>
                    <a:pt x="9323" y="15396"/>
                  </a:cubicBezTo>
                  <a:cubicBezTo>
                    <a:pt x="8835" y="14384"/>
                    <a:pt x="8978" y="13407"/>
                    <a:pt x="9312" y="12419"/>
                  </a:cubicBezTo>
                  <a:close/>
                  <a:moveTo>
                    <a:pt x="9026" y="12693"/>
                  </a:moveTo>
                  <a:cubicBezTo>
                    <a:pt x="8752" y="13729"/>
                    <a:pt x="8681" y="14705"/>
                    <a:pt x="9264" y="15610"/>
                  </a:cubicBezTo>
                  <a:lnTo>
                    <a:pt x="9216" y="15658"/>
                  </a:lnTo>
                  <a:cubicBezTo>
                    <a:pt x="9097" y="15634"/>
                    <a:pt x="8978" y="15610"/>
                    <a:pt x="8883" y="15550"/>
                  </a:cubicBezTo>
                  <a:cubicBezTo>
                    <a:pt x="8609" y="15396"/>
                    <a:pt x="8395" y="15134"/>
                    <a:pt x="8252" y="14836"/>
                  </a:cubicBezTo>
                  <a:cubicBezTo>
                    <a:pt x="8121" y="14586"/>
                    <a:pt x="7966" y="14348"/>
                    <a:pt x="7835" y="14098"/>
                  </a:cubicBezTo>
                  <a:cubicBezTo>
                    <a:pt x="7788" y="14003"/>
                    <a:pt x="7740" y="13907"/>
                    <a:pt x="7716" y="13800"/>
                  </a:cubicBezTo>
                  <a:cubicBezTo>
                    <a:pt x="7704" y="13765"/>
                    <a:pt x="7728" y="13693"/>
                    <a:pt x="7764" y="13681"/>
                  </a:cubicBezTo>
                  <a:cubicBezTo>
                    <a:pt x="8240" y="13443"/>
                    <a:pt x="8633" y="13098"/>
                    <a:pt x="9026" y="12693"/>
                  </a:cubicBezTo>
                  <a:close/>
                  <a:moveTo>
                    <a:pt x="9669" y="12693"/>
                  </a:moveTo>
                  <a:lnTo>
                    <a:pt x="9669" y="12693"/>
                  </a:lnTo>
                  <a:cubicBezTo>
                    <a:pt x="9752" y="12788"/>
                    <a:pt x="9812" y="12860"/>
                    <a:pt x="9883" y="12919"/>
                  </a:cubicBezTo>
                  <a:cubicBezTo>
                    <a:pt x="10205" y="13217"/>
                    <a:pt x="10538" y="13491"/>
                    <a:pt x="10931" y="13681"/>
                  </a:cubicBezTo>
                  <a:cubicBezTo>
                    <a:pt x="11002" y="13705"/>
                    <a:pt x="11014" y="13765"/>
                    <a:pt x="10990" y="13824"/>
                  </a:cubicBezTo>
                  <a:cubicBezTo>
                    <a:pt x="10824" y="14157"/>
                    <a:pt x="10681" y="14467"/>
                    <a:pt x="10502" y="14777"/>
                  </a:cubicBezTo>
                  <a:cubicBezTo>
                    <a:pt x="10395" y="14955"/>
                    <a:pt x="10288" y="15122"/>
                    <a:pt x="10157" y="15289"/>
                  </a:cubicBezTo>
                  <a:cubicBezTo>
                    <a:pt x="10062" y="15408"/>
                    <a:pt x="9943" y="15491"/>
                    <a:pt x="9824" y="15574"/>
                  </a:cubicBezTo>
                  <a:cubicBezTo>
                    <a:pt x="9728" y="15634"/>
                    <a:pt x="9609" y="15646"/>
                    <a:pt x="9490" y="15693"/>
                  </a:cubicBezTo>
                  <a:cubicBezTo>
                    <a:pt x="9466" y="15670"/>
                    <a:pt x="9443" y="15658"/>
                    <a:pt x="9431" y="15646"/>
                  </a:cubicBezTo>
                  <a:cubicBezTo>
                    <a:pt x="10002" y="14705"/>
                    <a:pt x="9931" y="13729"/>
                    <a:pt x="9669" y="12693"/>
                  </a:cubicBezTo>
                  <a:close/>
                  <a:moveTo>
                    <a:pt x="4454" y="13550"/>
                  </a:moveTo>
                  <a:cubicBezTo>
                    <a:pt x="4632" y="13860"/>
                    <a:pt x="4859" y="14098"/>
                    <a:pt x="5168" y="14265"/>
                  </a:cubicBezTo>
                  <a:cubicBezTo>
                    <a:pt x="4561" y="14991"/>
                    <a:pt x="3799" y="15515"/>
                    <a:pt x="2918" y="15789"/>
                  </a:cubicBezTo>
                  <a:cubicBezTo>
                    <a:pt x="3204" y="14919"/>
                    <a:pt x="3728" y="14157"/>
                    <a:pt x="4454" y="13550"/>
                  </a:cubicBezTo>
                  <a:close/>
                  <a:moveTo>
                    <a:pt x="14229" y="13562"/>
                  </a:moveTo>
                  <a:cubicBezTo>
                    <a:pt x="14967" y="14169"/>
                    <a:pt x="15479" y="14931"/>
                    <a:pt x="15765" y="15801"/>
                  </a:cubicBezTo>
                  <a:cubicBezTo>
                    <a:pt x="14884" y="15527"/>
                    <a:pt x="14134" y="15003"/>
                    <a:pt x="13514" y="14277"/>
                  </a:cubicBezTo>
                  <a:cubicBezTo>
                    <a:pt x="13836" y="14098"/>
                    <a:pt x="14050" y="13860"/>
                    <a:pt x="14229" y="13562"/>
                  </a:cubicBezTo>
                  <a:close/>
                  <a:moveTo>
                    <a:pt x="6797" y="15386"/>
                  </a:moveTo>
                  <a:cubicBezTo>
                    <a:pt x="6811" y="15386"/>
                    <a:pt x="6825" y="15389"/>
                    <a:pt x="6835" y="15396"/>
                  </a:cubicBezTo>
                  <a:cubicBezTo>
                    <a:pt x="6883" y="15408"/>
                    <a:pt x="6942" y="15467"/>
                    <a:pt x="6942" y="15515"/>
                  </a:cubicBezTo>
                  <a:cubicBezTo>
                    <a:pt x="6930" y="16015"/>
                    <a:pt x="6764" y="16467"/>
                    <a:pt x="6406" y="16824"/>
                  </a:cubicBezTo>
                  <a:cubicBezTo>
                    <a:pt x="6347" y="16884"/>
                    <a:pt x="6287" y="16908"/>
                    <a:pt x="6228" y="16955"/>
                  </a:cubicBezTo>
                  <a:cubicBezTo>
                    <a:pt x="6216" y="16955"/>
                    <a:pt x="6192" y="16944"/>
                    <a:pt x="6180" y="16944"/>
                  </a:cubicBezTo>
                  <a:cubicBezTo>
                    <a:pt x="6180" y="16765"/>
                    <a:pt x="6168" y="16598"/>
                    <a:pt x="6192" y="16420"/>
                  </a:cubicBezTo>
                  <a:cubicBezTo>
                    <a:pt x="6252" y="16027"/>
                    <a:pt x="6430" y="15705"/>
                    <a:pt x="6704" y="15420"/>
                  </a:cubicBezTo>
                  <a:cubicBezTo>
                    <a:pt x="6721" y="15403"/>
                    <a:pt x="6762" y="15386"/>
                    <a:pt x="6797" y="15386"/>
                  </a:cubicBezTo>
                  <a:close/>
                  <a:moveTo>
                    <a:pt x="11893" y="15400"/>
                  </a:moveTo>
                  <a:cubicBezTo>
                    <a:pt x="11922" y="15400"/>
                    <a:pt x="11953" y="15406"/>
                    <a:pt x="11967" y="15420"/>
                  </a:cubicBezTo>
                  <a:cubicBezTo>
                    <a:pt x="12324" y="15812"/>
                    <a:pt x="12538" y="16253"/>
                    <a:pt x="12502" y="16789"/>
                  </a:cubicBezTo>
                  <a:cubicBezTo>
                    <a:pt x="12502" y="16836"/>
                    <a:pt x="12491" y="16884"/>
                    <a:pt x="12479" y="16979"/>
                  </a:cubicBezTo>
                  <a:cubicBezTo>
                    <a:pt x="12360" y="16884"/>
                    <a:pt x="12264" y="16801"/>
                    <a:pt x="12205" y="16729"/>
                  </a:cubicBezTo>
                  <a:cubicBezTo>
                    <a:pt x="11907" y="16384"/>
                    <a:pt x="11764" y="15991"/>
                    <a:pt x="11764" y="15527"/>
                  </a:cubicBezTo>
                  <a:cubicBezTo>
                    <a:pt x="11752" y="15479"/>
                    <a:pt x="11788" y="15420"/>
                    <a:pt x="11836" y="15408"/>
                  </a:cubicBezTo>
                  <a:cubicBezTo>
                    <a:pt x="11850" y="15403"/>
                    <a:pt x="11871" y="15400"/>
                    <a:pt x="11893" y="15400"/>
                  </a:cubicBezTo>
                  <a:close/>
                  <a:moveTo>
                    <a:pt x="9847" y="15777"/>
                  </a:moveTo>
                  <a:cubicBezTo>
                    <a:pt x="9919" y="16729"/>
                    <a:pt x="9764" y="17622"/>
                    <a:pt x="9335" y="18456"/>
                  </a:cubicBezTo>
                  <a:cubicBezTo>
                    <a:pt x="8919" y="17634"/>
                    <a:pt x="8752" y="16741"/>
                    <a:pt x="8835" y="15777"/>
                  </a:cubicBezTo>
                  <a:lnTo>
                    <a:pt x="8835" y="15777"/>
                  </a:lnTo>
                  <a:cubicBezTo>
                    <a:pt x="8996" y="15830"/>
                    <a:pt x="9163" y="15857"/>
                    <a:pt x="9332" y="15857"/>
                  </a:cubicBezTo>
                  <a:cubicBezTo>
                    <a:pt x="9502" y="15857"/>
                    <a:pt x="9675" y="15830"/>
                    <a:pt x="9847" y="15777"/>
                  </a:cubicBezTo>
                  <a:close/>
                  <a:moveTo>
                    <a:pt x="9347" y="1"/>
                  </a:moveTo>
                  <a:cubicBezTo>
                    <a:pt x="9252" y="1"/>
                    <a:pt x="9216" y="49"/>
                    <a:pt x="9193" y="132"/>
                  </a:cubicBezTo>
                  <a:cubicBezTo>
                    <a:pt x="9097" y="418"/>
                    <a:pt x="8978" y="692"/>
                    <a:pt x="8895" y="965"/>
                  </a:cubicBezTo>
                  <a:cubicBezTo>
                    <a:pt x="8847" y="1120"/>
                    <a:pt x="8788" y="1287"/>
                    <a:pt x="8752" y="1442"/>
                  </a:cubicBezTo>
                  <a:cubicBezTo>
                    <a:pt x="8657" y="1965"/>
                    <a:pt x="8633" y="2489"/>
                    <a:pt x="8657" y="3013"/>
                  </a:cubicBezTo>
                  <a:cubicBezTo>
                    <a:pt x="8669" y="3073"/>
                    <a:pt x="8657" y="3144"/>
                    <a:pt x="8621" y="3168"/>
                  </a:cubicBezTo>
                  <a:cubicBezTo>
                    <a:pt x="8478" y="3347"/>
                    <a:pt x="8300" y="3525"/>
                    <a:pt x="8133" y="3704"/>
                  </a:cubicBezTo>
                  <a:cubicBezTo>
                    <a:pt x="7929" y="3425"/>
                    <a:pt x="7649" y="3282"/>
                    <a:pt x="7300" y="3282"/>
                  </a:cubicBezTo>
                  <a:cubicBezTo>
                    <a:pt x="7261" y="3282"/>
                    <a:pt x="7221" y="3283"/>
                    <a:pt x="7180" y="3287"/>
                  </a:cubicBezTo>
                  <a:cubicBezTo>
                    <a:pt x="7180" y="3251"/>
                    <a:pt x="7168" y="3228"/>
                    <a:pt x="7168" y="3216"/>
                  </a:cubicBezTo>
                  <a:cubicBezTo>
                    <a:pt x="7168" y="3156"/>
                    <a:pt x="7145" y="3097"/>
                    <a:pt x="7145" y="3037"/>
                  </a:cubicBezTo>
                  <a:cubicBezTo>
                    <a:pt x="7085" y="2537"/>
                    <a:pt x="6883" y="2096"/>
                    <a:pt x="6490" y="1775"/>
                  </a:cubicBezTo>
                  <a:cubicBezTo>
                    <a:pt x="6406" y="1704"/>
                    <a:pt x="6275" y="1668"/>
                    <a:pt x="6168" y="1620"/>
                  </a:cubicBezTo>
                  <a:cubicBezTo>
                    <a:pt x="6121" y="1739"/>
                    <a:pt x="6049" y="1846"/>
                    <a:pt x="6037" y="1965"/>
                  </a:cubicBezTo>
                  <a:cubicBezTo>
                    <a:pt x="5990" y="2489"/>
                    <a:pt x="6156" y="2930"/>
                    <a:pt x="6478" y="3335"/>
                  </a:cubicBezTo>
                  <a:cubicBezTo>
                    <a:pt x="6526" y="3394"/>
                    <a:pt x="6573" y="3454"/>
                    <a:pt x="6633" y="3525"/>
                  </a:cubicBezTo>
                  <a:cubicBezTo>
                    <a:pt x="6275" y="3787"/>
                    <a:pt x="6180" y="4121"/>
                    <a:pt x="6228" y="4502"/>
                  </a:cubicBezTo>
                  <a:cubicBezTo>
                    <a:pt x="5978" y="4478"/>
                    <a:pt x="5740" y="4478"/>
                    <a:pt x="5513" y="4466"/>
                  </a:cubicBezTo>
                  <a:cubicBezTo>
                    <a:pt x="5466" y="4466"/>
                    <a:pt x="5418" y="4442"/>
                    <a:pt x="5394" y="4406"/>
                  </a:cubicBezTo>
                  <a:cubicBezTo>
                    <a:pt x="5263" y="4275"/>
                    <a:pt x="5144" y="4144"/>
                    <a:pt x="4990" y="4001"/>
                  </a:cubicBezTo>
                  <a:cubicBezTo>
                    <a:pt x="4609" y="3668"/>
                    <a:pt x="4228" y="3311"/>
                    <a:pt x="3739" y="3097"/>
                  </a:cubicBezTo>
                  <a:cubicBezTo>
                    <a:pt x="3478" y="2978"/>
                    <a:pt x="3216" y="2858"/>
                    <a:pt x="2954" y="2727"/>
                  </a:cubicBezTo>
                  <a:cubicBezTo>
                    <a:pt x="2922" y="2706"/>
                    <a:pt x="2892" y="2694"/>
                    <a:pt x="2861" y="2694"/>
                  </a:cubicBezTo>
                  <a:cubicBezTo>
                    <a:pt x="2824" y="2694"/>
                    <a:pt x="2785" y="2712"/>
                    <a:pt x="2739" y="2751"/>
                  </a:cubicBezTo>
                  <a:cubicBezTo>
                    <a:pt x="2668" y="2835"/>
                    <a:pt x="2668" y="2870"/>
                    <a:pt x="2716" y="2966"/>
                  </a:cubicBezTo>
                  <a:cubicBezTo>
                    <a:pt x="2846" y="3228"/>
                    <a:pt x="2966" y="3501"/>
                    <a:pt x="3097" y="3763"/>
                  </a:cubicBezTo>
                  <a:cubicBezTo>
                    <a:pt x="3180" y="3930"/>
                    <a:pt x="3251" y="4109"/>
                    <a:pt x="3370" y="4240"/>
                  </a:cubicBezTo>
                  <a:cubicBezTo>
                    <a:pt x="3692" y="4632"/>
                    <a:pt x="4037" y="5002"/>
                    <a:pt x="4382" y="5394"/>
                  </a:cubicBezTo>
                  <a:cubicBezTo>
                    <a:pt x="4406" y="5430"/>
                    <a:pt x="4454" y="5478"/>
                    <a:pt x="4454" y="5525"/>
                  </a:cubicBezTo>
                  <a:cubicBezTo>
                    <a:pt x="4466" y="5764"/>
                    <a:pt x="4466" y="6002"/>
                    <a:pt x="4490" y="6252"/>
                  </a:cubicBezTo>
                  <a:cubicBezTo>
                    <a:pt x="4425" y="6242"/>
                    <a:pt x="4363" y="6237"/>
                    <a:pt x="4302" y="6237"/>
                  </a:cubicBezTo>
                  <a:cubicBezTo>
                    <a:pt x="3993" y="6237"/>
                    <a:pt x="3732" y="6366"/>
                    <a:pt x="3513" y="6645"/>
                  </a:cubicBezTo>
                  <a:cubicBezTo>
                    <a:pt x="3489" y="6621"/>
                    <a:pt x="3478" y="6621"/>
                    <a:pt x="3454" y="6609"/>
                  </a:cubicBezTo>
                  <a:cubicBezTo>
                    <a:pt x="3430" y="6585"/>
                    <a:pt x="3394" y="6561"/>
                    <a:pt x="3370" y="6537"/>
                  </a:cubicBezTo>
                  <a:cubicBezTo>
                    <a:pt x="3037" y="6240"/>
                    <a:pt x="2656" y="6109"/>
                    <a:pt x="2239" y="6061"/>
                  </a:cubicBezTo>
                  <a:cubicBezTo>
                    <a:pt x="2212" y="6059"/>
                    <a:pt x="2184" y="6058"/>
                    <a:pt x="2157" y="6058"/>
                  </a:cubicBezTo>
                  <a:cubicBezTo>
                    <a:pt x="2029" y="6058"/>
                    <a:pt x="1900" y="6079"/>
                    <a:pt x="1763" y="6109"/>
                  </a:cubicBezTo>
                  <a:cubicBezTo>
                    <a:pt x="1596" y="6133"/>
                    <a:pt x="1573" y="6204"/>
                    <a:pt x="1656" y="6347"/>
                  </a:cubicBezTo>
                  <a:cubicBezTo>
                    <a:pt x="1739" y="6490"/>
                    <a:pt x="1870" y="6657"/>
                    <a:pt x="2001" y="6764"/>
                  </a:cubicBezTo>
                  <a:cubicBezTo>
                    <a:pt x="2311" y="7014"/>
                    <a:pt x="2680" y="7180"/>
                    <a:pt x="3097" y="7192"/>
                  </a:cubicBezTo>
                  <a:cubicBezTo>
                    <a:pt x="3239" y="7192"/>
                    <a:pt x="3299" y="7216"/>
                    <a:pt x="3275" y="7371"/>
                  </a:cubicBezTo>
                  <a:cubicBezTo>
                    <a:pt x="3251" y="7669"/>
                    <a:pt x="3394" y="7907"/>
                    <a:pt x="3608" y="8097"/>
                  </a:cubicBezTo>
                  <a:cubicBezTo>
                    <a:pt x="3632" y="8133"/>
                    <a:pt x="3680" y="8157"/>
                    <a:pt x="3692" y="8169"/>
                  </a:cubicBezTo>
                  <a:cubicBezTo>
                    <a:pt x="3513" y="8335"/>
                    <a:pt x="3358" y="8502"/>
                    <a:pt x="3180" y="8645"/>
                  </a:cubicBezTo>
                  <a:cubicBezTo>
                    <a:pt x="3144" y="8681"/>
                    <a:pt x="3085" y="8693"/>
                    <a:pt x="3037" y="8693"/>
                  </a:cubicBezTo>
                  <a:cubicBezTo>
                    <a:pt x="2902" y="8693"/>
                    <a:pt x="2757" y="8687"/>
                    <a:pt x="2615" y="8687"/>
                  </a:cubicBezTo>
                  <a:cubicBezTo>
                    <a:pt x="2544" y="8687"/>
                    <a:pt x="2473" y="8689"/>
                    <a:pt x="2406" y="8693"/>
                  </a:cubicBezTo>
                  <a:cubicBezTo>
                    <a:pt x="1906" y="8728"/>
                    <a:pt x="1430" y="8752"/>
                    <a:pt x="977" y="8931"/>
                  </a:cubicBezTo>
                  <a:cubicBezTo>
                    <a:pt x="703" y="9038"/>
                    <a:pt x="418" y="9145"/>
                    <a:pt x="144" y="9228"/>
                  </a:cubicBezTo>
                  <a:cubicBezTo>
                    <a:pt x="49" y="9264"/>
                    <a:pt x="1" y="9288"/>
                    <a:pt x="1" y="9395"/>
                  </a:cubicBezTo>
                  <a:cubicBezTo>
                    <a:pt x="1" y="9502"/>
                    <a:pt x="49" y="9538"/>
                    <a:pt x="144" y="9574"/>
                  </a:cubicBezTo>
                  <a:cubicBezTo>
                    <a:pt x="406" y="9657"/>
                    <a:pt x="680" y="9776"/>
                    <a:pt x="953" y="9871"/>
                  </a:cubicBezTo>
                  <a:cubicBezTo>
                    <a:pt x="1120" y="9919"/>
                    <a:pt x="1287" y="9978"/>
                    <a:pt x="1453" y="10002"/>
                  </a:cubicBezTo>
                  <a:cubicBezTo>
                    <a:pt x="1866" y="10089"/>
                    <a:pt x="2287" y="10113"/>
                    <a:pt x="2709" y="10113"/>
                  </a:cubicBezTo>
                  <a:cubicBezTo>
                    <a:pt x="2810" y="10113"/>
                    <a:pt x="2912" y="10112"/>
                    <a:pt x="3013" y="10109"/>
                  </a:cubicBezTo>
                  <a:cubicBezTo>
                    <a:pt x="3033" y="10104"/>
                    <a:pt x="3053" y="10102"/>
                    <a:pt x="3071" y="10102"/>
                  </a:cubicBezTo>
                  <a:cubicBezTo>
                    <a:pt x="3098" y="10102"/>
                    <a:pt x="3123" y="10107"/>
                    <a:pt x="3144" y="10121"/>
                  </a:cubicBezTo>
                  <a:cubicBezTo>
                    <a:pt x="3323" y="10288"/>
                    <a:pt x="3501" y="10467"/>
                    <a:pt x="3680" y="10633"/>
                  </a:cubicBezTo>
                  <a:cubicBezTo>
                    <a:pt x="3358" y="10955"/>
                    <a:pt x="3275" y="11086"/>
                    <a:pt x="3263" y="11407"/>
                  </a:cubicBezTo>
                  <a:cubicBezTo>
                    <a:pt x="3251" y="11610"/>
                    <a:pt x="3251" y="11610"/>
                    <a:pt x="3037" y="11621"/>
                  </a:cubicBezTo>
                  <a:cubicBezTo>
                    <a:pt x="2537" y="11669"/>
                    <a:pt x="2084" y="11883"/>
                    <a:pt x="1763" y="12264"/>
                  </a:cubicBezTo>
                  <a:cubicBezTo>
                    <a:pt x="1668" y="12372"/>
                    <a:pt x="1656" y="12502"/>
                    <a:pt x="1596" y="12622"/>
                  </a:cubicBezTo>
                  <a:cubicBezTo>
                    <a:pt x="1715" y="12669"/>
                    <a:pt x="1834" y="12741"/>
                    <a:pt x="1954" y="12753"/>
                  </a:cubicBezTo>
                  <a:cubicBezTo>
                    <a:pt x="2011" y="12758"/>
                    <a:pt x="2069" y="12761"/>
                    <a:pt x="2125" y="12761"/>
                  </a:cubicBezTo>
                  <a:cubicBezTo>
                    <a:pt x="2565" y="12761"/>
                    <a:pt x="2951" y="12598"/>
                    <a:pt x="3299" y="12324"/>
                  </a:cubicBezTo>
                  <a:cubicBezTo>
                    <a:pt x="3358" y="12276"/>
                    <a:pt x="3406" y="12241"/>
                    <a:pt x="3489" y="12181"/>
                  </a:cubicBezTo>
                  <a:cubicBezTo>
                    <a:pt x="3702" y="12465"/>
                    <a:pt x="3984" y="12585"/>
                    <a:pt x="4284" y="12585"/>
                  </a:cubicBezTo>
                  <a:cubicBezTo>
                    <a:pt x="4336" y="12585"/>
                    <a:pt x="4389" y="12581"/>
                    <a:pt x="4442" y="12574"/>
                  </a:cubicBezTo>
                  <a:lnTo>
                    <a:pt x="4442" y="13288"/>
                  </a:lnTo>
                  <a:cubicBezTo>
                    <a:pt x="4442" y="13336"/>
                    <a:pt x="4406" y="13384"/>
                    <a:pt x="4382" y="13407"/>
                  </a:cubicBezTo>
                  <a:cubicBezTo>
                    <a:pt x="4240" y="13550"/>
                    <a:pt x="4109" y="13669"/>
                    <a:pt x="3978" y="13812"/>
                  </a:cubicBezTo>
                  <a:cubicBezTo>
                    <a:pt x="3632" y="14205"/>
                    <a:pt x="3275" y="14586"/>
                    <a:pt x="3073" y="15074"/>
                  </a:cubicBezTo>
                  <a:cubicBezTo>
                    <a:pt x="2966" y="15336"/>
                    <a:pt x="2835" y="15586"/>
                    <a:pt x="2716" y="15836"/>
                  </a:cubicBezTo>
                  <a:cubicBezTo>
                    <a:pt x="2668" y="15908"/>
                    <a:pt x="2656" y="15967"/>
                    <a:pt x="2727" y="16051"/>
                  </a:cubicBezTo>
                  <a:cubicBezTo>
                    <a:pt x="2767" y="16090"/>
                    <a:pt x="2802" y="16108"/>
                    <a:pt x="2843" y="16108"/>
                  </a:cubicBezTo>
                  <a:cubicBezTo>
                    <a:pt x="2875" y="16108"/>
                    <a:pt x="2911" y="16096"/>
                    <a:pt x="2954" y="16074"/>
                  </a:cubicBezTo>
                  <a:cubicBezTo>
                    <a:pt x="3204" y="15943"/>
                    <a:pt x="3466" y="15836"/>
                    <a:pt x="3728" y="15705"/>
                  </a:cubicBezTo>
                  <a:cubicBezTo>
                    <a:pt x="3882" y="15610"/>
                    <a:pt x="4061" y="15539"/>
                    <a:pt x="4216" y="15420"/>
                  </a:cubicBezTo>
                  <a:cubicBezTo>
                    <a:pt x="4621" y="15110"/>
                    <a:pt x="4978" y="14753"/>
                    <a:pt x="5359" y="14419"/>
                  </a:cubicBezTo>
                  <a:cubicBezTo>
                    <a:pt x="5394" y="14384"/>
                    <a:pt x="5442" y="14336"/>
                    <a:pt x="5478" y="14336"/>
                  </a:cubicBezTo>
                  <a:lnTo>
                    <a:pt x="6204" y="14336"/>
                  </a:lnTo>
                  <a:cubicBezTo>
                    <a:pt x="6145" y="14705"/>
                    <a:pt x="6264" y="15039"/>
                    <a:pt x="6597" y="15289"/>
                  </a:cubicBezTo>
                  <a:cubicBezTo>
                    <a:pt x="6549" y="15348"/>
                    <a:pt x="6526" y="15396"/>
                    <a:pt x="6478" y="15431"/>
                  </a:cubicBezTo>
                  <a:cubicBezTo>
                    <a:pt x="6180" y="15765"/>
                    <a:pt x="6037" y="16170"/>
                    <a:pt x="6002" y="16598"/>
                  </a:cubicBezTo>
                  <a:cubicBezTo>
                    <a:pt x="5990" y="16741"/>
                    <a:pt x="6025" y="16896"/>
                    <a:pt x="6061" y="17039"/>
                  </a:cubicBezTo>
                  <a:cubicBezTo>
                    <a:pt x="6077" y="17139"/>
                    <a:pt x="6107" y="17184"/>
                    <a:pt x="6165" y="17184"/>
                  </a:cubicBezTo>
                  <a:cubicBezTo>
                    <a:pt x="6197" y="17184"/>
                    <a:pt x="6237" y="17171"/>
                    <a:pt x="6287" y="17146"/>
                  </a:cubicBezTo>
                  <a:cubicBezTo>
                    <a:pt x="6406" y="17074"/>
                    <a:pt x="6526" y="17003"/>
                    <a:pt x="6609" y="16896"/>
                  </a:cubicBezTo>
                  <a:cubicBezTo>
                    <a:pt x="6930" y="16551"/>
                    <a:pt x="7121" y="16146"/>
                    <a:pt x="7133" y="15693"/>
                  </a:cubicBezTo>
                  <a:cubicBezTo>
                    <a:pt x="7133" y="15571"/>
                    <a:pt x="7168" y="15510"/>
                    <a:pt x="7268" y="15510"/>
                  </a:cubicBezTo>
                  <a:cubicBezTo>
                    <a:pt x="7284" y="15510"/>
                    <a:pt x="7303" y="15511"/>
                    <a:pt x="7323" y="15515"/>
                  </a:cubicBezTo>
                  <a:cubicBezTo>
                    <a:pt x="7347" y="15517"/>
                    <a:pt x="7370" y="15518"/>
                    <a:pt x="7393" y="15518"/>
                  </a:cubicBezTo>
                  <a:cubicBezTo>
                    <a:pt x="7613" y="15518"/>
                    <a:pt x="7804" y="15417"/>
                    <a:pt x="7966" y="15277"/>
                  </a:cubicBezTo>
                  <a:cubicBezTo>
                    <a:pt x="8038" y="15217"/>
                    <a:pt x="8097" y="15158"/>
                    <a:pt x="8145" y="15110"/>
                  </a:cubicBezTo>
                  <a:cubicBezTo>
                    <a:pt x="8311" y="15289"/>
                    <a:pt x="8466" y="15455"/>
                    <a:pt x="8621" y="15634"/>
                  </a:cubicBezTo>
                  <a:cubicBezTo>
                    <a:pt x="8645" y="15670"/>
                    <a:pt x="8669" y="15717"/>
                    <a:pt x="8669" y="15765"/>
                  </a:cubicBezTo>
                  <a:cubicBezTo>
                    <a:pt x="8669" y="15967"/>
                    <a:pt x="8645" y="16193"/>
                    <a:pt x="8669" y="16408"/>
                  </a:cubicBezTo>
                  <a:cubicBezTo>
                    <a:pt x="8692" y="16884"/>
                    <a:pt x="8704" y="17360"/>
                    <a:pt x="8883" y="17813"/>
                  </a:cubicBezTo>
                  <a:cubicBezTo>
                    <a:pt x="8990" y="18098"/>
                    <a:pt x="9097" y="18396"/>
                    <a:pt x="9204" y="18682"/>
                  </a:cubicBezTo>
                  <a:cubicBezTo>
                    <a:pt x="9228" y="18765"/>
                    <a:pt x="9276" y="18801"/>
                    <a:pt x="9383" y="18801"/>
                  </a:cubicBezTo>
                  <a:cubicBezTo>
                    <a:pt x="9490" y="18801"/>
                    <a:pt x="9514" y="18753"/>
                    <a:pt x="9550" y="18670"/>
                  </a:cubicBezTo>
                  <a:cubicBezTo>
                    <a:pt x="9633" y="18384"/>
                    <a:pt x="9752" y="18110"/>
                    <a:pt x="9847" y="17836"/>
                  </a:cubicBezTo>
                  <a:cubicBezTo>
                    <a:pt x="9883" y="17682"/>
                    <a:pt x="9943" y="17515"/>
                    <a:pt x="9978" y="17360"/>
                  </a:cubicBezTo>
                  <a:cubicBezTo>
                    <a:pt x="10085" y="16836"/>
                    <a:pt x="10097" y="16312"/>
                    <a:pt x="10085" y="15789"/>
                  </a:cubicBezTo>
                  <a:cubicBezTo>
                    <a:pt x="10062" y="15729"/>
                    <a:pt x="10085" y="15658"/>
                    <a:pt x="10109" y="15634"/>
                  </a:cubicBezTo>
                  <a:cubicBezTo>
                    <a:pt x="10264" y="15455"/>
                    <a:pt x="10443" y="15277"/>
                    <a:pt x="10597" y="15098"/>
                  </a:cubicBezTo>
                  <a:cubicBezTo>
                    <a:pt x="10795" y="15369"/>
                    <a:pt x="11075" y="15512"/>
                    <a:pt x="11420" y="15512"/>
                  </a:cubicBezTo>
                  <a:cubicBezTo>
                    <a:pt x="11470" y="15512"/>
                    <a:pt x="11521" y="15509"/>
                    <a:pt x="11574" y="15503"/>
                  </a:cubicBezTo>
                  <a:cubicBezTo>
                    <a:pt x="11586" y="15598"/>
                    <a:pt x="11586" y="15670"/>
                    <a:pt x="11598" y="15753"/>
                  </a:cubicBezTo>
                  <a:cubicBezTo>
                    <a:pt x="11657" y="16253"/>
                    <a:pt x="11871" y="16682"/>
                    <a:pt x="12252" y="17015"/>
                  </a:cubicBezTo>
                  <a:cubicBezTo>
                    <a:pt x="12348" y="17086"/>
                    <a:pt x="12479" y="17122"/>
                    <a:pt x="12586" y="17158"/>
                  </a:cubicBezTo>
                  <a:cubicBezTo>
                    <a:pt x="12622" y="17039"/>
                    <a:pt x="12705" y="16944"/>
                    <a:pt x="12717" y="16824"/>
                  </a:cubicBezTo>
                  <a:cubicBezTo>
                    <a:pt x="12764" y="16301"/>
                    <a:pt x="12598" y="15848"/>
                    <a:pt x="12264" y="15455"/>
                  </a:cubicBezTo>
                  <a:cubicBezTo>
                    <a:pt x="12229" y="15396"/>
                    <a:pt x="12181" y="15336"/>
                    <a:pt x="12121" y="15253"/>
                  </a:cubicBezTo>
                  <a:cubicBezTo>
                    <a:pt x="12479" y="15003"/>
                    <a:pt x="12562" y="14658"/>
                    <a:pt x="12526" y="14288"/>
                  </a:cubicBezTo>
                  <a:lnTo>
                    <a:pt x="12526" y="14288"/>
                  </a:lnTo>
                  <a:cubicBezTo>
                    <a:pt x="12776" y="14300"/>
                    <a:pt x="13014" y="14300"/>
                    <a:pt x="13241" y="14324"/>
                  </a:cubicBezTo>
                  <a:cubicBezTo>
                    <a:pt x="13276" y="14324"/>
                    <a:pt x="13324" y="14348"/>
                    <a:pt x="13360" y="14384"/>
                  </a:cubicBezTo>
                  <a:cubicBezTo>
                    <a:pt x="13491" y="14515"/>
                    <a:pt x="13610" y="14646"/>
                    <a:pt x="13753" y="14777"/>
                  </a:cubicBezTo>
                  <a:cubicBezTo>
                    <a:pt x="14146" y="15122"/>
                    <a:pt x="14515" y="15479"/>
                    <a:pt x="15003" y="15693"/>
                  </a:cubicBezTo>
                  <a:cubicBezTo>
                    <a:pt x="15277" y="15812"/>
                    <a:pt x="15527" y="15931"/>
                    <a:pt x="15800" y="16062"/>
                  </a:cubicBezTo>
                  <a:cubicBezTo>
                    <a:pt x="15831" y="16083"/>
                    <a:pt x="15860" y="16095"/>
                    <a:pt x="15888" y="16095"/>
                  </a:cubicBezTo>
                  <a:cubicBezTo>
                    <a:pt x="15925" y="16095"/>
                    <a:pt x="15962" y="16074"/>
                    <a:pt x="16003" y="16027"/>
                  </a:cubicBezTo>
                  <a:cubicBezTo>
                    <a:pt x="16074" y="15955"/>
                    <a:pt x="16074" y="15908"/>
                    <a:pt x="16039" y="15824"/>
                  </a:cubicBezTo>
                  <a:cubicBezTo>
                    <a:pt x="15896" y="15550"/>
                    <a:pt x="15777" y="15289"/>
                    <a:pt x="15646" y="15015"/>
                  </a:cubicBezTo>
                  <a:cubicBezTo>
                    <a:pt x="15574" y="14860"/>
                    <a:pt x="15503" y="14681"/>
                    <a:pt x="15384" y="14538"/>
                  </a:cubicBezTo>
                  <a:cubicBezTo>
                    <a:pt x="15050" y="14157"/>
                    <a:pt x="14705" y="13788"/>
                    <a:pt x="14372" y="13395"/>
                  </a:cubicBezTo>
                  <a:cubicBezTo>
                    <a:pt x="14336" y="13348"/>
                    <a:pt x="14288" y="13312"/>
                    <a:pt x="14288" y="13264"/>
                  </a:cubicBezTo>
                  <a:cubicBezTo>
                    <a:pt x="14276" y="13026"/>
                    <a:pt x="14276" y="12788"/>
                    <a:pt x="14265" y="12538"/>
                  </a:cubicBezTo>
                  <a:lnTo>
                    <a:pt x="14265" y="12538"/>
                  </a:lnTo>
                  <a:cubicBezTo>
                    <a:pt x="14328" y="12548"/>
                    <a:pt x="14391" y="12554"/>
                    <a:pt x="14453" y="12554"/>
                  </a:cubicBezTo>
                  <a:cubicBezTo>
                    <a:pt x="14750" y="12554"/>
                    <a:pt x="15022" y="12431"/>
                    <a:pt x="15229" y="12145"/>
                  </a:cubicBezTo>
                  <a:cubicBezTo>
                    <a:pt x="15289" y="12193"/>
                    <a:pt x="15336" y="12217"/>
                    <a:pt x="15396" y="12276"/>
                  </a:cubicBezTo>
                  <a:cubicBezTo>
                    <a:pt x="15717" y="12574"/>
                    <a:pt x="16110" y="12717"/>
                    <a:pt x="16527" y="12753"/>
                  </a:cubicBezTo>
                  <a:cubicBezTo>
                    <a:pt x="16558" y="12757"/>
                    <a:pt x="16589" y="12759"/>
                    <a:pt x="16619" y="12759"/>
                  </a:cubicBezTo>
                  <a:cubicBezTo>
                    <a:pt x="16752" y="12759"/>
                    <a:pt x="16879" y="12722"/>
                    <a:pt x="17015" y="12693"/>
                  </a:cubicBezTo>
                  <a:cubicBezTo>
                    <a:pt x="17146" y="12669"/>
                    <a:pt x="17182" y="12598"/>
                    <a:pt x="17110" y="12479"/>
                  </a:cubicBezTo>
                  <a:cubicBezTo>
                    <a:pt x="17003" y="12312"/>
                    <a:pt x="16896" y="12157"/>
                    <a:pt x="16753" y="12038"/>
                  </a:cubicBezTo>
                  <a:cubicBezTo>
                    <a:pt x="16432" y="11788"/>
                    <a:pt x="16062" y="11621"/>
                    <a:pt x="15646" y="11610"/>
                  </a:cubicBezTo>
                  <a:cubicBezTo>
                    <a:pt x="15515" y="11610"/>
                    <a:pt x="15455" y="11586"/>
                    <a:pt x="15467" y="11431"/>
                  </a:cubicBezTo>
                  <a:cubicBezTo>
                    <a:pt x="15503" y="11133"/>
                    <a:pt x="15348" y="10895"/>
                    <a:pt x="15146" y="10705"/>
                  </a:cubicBezTo>
                  <a:cubicBezTo>
                    <a:pt x="15110" y="10669"/>
                    <a:pt x="15062" y="10645"/>
                    <a:pt x="15050" y="10633"/>
                  </a:cubicBezTo>
                  <a:cubicBezTo>
                    <a:pt x="15229" y="10467"/>
                    <a:pt x="15396" y="10300"/>
                    <a:pt x="15574" y="10157"/>
                  </a:cubicBezTo>
                  <a:cubicBezTo>
                    <a:pt x="15598" y="10121"/>
                    <a:pt x="15658" y="10109"/>
                    <a:pt x="15705" y="10109"/>
                  </a:cubicBezTo>
                  <a:cubicBezTo>
                    <a:pt x="15848" y="10109"/>
                    <a:pt x="15991" y="10115"/>
                    <a:pt x="16134" y="10115"/>
                  </a:cubicBezTo>
                  <a:cubicBezTo>
                    <a:pt x="16205" y="10115"/>
                    <a:pt x="16277" y="10113"/>
                    <a:pt x="16348" y="10109"/>
                  </a:cubicBezTo>
                  <a:cubicBezTo>
                    <a:pt x="16836" y="10074"/>
                    <a:pt x="17313" y="10050"/>
                    <a:pt x="17777" y="9871"/>
                  </a:cubicBezTo>
                  <a:cubicBezTo>
                    <a:pt x="18039" y="9764"/>
                    <a:pt x="18325" y="9657"/>
                    <a:pt x="18610" y="9574"/>
                  </a:cubicBezTo>
                  <a:cubicBezTo>
                    <a:pt x="18694" y="9538"/>
                    <a:pt x="18741" y="9514"/>
                    <a:pt x="18741" y="9407"/>
                  </a:cubicBezTo>
                  <a:cubicBezTo>
                    <a:pt x="18741" y="9300"/>
                    <a:pt x="18694" y="9264"/>
                    <a:pt x="18610" y="9228"/>
                  </a:cubicBezTo>
                  <a:cubicBezTo>
                    <a:pt x="18337" y="9145"/>
                    <a:pt x="18075" y="9026"/>
                    <a:pt x="17789" y="8931"/>
                  </a:cubicBezTo>
                  <a:cubicBezTo>
                    <a:pt x="17622" y="8883"/>
                    <a:pt x="17467" y="8823"/>
                    <a:pt x="17301" y="8800"/>
                  </a:cubicBezTo>
                  <a:cubicBezTo>
                    <a:pt x="16878" y="8713"/>
                    <a:pt x="16456" y="8689"/>
                    <a:pt x="16040" y="8689"/>
                  </a:cubicBezTo>
                  <a:cubicBezTo>
                    <a:pt x="15940" y="8689"/>
                    <a:pt x="15840" y="8690"/>
                    <a:pt x="15741" y="8693"/>
                  </a:cubicBezTo>
                  <a:cubicBezTo>
                    <a:pt x="15721" y="8697"/>
                    <a:pt x="15699" y="8700"/>
                    <a:pt x="15678" y="8700"/>
                  </a:cubicBezTo>
                  <a:cubicBezTo>
                    <a:pt x="15648" y="8700"/>
                    <a:pt x="15619" y="8695"/>
                    <a:pt x="15598" y="8681"/>
                  </a:cubicBezTo>
                  <a:cubicBezTo>
                    <a:pt x="15419" y="8514"/>
                    <a:pt x="15241" y="8335"/>
                    <a:pt x="15062" y="8169"/>
                  </a:cubicBezTo>
                  <a:cubicBezTo>
                    <a:pt x="15300" y="7978"/>
                    <a:pt x="15479" y="7740"/>
                    <a:pt x="15479" y="7395"/>
                  </a:cubicBezTo>
                  <a:cubicBezTo>
                    <a:pt x="15479" y="7192"/>
                    <a:pt x="15503" y="7192"/>
                    <a:pt x="15705" y="7180"/>
                  </a:cubicBezTo>
                  <a:cubicBezTo>
                    <a:pt x="16217" y="7133"/>
                    <a:pt x="16658" y="6918"/>
                    <a:pt x="16991" y="6537"/>
                  </a:cubicBezTo>
                  <a:cubicBezTo>
                    <a:pt x="17074" y="6430"/>
                    <a:pt x="17086" y="6299"/>
                    <a:pt x="17146" y="6180"/>
                  </a:cubicBezTo>
                  <a:cubicBezTo>
                    <a:pt x="17027" y="6133"/>
                    <a:pt x="16908" y="6061"/>
                    <a:pt x="16789" y="6049"/>
                  </a:cubicBezTo>
                  <a:cubicBezTo>
                    <a:pt x="16732" y="6044"/>
                    <a:pt x="16676" y="6041"/>
                    <a:pt x="16621" y="6041"/>
                  </a:cubicBezTo>
                  <a:cubicBezTo>
                    <a:pt x="16187" y="6041"/>
                    <a:pt x="15793" y="6203"/>
                    <a:pt x="15455" y="6478"/>
                  </a:cubicBezTo>
                  <a:cubicBezTo>
                    <a:pt x="15396" y="6526"/>
                    <a:pt x="15336" y="6561"/>
                    <a:pt x="15265" y="6621"/>
                  </a:cubicBezTo>
                  <a:cubicBezTo>
                    <a:pt x="15042" y="6337"/>
                    <a:pt x="14767" y="6217"/>
                    <a:pt x="14470" y="6217"/>
                  </a:cubicBezTo>
                  <a:cubicBezTo>
                    <a:pt x="14418" y="6217"/>
                    <a:pt x="14365" y="6221"/>
                    <a:pt x="14312" y="6228"/>
                  </a:cubicBezTo>
                  <a:lnTo>
                    <a:pt x="14312" y="5514"/>
                  </a:lnTo>
                  <a:cubicBezTo>
                    <a:pt x="14312" y="5466"/>
                    <a:pt x="14336" y="5418"/>
                    <a:pt x="14372" y="5394"/>
                  </a:cubicBezTo>
                  <a:cubicBezTo>
                    <a:pt x="14503" y="5252"/>
                    <a:pt x="14634" y="5133"/>
                    <a:pt x="14765" y="4990"/>
                  </a:cubicBezTo>
                  <a:cubicBezTo>
                    <a:pt x="15110" y="4597"/>
                    <a:pt x="15467" y="4216"/>
                    <a:pt x="15681" y="3728"/>
                  </a:cubicBezTo>
                  <a:cubicBezTo>
                    <a:pt x="15777" y="3466"/>
                    <a:pt x="15920" y="3216"/>
                    <a:pt x="16039" y="2966"/>
                  </a:cubicBezTo>
                  <a:cubicBezTo>
                    <a:pt x="16074" y="2894"/>
                    <a:pt x="16098" y="2835"/>
                    <a:pt x="16015" y="2751"/>
                  </a:cubicBezTo>
                  <a:cubicBezTo>
                    <a:pt x="15975" y="2712"/>
                    <a:pt x="15940" y="2694"/>
                    <a:pt x="15902" y="2694"/>
                  </a:cubicBezTo>
                  <a:cubicBezTo>
                    <a:pt x="15871" y="2694"/>
                    <a:pt x="15838" y="2706"/>
                    <a:pt x="15800" y="2727"/>
                  </a:cubicBezTo>
                  <a:cubicBezTo>
                    <a:pt x="15539" y="2858"/>
                    <a:pt x="15277" y="2966"/>
                    <a:pt x="15027" y="3097"/>
                  </a:cubicBezTo>
                  <a:cubicBezTo>
                    <a:pt x="14860" y="3192"/>
                    <a:pt x="14681" y="3263"/>
                    <a:pt x="14527" y="3382"/>
                  </a:cubicBezTo>
                  <a:cubicBezTo>
                    <a:pt x="14134" y="3692"/>
                    <a:pt x="13776" y="4049"/>
                    <a:pt x="13384" y="4382"/>
                  </a:cubicBezTo>
                  <a:cubicBezTo>
                    <a:pt x="13360" y="4418"/>
                    <a:pt x="13312" y="4466"/>
                    <a:pt x="13264" y="4466"/>
                  </a:cubicBezTo>
                  <a:lnTo>
                    <a:pt x="12538" y="4466"/>
                  </a:lnTo>
                  <a:cubicBezTo>
                    <a:pt x="12586" y="4097"/>
                    <a:pt x="12467" y="3751"/>
                    <a:pt x="12133" y="3513"/>
                  </a:cubicBezTo>
                  <a:cubicBezTo>
                    <a:pt x="12181" y="3442"/>
                    <a:pt x="12205" y="3394"/>
                    <a:pt x="12252" y="3347"/>
                  </a:cubicBezTo>
                  <a:cubicBezTo>
                    <a:pt x="12550" y="3025"/>
                    <a:pt x="12705" y="2620"/>
                    <a:pt x="12729" y="2192"/>
                  </a:cubicBezTo>
                  <a:cubicBezTo>
                    <a:pt x="12729" y="2037"/>
                    <a:pt x="12705" y="1894"/>
                    <a:pt x="12669" y="1739"/>
                  </a:cubicBezTo>
                  <a:cubicBezTo>
                    <a:pt x="12654" y="1647"/>
                    <a:pt x="12624" y="1600"/>
                    <a:pt x="12566" y="1600"/>
                  </a:cubicBezTo>
                  <a:cubicBezTo>
                    <a:pt x="12534" y="1600"/>
                    <a:pt x="12494" y="1614"/>
                    <a:pt x="12443" y="1644"/>
                  </a:cubicBezTo>
                  <a:cubicBezTo>
                    <a:pt x="12324" y="1715"/>
                    <a:pt x="12205" y="1787"/>
                    <a:pt x="12121" y="1894"/>
                  </a:cubicBezTo>
                  <a:cubicBezTo>
                    <a:pt x="11812" y="2239"/>
                    <a:pt x="11609" y="2632"/>
                    <a:pt x="11598" y="3097"/>
                  </a:cubicBezTo>
                  <a:cubicBezTo>
                    <a:pt x="11598" y="3217"/>
                    <a:pt x="11558" y="3277"/>
                    <a:pt x="11441" y="3277"/>
                  </a:cubicBezTo>
                  <a:cubicBezTo>
                    <a:pt x="11430" y="3277"/>
                    <a:pt x="11419" y="3276"/>
                    <a:pt x="11407" y="3275"/>
                  </a:cubicBezTo>
                  <a:cubicBezTo>
                    <a:pt x="11382" y="3273"/>
                    <a:pt x="11356" y="3272"/>
                    <a:pt x="11332" y="3272"/>
                  </a:cubicBezTo>
                  <a:cubicBezTo>
                    <a:pt x="11114" y="3272"/>
                    <a:pt x="10924" y="3364"/>
                    <a:pt x="10764" y="3513"/>
                  </a:cubicBezTo>
                  <a:cubicBezTo>
                    <a:pt x="10693" y="3573"/>
                    <a:pt x="10633" y="3632"/>
                    <a:pt x="10586" y="3680"/>
                  </a:cubicBezTo>
                  <a:cubicBezTo>
                    <a:pt x="10419" y="3501"/>
                    <a:pt x="10264" y="3335"/>
                    <a:pt x="10109" y="3156"/>
                  </a:cubicBezTo>
                  <a:cubicBezTo>
                    <a:pt x="10085" y="3132"/>
                    <a:pt x="10062" y="3073"/>
                    <a:pt x="10062" y="3025"/>
                  </a:cubicBezTo>
                  <a:cubicBezTo>
                    <a:pt x="10062" y="2811"/>
                    <a:pt x="10085" y="2608"/>
                    <a:pt x="10062" y="2394"/>
                  </a:cubicBezTo>
                  <a:cubicBezTo>
                    <a:pt x="10038" y="1918"/>
                    <a:pt x="10026" y="1442"/>
                    <a:pt x="9847" y="989"/>
                  </a:cubicBezTo>
                  <a:cubicBezTo>
                    <a:pt x="9740" y="703"/>
                    <a:pt x="9633" y="406"/>
                    <a:pt x="9526" y="120"/>
                  </a:cubicBezTo>
                  <a:cubicBezTo>
                    <a:pt x="9502" y="37"/>
                    <a:pt x="9454" y="1"/>
                    <a:pt x="9347"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521725" y="3773550"/>
              <a:ext cx="16700" cy="28500"/>
            </a:xfrm>
            <a:custGeom>
              <a:avLst/>
              <a:gdLst/>
              <a:ahLst/>
              <a:cxnLst/>
              <a:rect l="l" t="t" r="r" b="b"/>
              <a:pathLst>
                <a:path w="668" h="1140" extrusionOk="0">
                  <a:moveTo>
                    <a:pt x="203" y="380"/>
                  </a:moveTo>
                  <a:lnTo>
                    <a:pt x="203" y="380"/>
                  </a:lnTo>
                  <a:cubicBezTo>
                    <a:pt x="382" y="451"/>
                    <a:pt x="489" y="689"/>
                    <a:pt x="441" y="928"/>
                  </a:cubicBezTo>
                  <a:cubicBezTo>
                    <a:pt x="263" y="773"/>
                    <a:pt x="203" y="594"/>
                    <a:pt x="203" y="380"/>
                  </a:cubicBezTo>
                  <a:close/>
                  <a:moveTo>
                    <a:pt x="114" y="1"/>
                  </a:moveTo>
                  <a:cubicBezTo>
                    <a:pt x="102" y="1"/>
                    <a:pt x="91" y="3"/>
                    <a:pt x="84" y="11"/>
                  </a:cubicBezTo>
                  <a:cubicBezTo>
                    <a:pt x="48" y="23"/>
                    <a:pt x="25" y="82"/>
                    <a:pt x="25" y="118"/>
                  </a:cubicBezTo>
                  <a:cubicBezTo>
                    <a:pt x="25" y="237"/>
                    <a:pt x="1" y="368"/>
                    <a:pt x="25" y="487"/>
                  </a:cubicBezTo>
                  <a:cubicBezTo>
                    <a:pt x="48" y="725"/>
                    <a:pt x="144" y="928"/>
                    <a:pt x="346" y="1082"/>
                  </a:cubicBezTo>
                  <a:cubicBezTo>
                    <a:pt x="401" y="1121"/>
                    <a:pt x="450" y="1139"/>
                    <a:pt x="492" y="1139"/>
                  </a:cubicBezTo>
                  <a:cubicBezTo>
                    <a:pt x="568" y="1139"/>
                    <a:pt x="621" y="1078"/>
                    <a:pt x="644" y="963"/>
                  </a:cubicBezTo>
                  <a:cubicBezTo>
                    <a:pt x="644" y="916"/>
                    <a:pt x="644" y="868"/>
                    <a:pt x="668" y="809"/>
                  </a:cubicBezTo>
                  <a:cubicBezTo>
                    <a:pt x="644" y="749"/>
                    <a:pt x="644" y="678"/>
                    <a:pt x="632" y="582"/>
                  </a:cubicBezTo>
                  <a:cubicBezTo>
                    <a:pt x="560" y="332"/>
                    <a:pt x="346" y="201"/>
                    <a:pt x="191" y="23"/>
                  </a:cubicBezTo>
                  <a:cubicBezTo>
                    <a:pt x="175" y="15"/>
                    <a:pt x="141" y="1"/>
                    <a:pt x="11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831000" y="3773700"/>
              <a:ext cx="17275" cy="27825"/>
            </a:xfrm>
            <a:custGeom>
              <a:avLst/>
              <a:gdLst/>
              <a:ahLst/>
              <a:cxnLst/>
              <a:rect l="l" t="t" r="r" b="b"/>
              <a:pathLst>
                <a:path w="691" h="1113" extrusionOk="0">
                  <a:moveTo>
                    <a:pt x="453" y="350"/>
                  </a:moveTo>
                  <a:cubicBezTo>
                    <a:pt x="524" y="553"/>
                    <a:pt x="405" y="838"/>
                    <a:pt x="227" y="898"/>
                  </a:cubicBezTo>
                  <a:cubicBezTo>
                    <a:pt x="215" y="672"/>
                    <a:pt x="286" y="493"/>
                    <a:pt x="453" y="350"/>
                  </a:cubicBezTo>
                  <a:close/>
                  <a:moveTo>
                    <a:pt x="570" y="0"/>
                  </a:moveTo>
                  <a:cubicBezTo>
                    <a:pt x="542" y="0"/>
                    <a:pt x="503" y="11"/>
                    <a:pt x="477" y="29"/>
                  </a:cubicBezTo>
                  <a:lnTo>
                    <a:pt x="262" y="255"/>
                  </a:lnTo>
                  <a:cubicBezTo>
                    <a:pt x="108" y="433"/>
                    <a:pt x="0" y="624"/>
                    <a:pt x="36" y="862"/>
                  </a:cubicBezTo>
                  <a:cubicBezTo>
                    <a:pt x="48" y="957"/>
                    <a:pt x="96" y="1076"/>
                    <a:pt x="155" y="1100"/>
                  </a:cubicBezTo>
                  <a:cubicBezTo>
                    <a:pt x="172" y="1109"/>
                    <a:pt x="192" y="1112"/>
                    <a:pt x="213" y="1112"/>
                  </a:cubicBezTo>
                  <a:cubicBezTo>
                    <a:pt x="280" y="1112"/>
                    <a:pt x="360" y="1074"/>
                    <a:pt x="405" y="1029"/>
                  </a:cubicBezTo>
                  <a:cubicBezTo>
                    <a:pt x="619" y="838"/>
                    <a:pt x="691" y="600"/>
                    <a:pt x="679" y="350"/>
                  </a:cubicBezTo>
                  <a:cubicBezTo>
                    <a:pt x="679" y="243"/>
                    <a:pt x="691" y="183"/>
                    <a:pt x="655" y="124"/>
                  </a:cubicBezTo>
                  <a:cubicBezTo>
                    <a:pt x="655" y="76"/>
                    <a:pt x="631" y="17"/>
                    <a:pt x="596" y="5"/>
                  </a:cubicBezTo>
                  <a:cubicBezTo>
                    <a:pt x="589" y="2"/>
                    <a:pt x="580" y="0"/>
                    <a:pt x="57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3044725" y="4000325"/>
              <a:ext cx="30675" cy="15975"/>
            </a:xfrm>
            <a:custGeom>
              <a:avLst/>
              <a:gdLst/>
              <a:ahLst/>
              <a:cxnLst/>
              <a:rect l="l" t="t" r="r" b="b"/>
              <a:pathLst>
                <a:path w="1227" h="639" extrusionOk="0">
                  <a:moveTo>
                    <a:pt x="746" y="207"/>
                  </a:moveTo>
                  <a:cubicBezTo>
                    <a:pt x="779" y="207"/>
                    <a:pt x="812" y="210"/>
                    <a:pt x="845" y="215"/>
                  </a:cubicBezTo>
                  <a:cubicBezTo>
                    <a:pt x="742" y="364"/>
                    <a:pt x="588" y="448"/>
                    <a:pt x="434" y="448"/>
                  </a:cubicBezTo>
                  <a:cubicBezTo>
                    <a:pt x="392" y="448"/>
                    <a:pt x="350" y="442"/>
                    <a:pt x="310" y="429"/>
                  </a:cubicBezTo>
                  <a:cubicBezTo>
                    <a:pt x="391" y="296"/>
                    <a:pt x="552" y="207"/>
                    <a:pt x="746" y="207"/>
                  </a:cubicBezTo>
                  <a:close/>
                  <a:moveTo>
                    <a:pt x="714" y="0"/>
                  </a:moveTo>
                  <a:cubicBezTo>
                    <a:pt x="464" y="12"/>
                    <a:pt x="238" y="120"/>
                    <a:pt x="83" y="346"/>
                  </a:cubicBezTo>
                  <a:cubicBezTo>
                    <a:pt x="0" y="477"/>
                    <a:pt x="36" y="608"/>
                    <a:pt x="202" y="631"/>
                  </a:cubicBezTo>
                  <a:cubicBezTo>
                    <a:pt x="246" y="636"/>
                    <a:pt x="293" y="639"/>
                    <a:pt x="340" y="639"/>
                  </a:cubicBezTo>
                  <a:cubicBezTo>
                    <a:pt x="423" y="639"/>
                    <a:pt x="508" y="630"/>
                    <a:pt x="583" y="608"/>
                  </a:cubicBezTo>
                  <a:cubicBezTo>
                    <a:pt x="833" y="548"/>
                    <a:pt x="976" y="334"/>
                    <a:pt x="1155" y="167"/>
                  </a:cubicBezTo>
                  <a:cubicBezTo>
                    <a:pt x="1226" y="108"/>
                    <a:pt x="1179" y="0"/>
                    <a:pt x="1084"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2294625" y="4310600"/>
              <a:ext cx="30975" cy="15975"/>
            </a:xfrm>
            <a:custGeom>
              <a:avLst/>
              <a:gdLst/>
              <a:ahLst/>
              <a:cxnLst/>
              <a:rect l="l" t="t" r="r" b="b"/>
              <a:pathLst>
                <a:path w="1239" h="639" extrusionOk="0">
                  <a:moveTo>
                    <a:pt x="831" y="186"/>
                  </a:moveTo>
                  <a:cubicBezTo>
                    <a:pt x="867" y="186"/>
                    <a:pt x="904" y="190"/>
                    <a:pt x="941" y="198"/>
                  </a:cubicBezTo>
                  <a:cubicBezTo>
                    <a:pt x="846" y="346"/>
                    <a:pt x="666" y="428"/>
                    <a:pt x="461" y="428"/>
                  </a:cubicBezTo>
                  <a:cubicBezTo>
                    <a:pt x="435" y="428"/>
                    <a:pt x="408" y="427"/>
                    <a:pt x="381" y="424"/>
                  </a:cubicBezTo>
                  <a:cubicBezTo>
                    <a:pt x="499" y="277"/>
                    <a:pt x="658" y="186"/>
                    <a:pt x="831" y="186"/>
                  </a:cubicBezTo>
                  <a:close/>
                  <a:moveTo>
                    <a:pt x="885" y="1"/>
                  </a:moveTo>
                  <a:cubicBezTo>
                    <a:pt x="814" y="1"/>
                    <a:pt x="744" y="12"/>
                    <a:pt x="679" y="20"/>
                  </a:cubicBezTo>
                  <a:cubicBezTo>
                    <a:pt x="405" y="79"/>
                    <a:pt x="238" y="305"/>
                    <a:pt x="60" y="484"/>
                  </a:cubicBezTo>
                  <a:cubicBezTo>
                    <a:pt x="0" y="543"/>
                    <a:pt x="60" y="627"/>
                    <a:pt x="143" y="627"/>
                  </a:cubicBezTo>
                  <a:lnTo>
                    <a:pt x="346" y="627"/>
                  </a:lnTo>
                  <a:cubicBezTo>
                    <a:pt x="381" y="627"/>
                    <a:pt x="429" y="627"/>
                    <a:pt x="500" y="639"/>
                  </a:cubicBezTo>
                  <a:cubicBezTo>
                    <a:pt x="774" y="627"/>
                    <a:pt x="1000" y="520"/>
                    <a:pt x="1143" y="305"/>
                  </a:cubicBezTo>
                  <a:cubicBezTo>
                    <a:pt x="1239" y="162"/>
                    <a:pt x="1191" y="43"/>
                    <a:pt x="1024" y="20"/>
                  </a:cubicBezTo>
                  <a:cubicBezTo>
                    <a:pt x="978" y="6"/>
                    <a:pt x="931" y="1"/>
                    <a:pt x="885"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294925" y="4000525"/>
              <a:ext cx="29175" cy="16375"/>
            </a:xfrm>
            <a:custGeom>
              <a:avLst/>
              <a:gdLst/>
              <a:ahLst/>
              <a:cxnLst/>
              <a:rect l="l" t="t" r="r" b="b"/>
              <a:pathLst>
                <a:path w="1167" h="655" extrusionOk="0">
                  <a:moveTo>
                    <a:pt x="465" y="199"/>
                  </a:moveTo>
                  <a:cubicBezTo>
                    <a:pt x="654" y="199"/>
                    <a:pt x="827" y="288"/>
                    <a:pt x="929" y="421"/>
                  </a:cubicBezTo>
                  <a:cubicBezTo>
                    <a:pt x="888" y="431"/>
                    <a:pt x="848" y="435"/>
                    <a:pt x="808" y="435"/>
                  </a:cubicBezTo>
                  <a:cubicBezTo>
                    <a:pt x="647" y="435"/>
                    <a:pt x="493" y="359"/>
                    <a:pt x="369" y="207"/>
                  </a:cubicBezTo>
                  <a:cubicBezTo>
                    <a:pt x="401" y="202"/>
                    <a:pt x="433" y="199"/>
                    <a:pt x="465" y="199"/>
                  </a:cubicBezTo>
                  <a:close/>
                  <a:moveTo>
                    <a:pt x="440" y="0"/>
                  </a:moveTo>
                  <a:cubicBezTo>
                    <a:pt x="412" y="0"/>
                    <a:pt x="385" y="2"/>
                    <a:pt x="357" y="4"/>
                  </a:cubicBezTo>
                  <a:cubicBezTo>
                    <a:pt x="324" y="4"/>
                    <a:pt x="295" y="2"/>
                    <a:pt x="266" y="2"/>
                  </a:cubicBezTo>
                  <a:cubicBezTo>
                    <a:pt x="223" y="2"/>
                    <a:pt x="181" y="7"/>
                    <a:pt x="131" y="28"/>
                  </a:cubicBezTo>
                  <a:cubicBezTo>
                    <a:pt x="95" y="28"/>
                    <a:pt x="36" y="52"/>
                    <a:pt x="12" y="88"/>
                  </a:cubicBezTo>
                  <a:cubicBezTo>
                    <a:pt x="0" y="112"/>
                    <a:pt x="36" y="171"/>
                    <a:pt x="60" y="207"/>
                  </a:cubicBezTo>
                  <a:cubicBezTo>
                    <a:pt x="119" y="278"/>
                    <a:pt x="191" y="338"/>
                    <a:pt x="274" y="409"/>
                  </a:cubicBezTo>
                  <a:cubicBezTo>
                    <a:pt x="428" y="563"/>
                    <a:pt x="599" y="655"/>
                    <a:pt x="803" y="655"/>
                  </a:cubicBezTo>
                  <a:cubicBezTo>
                    <a:pt x="836" y="655"/>
                    <a:pt x="870" y="652"/>
                    <a:pt x="905" y="647"/>
                  </a:cubicBezTo>
                  <a:cubicBezTo>
                    <a:pt x="1000" y="647"/>
                    <a:pt x="1107" y="588"/>
                    <a:pt x="1131" y="528"/>
                  </a:cubicBezTo>
                  <a:cubicBezTo>
                    <a:pt x="1167" y="469"/>
                    <a:pt x="1107" y="350"/>
                    <a:pt x="1060" y="290"/>
                  </a:cubicBezTo>
                  <a:cubicBezTo>
                    <a:pt x="901" y="89"/>
                    <a:pt x="666" y="0"/>
                    <a:pt x="440"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3046500" y="4310150"/>
              <a:ext cx="28600" cy="16200"/>
            </a:xfrm>
            <a:custGeom>
              <a:avLst/>
              <a:gdLst/>
              <a:ahLst/>
              <a:cxnLst/>
              <a:rect l="l" t="t" r="r" b="b"/>
              <a:pathLst>
                <a:path w="1144" h="648" extrusionOk="0">
                  <a:moveTo>
                    <a:pt x="337" y="202"/>
                  </a:moveTo>
                  <a:cubicBezTo>
                    <a:pt x="492" y="202"/>
                    <a:pt x="660" y="280"/>
                    <a:pt x="774" y="442"/>
                  </a:cubicBezTo>
                  <a:cubicBezTo>
                    <a:pt x="740" y="448"/>
                    <a:pt x="706" y="450"/>
                    <a:pt x="673" y="450"/>
                  </a:cubicBezTo>
                  <a:cubicBezTo>
                    <a:pt x="488" y="450"/>
                    <a:pt x="328" y="368"/>
                    <a:pt x="227" y="216"/>
                  </a:cubicBezTo>
                  <a:cubicBezTo>
                    <a:pt x="262" y="207"/>
                    <a:pt x="299" y="202"/>
                    <a:pt x="337" y="202"/>
                  </a:cubicBezTo>
                  <a:close/>
                  <a:moveTo>
                    <a:pt x="324" y="1"/>
                  </a:moveTo>
                  <a:cubicBezTo>
                    <a:pt x="312" y="1"/>
                    <a:pt x="299" y="1"/>
                    <a:pt x="286" y="2"/>
                  </a:cubicBezTo>
                  <a:cubicBezTo>
                    <a:pt x="191" y="2"/>
                    <a:pt x="60" y="61"/>
                    <a:pt x="36" y="121"/>
                  </a:cubicBezTo>
                  <a:cubicBezTo>
                    <a:pt x="0" y="180"/>
                    <a:pt x="60" y="323"/>
                    <a:pt x="120" y="383"/>
                  </a:cubicBezTo>
                  <a:cubicBezTo>
                    <a:pt x="284" y="580"/>
                    <a:pt x="509" y="646"/>
                    <a:pt x="729" y="646"/>
                  </a:cubicBezTo>
                  <a:cubicBezTo>
                    <a:pt x="748" y="646"/>
                    <a:pt x="767" y="646"/>
                    <a:pt x="786" y="645"/>
                  </a:cubicBezTo>
                  <a:cubicBezTo>
                    <a:pt x="834" y="645"/>
                    <a:pt x="873" y="648"/>
                    <a:pt x="908" y="648"/>
                  </a:cubicBezTo>
                  <a:cubicBezTo>
                    <a:pt x="944" y="648"/>
                    <a:pt x="977" y="645"/>
                    <a:pt x="1013" y="633"/>
                  </a:cubicBezTo>
                  <a:cubicBezTo>
                    <a:pt x="1060" y="633"/>
                    <a:pt x="1120" y="597"/>
                    <a:pt x="1132" y="573"/>
                  </a:cubicBezTo>
                  <a:cubicBezTo>
                    <a:pt x="1143" y="538"/>
                    <a:pt x="1132" y="478"/>
                    <a:pt x="1108" y="454"/>
                  </a:cubicBezTo>
                  <a:lnTo>
                    <a:pt x="882" y="228"/>
                  </a:lnTo>
                  <a:cubicBezTo>
                    <a:pt x="724" y="93"/>
                    <a:pt x="535" y="1"/>
                    <a:pt x="324" y="1"/>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521725" y="4524825"/>
              <a:ext cx="17300" cy="27800"/>
            </a:xfrm>
            <a:custGeom>
              <a:avLst/>
              <a:gdLst/>
              <a:ahLst/>
              <a:cxnLst/>
              <a:rect l="l" t="t" r="r" b="b"/>
              <a:pathLst>
                <a:path w="692" h="1112" extrusionOk="0">
                  <a:moveTo>
                    <a:pt x="465" y="214"/>
                  </a:moveTo>
                  <a:lnTo>
                    <a:pt x="465" y="214"/>
                  </a:lnTo>
                  <a:cubicBezTo>
                    <a:pt x="489" y="452"/>
                    <a:pt x="406" y="630"/>
                    <a:pt x="251" y="785"/>
                  </a:cubicBezTo>
                  <a:cubicBezTo>
                    <a:pt x="167" y="606"/>
                    <a:pt x="263" y="345"/>
                    <a:pt x="465" y="214"/>
                  </a:cubicBezTo>
                  <a:close/>
                  <a:moveTo>
                    <a:pt x="485" y="0"/>
                  </a:moveTo>
                  <a:cubicBezTo>
                    <a:pt x="425" y="0"/>
                    <a:pt x="334" y="47"/>
                    <a:pt x="287" y="94"/>
                  </a:cubicBezTo>
                  <a:cubicBezTo>
                    <a:pt x="60" y="285"/>
                    <a:pt x="1" y="547"/>
                    <a:pt x="25" y="821"/>
                  </a:cubicBezTo>
                  <a:cubicBezTo>
                    <a:pt x="25" y="880"/>
                    <a:pt x="1" y="964"/>
                    <a:pt x="36" y="999"/>
                  </a:cubicBezTo>
                  <a:cubicBezTo>
                    <a:pt x="48" y="1035"/>
                    <a:pt x="84" y="1095"/>
                    <a:pt x="108" y="1107"/>
                  </a:cubicBezTo>
                  <a:cubicBezTo>
                    <a:pt x="111" y="1110"/>
                    <a:pt x="118" y="1111"/>
                    <a:pt x="126" y="1111"/>
                  </a:cubicBezTo>
                  <a:cubicBezTo>
                    <a:pt x="150" y="1111"/>
                    <a:pt x="189" y="1100"/>
                    <a:pt x="215" y="1083"/>
                  </a:cubicBezTo>
                  <a:cubicBezTo>
                    <a:pt x="287" y="999"/>
                    <a:pt x="382" y="928"/>
                    <a:pt x="453" y="845"/>
                  </a:cubicBezTo>
                  <a:cubicBezTo>
                    <a:pt x="596" y="666"/>
                    <a:pt x="691" y="464"/>
                    <a:pt x="656" y="249"/>
                  </a:cubicBezTo>
                  <a:cubicBezTo>
                    <a:pt x="644" y="154"/>
                    <a:pt x="596" y="35"/>
                    <a:pt x="525" y="11"/>
                  </a:cubicBezTo>
                  <a:cubicBezTo>
                    <a:pt x="515" y="4"/>
                    <a:pt x="501" y="0"/>
                    <a:pt x="485"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831900" y="4524275"/>
              <a:ext cx="16375" cy="28825"/>
            </a:xfrm>
            <a:custGeom>
              <a:avLst/>
              <a:gdLst/>
              <a:ahLst/>
              <a:cxnLst/>
              <a:rect l="l" t="t" r="r" b="b"/>
              <a:pathLst>
                <a:path w="655" h="1153" extrusionOk="0">
                  <a:moveTo>
                    <a:pt x="202" y="236"/>
                  </a:moveTo>
                  <a:lnTo>
                    <a:pt x="202" y="236"/>
                  </a:lnTo>
                  <a:cubicBezTo>
                    <a:pt x="405" y="390"/>
                    <a:pt x="464" y="569"/>
                    <a:pt x="441" y="783"/>
                  </a:cubicBezTo>
                  <a:cubicBezTo>
                    <a:pt x="262" y="712"/>
                    <a:pt x="143" y="474"/>
                    <a:pt x="202" y="236"/>
                  </a:cubicBezTo>
                  <a:close/>
                  <a:moveTo>
                    <a:pt x="169" y="0"/>
                  </a:moveTo>
                  <a:cubicBezTo>
                    <a:pt x="93" y="0"/>
                    <a:pt x="35" y="61"/>
                    <a:pt x="12" y="176"/>
                  </a:cubicBezTo>
                  <a:cubicBezTo>
                    <a:pt x="0" y="283"/>
                    <a:pt x="12" y="402"/>
                    <a:pt x="24" y="509"/>
                  </a:cubicBezTo>
                  <a:cubicBezTo>
                    <a:pt x="83" y="783"/>
                    <a:pt x="310" y="950"/>
                    <a:pt x="488" y="1129"/>
                  </a:cubicBezTo>
                  <a:cubicBezTo>
                    <a:pt x="505" y="1145"/>
                    <a:pt x="525" y="1153"/>
                    <a:pt x="544" y="1153"/>
                  </a:cubicBezTo>
                  <a:cubicBezTo>
                    <a:pt x="594" y="1153"/>
                    <a:pt x="643" y="1105"/>
                    <a:pt x="643" y="1045"/>
                  </a:cubicBezTo>
                  <a:lnTo>
                    <a:pt x="643" y="843"/>
                  </a:lnTo>
                  <a:cubicBezTo>
                    <a:pt x="643" y="807"/>
                    <a:pt x="643" y="759"/>
                    <a:pt x="655" y="700"/>
                  </a:cubicBezTo>
                  <a:cubicBezTo>
                    <a:pt x="619" y="426"/>
                    <a:pt x="536" y="212"/>
                    <a:pt x="310" y="57"/>
                  </a:cubicBezTo>
                  <a:cubicBezTo>
                    <a:pt x="259" y="19"/>
                    <a:pt x="211" y="0"/>
                    <a:pt x="169" y="0"/>
                  </a:cubicBezTo>
                  <a:close/>
                </a:path>
              </a:pathLst>
            </a:custGeom>
            <a:solidFill>
              <a:srgbClr val="FFFFFF">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accent3"/>
        </a:solidFill>
        <a:effectLst/>
      </p:bgPr>
    </p:bg>
    <p:spTree>
      <p:nvGrpSpPr>
        <p:cNvPr id="1" name="Shape 381"/>
        <p:cNvGrpSpPr/>
        <p:nvPr/>
      </p:nvGrpSpPr>
      <p:grpSpPr>
        <a:xfrm>
          <a:off x="0" y="0"/>
          <a:ext cx="0" cy="0"/>
          <a:chOff x="0" y="0"/>
          <a:chExt cx="0" cy="0"/>
        </a:xfrm>
      </p:grpSpPr>
      <p:pic>
        <p:nvPicPr>
          <p:cNvPr id="382" name="Google Shape;382;p20"/>
          <p:cNvPicPr preferRelativeResize="0"/>
          <p:nvPr/>
        </p:nvPicPr>
        <p:blipFill>
          <a:blip r:embed="rId2">
            <a:alphaModFix amt="5000"/>
          </a:blip>
          <a:stretch>
            <a:fillRect/>
          </a:stretch>
        </p:blipFill>
        <p:spPr>
          <a:xfrm>
            <a:off x="1" y="2"/>
            <a:ext cx="9144000" cy="5143487"/>
          </a:xfrm>
          <a:prstGeom prst="rect">
            <a:avLst/>
          </a:prstGeom>
          <a:noFill/>
          <a:ln>
            <a:noFill/>
          </a:ln>
        </p:spPr>
      </p:pic>
      <p:sp>
        <p:nvSpPr>
          <p:cNvPr id="383" name="Google Shape;383;p20"/>
          <p:cNvSpPr txBox="1">
            <a:spLocks noGrp="1"/>
          </p:cNvSpPr>
          <p:nvPr>
            <p:ph type="title"/>
          </p:nvPr>
        </p:nvSpPr>
        <p:spPr>
          <a:xfrm>
            <a:off x="722398" y="2492900"/>
            <a:ext cx="37071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384" name="Google Shape;384;p20"/>
          <p:cNvSpPr txBox="1">
            <a:spLocks noGrp="1"/>
          </p:cNvSpPr>
          <p:nvPr>
            <p:ph type="title" idx="2" hasCustomPrompt="1"/>
          </p:nvPr>
        </p:nvSpPr>
        <p:spPr>
          <a:xfrm>
            <a:off x="722375" y="1448175"/>
            <a:ext cx="3707100" cy="1122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8000"/>
              <a:buNone/>
              <a:defRPr sz="8000">
                <a:solidFill>
                  <a:schemeClr val="dk2"/>
                </a:solidFill>
              </a:defRPr>
            </a:lvl1pPr>
            <a:lvl2pPr lvl="1" rtl="0">
              <a:spcBef>
                <a:spcPts val="0"/>
              </a:spcBef>
              <a:spcAft>
                <a:spcPts val="0"/>
              </a:spcAft>
              <a:buClr>
                <a:schemeClr val="dk2"/>
              </a:buClr>
              <a:buSzPts val="8000"/>
              <a:buNone/>
              <a:defRPr sz="8000">
                <a:solidFill>
                  <a:schemeClr val="dk2"/>
                </a:solidFill>
              </a:defRPr>
            </a:lvl2pPr>
            <a:lvl3pPr lvl="2" rtl="0">
              <a:spcBef>
                <a:spcPts val="0"/>
              </a:spcBef>
              <a:spcAft>
                <a:spcPts val="0"/>
              </a:spcAft>
              <a:buClr>
                <a:schemeClr val="dk2"/>
              </a:buClr>
              <a:buSzPts val="8000"/>
              <a:buNone/>
              <a:defRPr sz="8000">
                <a:solidFill>
                  <a:schemeClr val="dk2"/>
                </a:solidFill>
              </a:defRPr>
            </a:lvl3pPr>
            <a:lvl4pPr lvl="3" rtl="0">
              <a:spcBef>
                <a:spcPts val="0"/>
              </a:spcBef>
              <a:spcAft>
                <a:spcPts val="0"/>
              </a:spcAft>
              <a:buClr>
                <a:schemeClr val="dk2"/>
              </a:buClr>
              <a:buSzPts val="8000"/>
              <a:buNone/>
              <a:defRPr sz="8000">
                <a:solidFill>
                  <a:schemeClr val="dk2"/>
                </a:solidFill>
              </a:defRPr>
            </a:lvl4pPr>
            <a:lvl5pPr lvl="4" rtl="0">
              <a:spcBef>
                <a:spcPts val="0"/>
              </a:spcBef>
              <a:spcAft>
                <a:spcPts val="0"/>
              </a:spcAft>
              <a:buClr>
                <a:schemeClr val="dk2"/>
              </a:buClr>
              <a:buSzPts val="8000"/>
              <a:buNone/>
              <a:defRPr sz="8000">
                <a:solidFill>
                  <a:schemeClr val="dk2"/>
                </a:solidFill>
              </a:defRPr>
            </a:lvl5pPr>
            <a:lvl6pPr lvl="5" rtl="0">
              <a:spcBef>
                <a:spcPts val="0"/>
              </a:spcBef>
              <a:spcAft>
                <a:spcPts val="0"/>
              </a:spcAft>
              <a:buClr>
                <a:schemeClr val="dk2"/>
              </a:buClr>
              <a:buSzPts val="8000"/>
              <a:buNone/>
              <a:defRPr sz="8000">
                <a:solidFill>
                  <a:schemeClr val="dk2"/>
                </a:solidFill>
              </a:defRPr>
            </a:lvl6pPr>
            <a:lvl7pPr lvl="6" rtl="0">
              <a:spcBef>
                <a:spcPts val="0"/>
              </a:spcBef>
              <a:spcAft>
                <a:spcPts val="0"/>
              </a:spcAft>
              <a:buClr>
                <a:schemeClr val="dk2"/>
              </a:buClr>
              <a:buSzPts val="8000"/>
              <a:buNone/>
              <a:defRPr sz="8000">
                <a:solidFill>
                  <a:schemeClr val="dk2"/>
                </a:solidFill>
              </a:defRPr>
            </a:lvl7pPr>
            <a:lvl8pPr lvl="7" rtl="0">
              <a:spcBef>
                <a:spcPts val="0"/>
              </a:spcBef>
              <a:spcAft>
                <a:spcPts val="0"/>
              </a:spcAft>
              <a:buClr>
                <a:schemeClr val="dk2"/>
              </a:buClr>
              <a:buSzPts val="8000"/>
              <a:buNone/>
              <a:defRPr sz="8000">
                <a:solidFill>
                  <a:schemeClr val="dk2"/>
                </a:solidFill>
              </a:defRPr>
            </a:lvl8pPr>
            <a:lvl9pPr lvl="8" rtl="0">
              <a:spcBef>
                <a:spcPts val="0"/>
              </a:spcBef>
              <a:spcAft>
                <a:spcPts val="0"/>
              </a:spcAft>
              <a:buClr>
                <a:schemeClr val="dk2"/>
              </a:buClr>
              <a:buSzPts val="8000"/>
              <a:buNone/>
              <a:defRPr sz="8000">
                <a:solidFill>
                  <a:schemeClr val="dk2"/>
                </a:solidFill>
              </a:defRPr>
            </a:lvl9pPr>
          </a:lstStyle>
          <a:p>
            <a:r>
              <a:t>xx%</a:t>
            </a:r>
          </a:p>
        </p:txBody>
      </p:sp>
      <p:sp>
        <p:nvSpPr>
          <p:cNvPr id="385" name="Google Shape;385;p20"/>
          <p:cNvSpPr txBox="1">
            <a:spLocks noGrp="1"/>
          </p:cNvSpPr>
          <p:nvPr>
            <p:ph type="subTitle" idx="1"/>
          </p:nvPr>
        </p:nvSpPr>
        <p:spPr>
          <a:xfrm>
            <a:off x="722400" y="3301725"/>
            <a:ext cx="37071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4">
    <p:bg>
      <p:bgPr>
        <a:solidFill>
          <a:schemeClr val="dk2"/>
        </a:solidFill>
        <a:effectLst/>
      </p:bgPr>
    </p:bg>
    <p:spTree>
      <p:nvGrpSpPr>
        <p:cNvPr id="1" name="Shape 46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5">
    <p:bg>
      <p:bgPr>
        <a:solidFill>
          <a:schemeClr val="accent1"/>
        </a:solidFill>
        <a:effectLst/>
      </p:bgPr>
    </p:bg>
    <p:spTree>
      <p:nvGrpSpPr>
        <p:cNvPr id="1" name="Shape 46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1pPr>
            <a:lvl2pPr lvl="1">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2pPr>
            <a:lvl3pPr lvl="2">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3pPr>
            <a:lvl4pPr lvl="3">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4pPr>
            <a:lvl5pPr lvl="4">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5pPr>
            <a:lvl6pPr lvl="5">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6pPr>
            <a:lvl7pPr lvl="6">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7pPr>
            <a:lvl8pPr lvl="7">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8pPr>
            <a:lvl9pPr lvl="8">
              <a:spcBef>
                <a:spcPts val="0"/>
              </a:spcBef>
              <a:spcAft>
                <a:spcPts val="0"/>
              </a:spcAft>
              <a:buClr>
                <a:schemeClr val="dk1"/>
              </a:buClr>
              <a:buSzPts val="2800"/>
              <a:buFont typeface="Fondamento"/>
              <a:buNone/>
              <a:defRPr sz="2800">
                <a:solidFill>
                  <a:schemeClr val="dk1"/>
                </a:solidFill>
                <a:latin typeface="Fondamento"/>
                <a:ea typeface="Fondamento"/>
                <a:cs typeface="Fondamento"/>
                <a:sym typeface="Fondamen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00000"/>
              </a:lnSpc>
              <a:spcBef>
                <a:spcPts val="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6"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5">
          <p15:clr>
            <a:srgbClr val="EA4335"/>
          </p15:clr>
        </p15:guide>
        <p15:guide id="2" orient="horz" pos="340">
          <p15:clr>
            <a:srgbClr val="EA4335"/>
          </p15:clr>
        </p15:guide>
        <p15:guide id="3" pos="5337">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4"/>
          <p:cNvSpPr txBox="1">
            <a:spLocks noGrp="1"/>
          </p:cNvSpPr>
          <p:nvPr>
            <p:ph type="title" idx="2"/>
          </p:nvPr>
        </p:nvSpPr>
        <p:spPr>
          <a:xfrm>
            <a:off x="1350028" y="1547353"/>
            <a:ext cx="6443944" cy="1127051"/>
          </a:xfrm>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s-MX" sz="3200" b="1" dirty="0"/>
              <a:t>LOS SUTRAS.</a:t>
            </a:r>
            <a:br>
              <a:rPr lang="es-MX" sz="3200" b="1" dirty="0"/>
            </a:br>
            <a:r>
              <a:rPr lang="es-MX" sz="3200" b="1" dirty="0"/>
              <a:t>53 </a:t>
            </a:r>
            <a:r>
              <a:rPr lang="es-MX" sz="3200" b="1" dirty="0" err="1"/>
              <a:t>sutras</a:t>
            </a:r>
            <a:r>
              <a:rPr lang="es-MX" sz="3200" b="1" dirty="0"/>
              <a:t> </a:t>
            </a:r>
            <a:br>
              <a:rPr lang="es-MX" sz="3200" b="1" dirty="0"/>
            </a:br>
            <a:br>
              <a:rPr lang="es-MX" sz="3200" b="1" dirty="0"/>
            </a:br>
            <a:r>
              <a:rPr lang="es-MX" sz="3200" b="1" dirty="0"/>
              <a:t>SIDHARTA GAUTAMA BUDA</a:t>
            </a:r>
            <a:endParaRPr lang="es-CL" sz="3200" b="1" dirty="0"/>
          </a:p>
        </p:txBody>
      </p:sp>
      <p:sp>
        <p:nvSpPr>
          <p:cNvPr id="98" name="Subtitle 3">
            <a:extLst>
              <a:ext uri="{FF2B5EF4-FFF2-40B4-BE49-F238E27FC236}">
                <a16:creationId xmlns:a16="http://schemas.microsoft.com/office/drawing/2014/main" id="{0F18F3C6-3E08-422F-9512-EEC150D979D7}"/>
              </a:ext>
            </a:extLst>
          </p:cNvPr>
          <p:cNvSpPr>
            <a:spLocks noGrp="1"/>
          </p:cNvSpPr>
          <p:nvPr>
            <p:ph type="subTitle" idx="1"/>
          </p:nvPr>
        </p:nvSpPr>
        <p:spPr>
          <a:xfrm>
            <a:off x="2771612" y="2777441"/>
            <a:ext cx="3969429" cy="685484"/>
          </a:xfrm>
        </p:spPr>
        <p:txBody>
          <a:bodyPr/>
          <a:lstStyle/>
          <a:p>
            <a:pPr algn="ctr"/>
            <a:r>
              <a:rPr lang="es-MX" sz="2400" dirty="0">
                <a:solidFill>
                  <a:schemeClr val="accent1"/>
                </a:solidFill>
              </a:rPr>
              <a:t>Profesor FANOR LARRAÍN V.</a:t>
            </a:r>
          </a:p>
          <a:p>
            <a:pPr algn="ctr"/>
            <a:endParaRPr lang="es-MX" sz="2400" dirty="0">
              <a:solidFill>
                <a:schemeClr val="accent1"/>
              </a:solidFill>
            </a:endParaRPr>
          </a:p>
          <a:p>
            <a:pPr algn="ctr"/>
            <a:r>
              <a:rPr lang="es-MX" sz="2400" dirty="0">
                <a:solidFill>
                  <a:schemeClr val="accent1"/>
                </a:solidFill>
              </a:rPr>
              <a:t>Director Programa Asia Pacífico</a:t>
            </a:r>
            <a:endParaRPr lang="en-US" sz="2400" dirty="0">
              <a:solidFill>
                <a:schemeClr val="accent1"/>
              </a:solidFill>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2E50B64-D148-4AFB-86D2-3A2F02B39899}"/>
              </a:ext>
            </a:extLst>
          </p:cNvPr>
          <p:cNvSpPr>
            <a:spLocks noGrp="1"/>
          </p:cNvSpPr>
          <p:nvPr>
            <p:ph type="subTitle" idx="1"/>
          </p:nvPr>
        </p:nvSpPr>
        <p:spPr>
          <a:xfrm>
            <a:off x="467833" y="417644"/>
            <a:ext cx="8431617" cy="2293658"/>
          </a:xfrm>
        </p:spPr>
        <p:txBody>
          <a:bodyPr/>
          <a:lstStyle/>
          <a:p>
            <a:pPr marL="285750" indent="-285750" algn="just">
              <a:buFont typeface="Wingdings" panose="05000000000000000000" pitchFamily="2" charset="2"/>
              <a:buChar char="ü"/>
            </a:pPr>
            <a:r>
              <a:rPr lang="es-ES" b="1" dirty="0">
                <a:solidFill>
                  <a:srgbClr val="FF0000"/>
                </a:solidFill>
              </a:rPr>
              <a:t>SI DETERMINAS TU RUMBO POR LA FUERZA O CON PRISA, TE PIERDES EL CAMINO DE LA LEY. (BUDA). </a:t>
            </a:r>
            <a:r>
              <a:rPr lang="es-ES" dirty="0">
                <a:solidFill>
                  <a:schemeClr val="tx1">
                    <a:lumMod val="50000"/>
                  </a:schemeClr>
                </a:solidFill>
              </a:rPr>
              <a:t>La fuerza o la prisa están marcadas por el Ego. Siempre quiere salir con la suya; quiere dominar. Y al hacerlo, nos domina a nosotros. Si nos dejamos llevar por el Ego, entonces no podremos vivir en forma relajada, no podremos vivir existencialmente. El Ego ahoga nuestra capacidad de sentir, de ser conscientes, y si lo aceptamos y no luchamos contra él, no podremos vivir la belleza que la existencia nos tiene preparada. No podremos disfrutar ni de la belleza ni del amor ni de nada que signifique bendición en nuestra vida. </a:t>
            </a:r>
          </a:p>
          <a:p>
            <a:pPr marL="285750" indent="-285750" algn="just">
              <a:buFont typeface="Wingdings" panose="05000000000000000000" pitchFamily="2" charset="2"/>
              <a:buChar char="ü"/>
            </a:pPr>
            <a:endParaRPr lang="es-ES" dirty="0">
              <a:solidFill>
                <a:srgbClr val="FF0000"/>
              </a:solidFill>
            </a:endParaRPr>
          </a:p>
          <a:p>
            <a:pPr marL="285750" indent="-285750" algn="just">
              <a:buFont typeface="Wingdings" panose="05000000000000000000" pitchFamily="2" charset="2"/>
              <a:buChar char="ü"/>
            </a:pPr>
            <a:r>
              <a:rPr lang="es-ES" dirty="0">
                <a:solidFill>
                  <a:srgbClr val="FF0000"/>
                </a:solidFill>
              </a:rPr>
              <a:t> </a:t>
            </a:r>
            <a:r>
              <a:rPr lang="es-ES" b="1" dirty="0">
                <a:solidFill>
                  <a:srgbClr val="FF0000"/>
                </a:solidFill>
              </a:rPr>
              <a:t>TRANQUILAMENTE CONSIDERA QUÉ ESTÁ BIEN Y QUÉ ESTÁ MAL. ACEPTANDO TODAS LAS OPINIONES POR IGUAL, SIN APRESURAMIENTO, SABIAMENTE, OBSERVA LA LEY. (BUDA).</a:t>
            </a:r>
            <a:r>
              <a:rPr lang="es-ES" dirty="0">
                <a:solidFill>
                  <a:srgbClr val="FF0000"/>
                </a:solidFill>
              </a:rPr>
              <a:t> </a:t>
            </a:r>
            <a:r>
              <a:rPr lang="es-ES" dirty="0">
                <a:solidFill>
                  <a:schemeClr val="tx1">
                    <a:lumMod val="50000"/>
                  </a:schemeClr>
                </a:solidFill>
              </a:rPr>
              <a:t>No pienses, no juzgues, observa el devenir de tu vida y lo que la afecta. Se un testigo, aunque seas participante. No tomes causa ni partido. No adoptes prejuicios. La vida es lo que es y debes aceptarla. Luchar contra lo que te incomoda significaría que el Ego está triunfando, y si te dejas llevar perderás la consciencia de tu existencia. Sin apresuramiento.</a:t>
            </a:r>
          </a:p>
          <a:p>
            <a:pPr marL="285750" indent="-285750" algn="just">
              <a:buFont typeface="Wingdings" panose="05000000000000000000" pitchFamily="2" charset="2"/>
              <a:buChar char="ü"/>
            </a:pPr>
            <a:endParaRPr lang="es-ES" dirty="0">
              <a:solidFill>
                <a:schemeClr val="tx1">
                  <a:lumMod val="50000"/>
                </a:schemeClr>
              </a:solidFill>
            </a:endParaRPr>
          </a:p>
          <a:p>
            <a:pPr marL="285750" indent="-285750" algn="just">
              <a:buFont typeface="Wingdings" panose="05000000000000000000" pitchFamily="2" charset="2"/>
              <a:buChar char="ü"/>
            </a:pPr>
            <a:r>
              <a:rPr lang="es-ES" b="1" dirty="0">
                <a:solidFill>
                  <a:srgbClr val="FF0000"/>
                </a:solidFill>
              </a:rPr>
              <a:t>PERMANECE EN SILENCIO, LLENO DE AMOR Y SIN MIEDO. (BUDA). </a:t>
            </a:r>
            <a:r>
              <a:rPr lang="es-ES" dirty="0">
                <a:solidFill>
                  <a:schemeClr val="tx1">
                    <a:lumMod val="50000"/>
                  </a:schemeClr>
                </a:solidFill>
              </a:rPr>
              <a:t>El silencio es el alimento de la soledad, y es el que debes comer. La soledad es tu compañera, regocíjate con ella. No tengas miedo porque el miedo viene del Ego y se origina en una mala interpretación de la muerte. Debes ser solo y vivir tu vida silencioso, y lleno de amor. En la medida que el amor te colme, perderás el miedo porque anularás el Ego.</a:t>
            </a:r>
            <a:endParaRPr lang="en-US" dirty="0">
              <a:solidFill>
                <a:schemeClr val="tx1">
                  <a:lumMod val="50000"/>
                </a:schemeClr>
              </a:solidFill>
            </a:endParaRPr>
          </a:p>
          <a:p>
            <a:endParaRPr lang="es-CL" dirty="0"/>
          </a:p>
        </p:txBody>
      </p:sp>
    </p:spTree>
    <p:extLst>
      <p:ext uri="{BB962C8B-B14F-4D97-AF65-F5344CB8AC3E}">
        <p14:creationId xmlns:p14="http://schemas.microsoft.com/office/powerpoint/2010/main" val="329060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9"/>
          <p:cNvSpPr txBox="1">
            <a:spLocks noGrp="1"/>
          </p:cNvSpPr>
          <p:nvPr>
            <p:ph type="subTitle" idx="1"/>
          </p:nvPr>
        </p:nvSpPr>
        <p:spPr>
          <a:xfrm>
            <a:off x="1329070" y="702414"/>
            <a:ext cx="6719777" cy="3738671"/>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ü"/>
            </a:pPr>
            <a:r>
              <a:rPr lang="es-ES" b="1" dirty="0">
                <a:solidFill>
                  <a:srgbClr val="FF0000"/>
                </a:solidFill>
              </a:rPr>
              <a:t>TODO SURGE Y DESAPARECE. UNA VEZ COMPRENDES ESTO, ESTÁS POR ENCIMA DE LA PENA. ES EL CAMINO DEL RESPLANDOR. (BUDA). </a:t>
            </a:r>
            <a:r>
              <a:rPr lang="es-ES" dirty="0"/>
              <a:t>Todo es cambio. La vida es cambio. Todo surge, se desarrolla, y desaparece. Todo tiene su propio camino, su propia manera de ser. Por lo tanto, no te alteres ni preocupes porque lo que ahora te acongoja mañana te hará feliz; y lo que hoy te da felicidad mañana será tu fuente de tristeza. Vive como un espectador, no como un participante. </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b="1" dirty="0">
                <a:solidFill>
                  <a:srgbClr val="FF0000"/>
                </a:solidFill>
              </a:rPr>
              <a:t>LA EXISTENCIA ES TRISTEZA. COMPRÉNDELO Y VE MÁS ALLÁ DE LA AFLICCIÓN. ESE ES EL CAMINO DE LA LUMINOSIDAD. (BUDA). </a:t>
            </a:r>
            <a:r>
              <a:rPr lang="es-ES" dirty="0"/>
              <a:t>Al existir quieres tener. El apego nace del solo hecho de existir. Y el apego trae tristeza porque es pasajero. Toma las cosas, las personas, vive las circunstancias, pero no te apegues a ellas. Sólo disfrútalas. Simplemente vive el camino de la luz. </a:t>
            </a:r>
          </a:p>
          <a:p>
            <a:pPr marL="285750" indent="-285750">
              <a:buFont typeface="Wingdings" panose="05000000000000000000" pitchFamily="2" charset="2"/>
              <a:buChar char="ü"/>
            </a:pPr>
            <a:endParaRPr lang="es-ES" dirty="0">
              <a:solidFill>
                <a:srgbClr val="FF0000"/>
              </a:solidFill>
            </a:endParaRPr>
          </a:p>
          <a:p>
            <a:pPr marL="285750" indent="-285750">
              <a:buFont typeface="Wingdings" panose="05000000000000000000" pitchFamily="2" charset="2"/>
              <a:buChar char="ü"/>
            </a:pPr>
            <a:r>
              <a:rPr lang="es-ES" b="1" dirty="0">
                <a:solidFill>
                  <a:srgbClr val="FF0000"/>
                </a:solidFill>
              </a:rPr>
              <a:t>CONTROLA TUS PALABRAS. (BUDA). </a:t>
            </a:r>
            <a:r>
              <a:rPr lang="es-ES" dirty="0"/>
              <a:t>La mente está llena de palabras, las más de las veces innecesarias. Acostúmbrate a pensar lo necesario y a hablar lo mínimo. Se concreto. Se breve. Habla lo necesario, lo que tenga sentido. Recuerda siempre que las palabras tienen poder y que ese poder puede volverse en contra tuya.</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430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2E50B64-D148-4AFB-86D2-3A2F02B39899}"/>
              </a:ext>
            </a:extLst>
          </p:cNvPr>
          <p:cNvSpPr>
            <a:spLocks noGrp="1"/>
          </p:cNvSpPr>
          <p:nvPr>
            <p:ph type="subTitle" idx="1"/>
          </p:nvPr>
        </p:nvSpPr>
        <p:spPr>
          <a:xfrm>
            <a:off x="510363" y="417644"/>
            <a:ext cx="8389087" cy="4725856"/>
          </a:xfrm>
        </p:spPr>
        <p:txBody>
          <a:bodyPr/>
          <a:lstStyle/>
          <a:p>
            <a:pPr>
              <a:buFont typeface="Wingdings" panose="05000000000000000000" pitchFamily="2" charset="2"/>
              <a:buChar char="ü"/>
            </a:pPr>
            <a:r>
              <a:rPr lang="es-ES" b="1" dirty="0">
                <a:solidFill>
                  <a:srgbClr val="FF0000"/>
                </a:solidFill>
              </a:rPr>
              <a:t>CONTROLA TUS PENSAMIENTOS. (BUDA). </a:t>
            </a:r>
            <a:r>
              <a:rPr lang="es-ES" dirty="0">
                <a:solidFill>
                  <a:schemeClr val="tx1">
                    <a:lumMod val="50000"/>
                  </a:schemeClr>
                </a:solidFill>
              </a:rPr>
              <a:t>Los pensamientos están en tu mente, y son un caos. Van y vienen sin ningún sentido. Inventas cosas o las interpretas y tus pensamientos vuelan solos. Tus pensamientos son tus carceleros. Piensa solamente cuando quieras hacerlo. Aprende a conectarte y a desconectarte. La 12 Meditación consiste en aprender a desconectarte y a dejar tu mente en vacío, sin pensamientos. </a:t>
            </a:r>
          </a:p>
          <a:p>
            <a:pPr marL="114300" indent="0"/>
            <a:endParaRPr lang="es-ES" dirty="0">
              <a:solidFill>
                <a:schemeClr val="tx1">
                  <a:lumMod val="50000"/>
                </a:schemeClr>
              </a:solidFill>
            </a:endParaRPr>
          </a:p>
          <a:p>
            <a:pPr>
              <a:buFont typeface="Wingdings" panose="05000000000000000000" pitchFamily="2" charset="2"/>
              <a:buChar char="ü"/>
            </a:pPr>
            <a:r>
              <a:rPr lang="es-ES" b="1" dirty="0">
                <a:solidFill>
                  <a:srgbClr val="FF0000"/>
                </a:solidFill>
              </a:rPr>
              <a:t>LA MUERTE SORPRENDE AL HOMBRE QUE ATURDIDO Y DISTRAÍDO POR EL MUNDO, SÓLO SE PREOCUPA DE SU REBAÑO Y SUS HIJOS. LA MUERTE LO ATRAPA COMO UNA AVALANCHA ARRASA UNA ALDEA DORMIDA (BUDA). </a:t>
            </a:r>
            <a:r>
              <a:rPr lang="es-ES" dirty="0">
                <a:solidFill>
                  <a:schemeClr val="tx1">
                    <a:lumMod val="50000"/>
                  </a:schemeClr>
                </a:solidFill>
              </a:rPr>
              <a:t>Vivimos rodeados de cosas pequeños logros alimentados por el Ego. Generalmente no vivimos, sólo respiramos. Debemos vivir en alerta y preocupados por lo importante. Debemos conocer qué es lo que quiere nuestro Ser y hacia allá dirigirnos. Si no, cuando llegue la muerte y miremos hacia atrás, veremos la nada: nada hemos hecho en esta vida, y todo aquello que nos enorgulleció, no lo podemos llevar. No ha servido de nada el vivir. </a:t>
            </a:r>
          </a:p>
          <a:p>
            <a:pPr marL="114300" indent="0"/>
            <a:endParaRPr lang="es-ES" dirty="0">
              <a:solidFill>
                <a:srgbClr val="FF0000"/>
              </a:solidFill>
            </a:endParaRPr>
          </a:p>
          <a:p>
            <a:pPr>
              <a:buFont typeface="Wingdings" panose="05000000000000000000" pitchFamily="2" charset="2"/>
              <a:buChar char="ü"/>
            </a:pPr>
            <a:r>
              <a:rPr lang="es-ES" b="1" dirty="0">
                <a:solidFill>
                  <a:srgbClr val="FF0000"/>
                </a:solidFill>
              </a:rPr>
              <a:t>SI ERES FELIZ A EXPENSAS DE LA FELICIDAD DE OTRO, ESTÁS ATADO PARA SIEMPRE (BUDA). </a:t>
            </a:r>
            <a:r>
              <a:rPr lang="es-ES" dirty="0">
                <a:solidFill>
                  <a:schemeClr val="tx1">
                    <a:lumMod val="50000"/>
                  </a:schemeClr>
                </a:solidFill>
              </a:rPr>
              <a:t>La felicidad a costa de otro no es felicidad, es posesión. Todo lo que poseas aquí, es a expensas de otro, y por lo tanto es una posesión manchada. Para ser feliz debes saber disfrutar, y el verdadero disfrute se da en la libertad y en la inseguridad, de uno mismo, no de otra persona. Desapégate, piensa y vive sólo en la acción, no en el resultado. </a:t>
            </a:r>
          </a:p>
          <a:p>
            <a:endParaRPr lang="es-CL" dirty="0"/>
          </a:p>
        </p:txBody>
      </p:sp>
    </p:spTree>
    <p:extLst>
      <p:ext uri="{BB962C8B-B14F-4D97-AF65-F5344CB8AC3E}">
        <p14:creationId xmlns:p14="http://schemas.microsoft.com/office/powerpoint/2010/main" val="6023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9"/>
          <p:cNvSpPr txBox="1">
            <a:spLocks noGrp="1"/>
          </p:cNvSpPr>
          <p:nvPr>
            <p:ph type="subTitle" idx="1"/>
          </p:nvPr>
        </p:nvSpPr>
        <p:spPr>
          <a:xfrm>
            <a:off x="1629439" y="461190"/>
            <a:ext cx="5885121" cy="2845536"/>
          </a:xfrm>
          <a:prstGeom prst="rect">
            <a:avLst/>
          </a:prstGeom>
        </p:spPr>
        <p:txBody>
          <a:bodyPr spcFirstLastPara="1" wrap="square" lIns="91425" tIns="91425" rIns="91425" bIns="91425" anchor="t" anchorCtr="0">
            <a:noAutofit/>
          </a:bodyPr>
          <a:lstStyle/>
          <a:p>
            <a:pPr marL="171450" indent="-171450" algn="just">
              <a:buFont typeface="Wingdings" panose="05000000000000000000" pitchFamily="2" charset="2"/>
              <a:buChar char="ü"/>
            </a:pPr>
            <a:r>
              <a:rPr lang="es-ES" sz="1200" b="1" dirty="0">
                <a:solidFill>
                  <a:srgbClr val="FF0000"/>
                </a:solidFill>
              </a:rPr>
              <a:t>Y QUE LARGO ES EL CAMINO PARA EL VIAJERO, ERRANDO A TRAVÉS DE TANTAS VIDAS! PERMÍTELE DESCANSAR, NO DEJES QUE SUFRA, NO LO DEJES CAER EN EL SUFRIMIENTO. (BUDA). </a:t>
            </a:r>
            <a:r>
              <a:rPr lang="es-ES" sz="1200" dirty="0"/>
              <a:t>Vives tantas vidas y todas al mismo tiempo… con seguridad debes estar cansado. Si vivir la propia cansa, imagina cómo cansará vivir las vidas ajenas. Descansa, que la felicidad nace en un corazón descansado. </a:t>
            </a:r>
          </a:p>
          <a:p>
            <a:pPr marL="171450" indent="-171450" algn="just">
              <a:buFont typeface="Wingdings" panose="05000000000000000000" pitchFamily="2" charset="2"/>
              <a:buChar char="ü"/>
            </a:pPr>
            <a:r>
              <a:rPr lang="es-ES" sz="1200" b="1" dirty="0">
                <a:solidFill>
                  <a:srgbClr val="FF0000"/>
                </a:solidFill>
              </a:rPr>
              <a:t>ZAZEN SIGNIFICA ESTAR SENTADO, SIN HACER NADA. (BUDA). </a:t>
            </a:r>
            <a:r>
              <a:rPr lang="es-ES" sz="1200" dirty="0"/>
              <a:t>Deja que estas tres palabras se sumerjan en tu corazón y permitan que sigas adelante. Estás detrás de un paraíso; lo encontrarás sentado, relajado, y trabajando en tu propio yo. Siéntate. Descansa</a:t>
            </a:r>
          </a:p>
          <a:p>
            <a:pPr marL="171450" indent="-171450" algn="just">
              <a:buFont typeface="Wingdings" panose="05000000000000000000" pitchFamily="2" charset="2"/>
              <a:buChar char="ü"/>
            </a:pPr>
            <a:r>
              <a:rPr lang="es-ES" sz="1200" dirty="0">
                <a:solidFill>
                  <a:srgbClr val="FF0000"/>
                </a:solidFill>
              </a:rPr>
              <a:t> </a:t>
            </a:r>
            <a:r>
              <a:rPr lang="es-ES" sz="1200" b="1" dirty="0">
                <a:solidFill>
                  <a:srgbClr val="FF0000"/>
                </a:solidFill>
              </a:rPr>
              <a:t>HAZ LO QUE TENGAS QUE HACER RESUELTAMENTE, CON TODO TU CORAZÓN. EL VIAJERO QUE DUDA, ÚNICAMENTE LEVANTA POLVO EN EL CAMINO. (BUDA). </a:t>
            </a:r>
            <a:r>
              <a:rPr lang="es-ES" sz="1200" dirty="0"/>
              <a:t>Sólo existe una manera de avanzar, y es con el corazón. Con la mente no puedes hacerlo porque son muchas, y es mucha carga. Para avanzar es sin dudas, y la duda habita en la mente, no en el corazón. La duda te mantiene fragmentado; sólo el corazón te une.</a:t>
            </a:r>
          </a:p>
          <a:p>
            <a:pPr marL="171450" indent="-171450" algn="just">
              <a:buFont typeface="Wingdings" panose="05000000000000000000" pitchFamily="2" charset="2"/>
              <a:buChar char="ü"/>
            </a:pPr>
            <a:r>
              <a:rPr lang="es-ES" sz="1200" dirty="0"/>
              <a:t> </a:t>
            </a:r>
            <a:r>
              <a:rPr lang="es-ES" sz="1200" b="1" dirty="0">
                <a:solidFill>
                  <a:srgbClr val="FF0000"/>
                </a:solidFill>
              </a:rPr>
              <a:t>SI NO PUEDES CALMARTE, QUÉ PODRÁS APRENDER JAMÁS? CÓMO LLEGARÁS A SER LIBRE? (BUDA). </a:t>
            </a:r>
            <a:r>
              <a:rPr lang="es-ES" sz="1200" dirty="0"/>
              <a:t>Afronta tú solo tu ida y tu realidad, y hazlo en paz contigo mismo y con los demás, con tu pasado. Debes buscar y lograr la paz si quieres caminar. El que pretende avanzar por caminos pedregosos, por precipicios, y lo hace inquieto, se desbarranca. </a:t>
            </a:r>
          </a:p>
          <a:p>
            <a:pPr marL="171450" indent="-171450" algn="just">
              <a:buFont typeface="Wingdings" panose="05000000000000000000" pitchFamily="2" charset="2"/>
              <a:buChar char="ü"/>
            </a:pPr>
            <a:r>
              <a:rPr lang="es-ES" sz="1200" dirty="0">
                <a:solidFill>
                  <a:srgbClr val="FF0000"/>
                </a:solidFill>
              </a:rPr>
              <a:t> </a:t>
            </a:r>
            <a:r>
              <a:rPr lang="es-ES" sz="1200" b="1" dirty="0">
                <a:solidFill>
                  <a:srgbClr val="FF0000"/>
                </a:solidFill>
              </a:rPr>
              <a:t>OBSERVA LO QUE ES. OBSERVA LO QUE NO ES. SIGUES EL CAMINO VERDADERO. (BUDA). </a:t>
            </a:r>
            <a:r>
              <a:rPr lang="es-ES" sz="1200" dirty="0"/>
              <a:t>Caminar por el camino de las interpretaciones y los decires es caminar por un camino falso, que te lleva adonde los otros quieren que llegues, no donde quieres ir tú. Para seguir el camino correcto debes identificar la realidad tal cual es, no la que aparece tras cristales. La realidad es lo que es, no lo que parece. Ese es el camino. </a:t>
            </a:r>
            <a:endParaRPr lang="en-US"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470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2E50B64-D148-4AFB-86D2-3A2F02B39899}"/>
              </a:ext>
            </a:extLst>
          </p:cNvPr>
          <p:cNvSpPr>
            <a:spLocks noGrp="1"/>
          </p:cNvSpPr>
          <p:nvPr>
            <p:ph type="subTitle" idx="1"/>
          </p:nvPr>
        </p:nvSpPr>
        <p:spPr>
          <a:xfrm>
            <a:off x="2115879" y="417644"/>
            <a:ext cx="6783571" cy="4356375"/>
          </a:xfrm>
        </p:spPr>
        <p:txBody>
          <a:bodyPr/>
          <a:lstStyle/>
          <a:p>
            <a:pPr marL="342900">
              <a:buFont typeface="Wingdings" panose="05000000000000000000" pitchFamily="2" charset="2"/>
              <a:buChar char="ü"/>
            </a:pPr>
            <a:r>
              <a:rPr lang="es-ES" sz="2000" b="1" dirty="0">
                <a:solidFill>
                  <a:srgbClr val="FF0000"/>
                </a:solidFill>
              </a:rPr>
              <a:t>ES DULCE VIVIR ARDUAMENTE Y SER DUEÑO DE TI MISMO. (BUDA</a:t>
            </a:r>
            <a:r>
              <a:rPr lang="es-ES" sz="2000" dirty="0">
                <a:solidFill>
                  <a:srgbClr val="FF0000"/>
                </a:solidFill>
              </a:rPr>
              <a:t>). </a:t>
            </a:r>
            <a:r>
              <a:rPr lang="es-ES" sz="2000" dirty="0">
                <a:solidFill>
                  <a:schemeClr val="tx1">
                    <a:lumMod val="50000"/>
                  </a:schemeClr>
                </a:solidFill>
              </a:rPr>
              <a:t>La vida hay que vivirla, no mirarla. Y eso sólo lo hacen los que viven vidas propias, no vidas ajenas.</a:t>
            </a:r>
          </a:p>
          <a:p>
            <a:pPr marL="342900">
              <a:buFont typeface="Wingdings" panose="05000000000000000000" pitchFamily="2" charset="2"/>
              <a:buChar char="ü"/>
            </a:pPr>
            <a:endParaRPr lang="es-ES" sz="2000" dirty="0">
              <a:solidFill>
                <a:srgbClr val="FF0000"/>
              </a:solidFill>
            </a:endParaRPr>
          </a:p>
          <a:p>
            <a:pPr marL="342900">
              <a:buFont typeface="Wingdings" panose="05000000000000000000" pitchFamily="2" charset="2"/>
              <a:buChar char="ü"/>
            </a:pPr>
            <a:r>
              <a:rPr lang="es-ES" sz="2000" b="1" dirty="0">
                <a:solidFill>
                  <a:srgbClr val="FF0000"/>
                </a:solidFill>
              </a:rPr>
              <a:t>LA SABIDURÍA ES DULCE Y TAMBIÉN LA LIBERTAD. (BUDA).  </a:t>
            </a:r>
            <a:r>
              <a:rPr lang="es-ES" sz="2000" dirty="0">
                <a:solidFill>
                  <a:schemeClr val="tx1">
                    <a:lumMod val="50000"/>
                  </a:schemeClr>
                </a:solidFill>
              </a:rPr>
              <a:t>No gastes tu tiempo en cosas que son innecesarias. Piensa en lo esencial, en lo intrínseca y no te inquietes por lo accidental. Se libre y piensa en lo de verdad necesario. </a:t>
            </a:r>
          </a:p>
          <a:p>
            <a:pPr marL="342900">
              <a:buFont typeface="Wingdings" panose="05000000000000000000" pitchFamily="2" charset="2"/>
              <a:buChar char="ü"/>
            </a:pPr>
            <a:endParaRPr lang="es-ES" sz="2000" b="1" dirty="0">
              <a:solidFill>
                <a:srgbClr val="FF0000"/>
              </a:solidFill>
            </a:endParaRPr>
          </a:p>
          <a:p>
            <a:pPr marL="342900">
              <a:buFont typeface="Wingdings" panose="05000000000000000000" pitchFamily="2" charset="2"/>
              <a:buChar char="ü"/>
            </a:pPr>
            <a:r>
              <a:rPr lang="es-ES" sz="2000" b="1" dirty="0">
                <a:solidFill>
                  <a:srgbClr val="FF0000"/>
                </a:solidFill>
              </a:rPr>
              <a:t>SÉ UN MAESTRO EN TODO LO QUE HACES, LO QUE DICES, LO QUE PIENSAS SÉ LIBRE. (BUDA). Imita a los maestros, pero no sólo repitas. </a:t>
            </a:r>
          </a:p>
          <a:p>
            <a:pPr marL="0" indent="0"/>
            <a:r>
              <a:rPr lang="es-ES" sz="2000" dirty="0">
                <a:solidFill>
                  <a:schemeClr val="tx1">
                    <a:lumMod val="50000"/>
                  </a:schemeClr>
                </a:solidFill>
              </a:rPr>
              <a:t>      Si Tú eres único y especial. ¿Qué es lo especial en ti? </a:t>
            </a:r>
            <a:endParaRPr lang="en-US" sz="2000" dirty="0">
              <a:solidFill>
                <a:schemeClr val="tx1">
                  <a:lumMod val="50000"/>
                </a:schemeClr>
              </a:solidFill>
            </a:endParaRPr>
          </a:p>
          <a:p>
            <a:endParaRPr lang="es-CL" dirty="0"/>
          </a:p>
        </p:txBody>
      </p:sp>
      <p:sp>
        <p:nvSpPr>
          <p:cNvPr id="3" name="Google Shape;1526;p57">
            <a:extLst>
              <a:ext uri="{FF2B5EF4-FFF2-40B4-BE49-F238E27FC236}">
                <a16:creationId xmlns:a16="http://schemas.microsoft.com/office/drawing/2014/main" id="{38CF6921-AF9A-4DB3-839B-7163804BD301}"/>
              </a:ext>
            </a:extLst>
          </p:cNvPr>
          <p:cNvSpPr/>
          <p:nvPr/>
        </p:nvSpPr>
        <p:spPr>
          <a:xfrm>
            <a:off x="244550" y="3126609"/>
            <a:ext cx="1616148" cy="1923857"/>
          </a:xfrm>
          <a:custGeom>
            <a:avLst/>
            <a:gdLst/>
            <a:ahLst/>
            <a:cxnLst/>
            <a:rect l="l" t="t" r="r" b="b"/>
            <a:pathLst>
              <a:path w="57234" h="69509" extrusionOk="0">
                <a:moveTo>
                  <a:pt x="17015" y="41435"/>
                </a:moveTo>
                <a:cubicBezTo>
                  <a:pt x="16729" y="43388"/>
                  <a:pt x="16848" y="45459"/>
                  <a:pt x="17027" y="47412"/>
                </a:cubicBezTo>
                <a:cubicBezTo>
                  <a:pt x="16538" y="46971"/>
                  <a:pt x="15979" y="46638"/>
                  <a:pt x="15360" y="46412"/>
                </a:cubicBezTo>
                <a:cubicBezTo>
                  <a:pt x="15205" y="46352"/>
                  <a:pt x="15003" y="46281"/>
                  <a:pt x="14943" y="46114"/>
                </a:cubicBezTo>
                <a:cubicBezTo>
                  <a:pt x="14872" y="45924"/>
                  <a:pt x="15038" y="45662"/>
                  <a:pt x="15122" y="45471"/>
                </a:cubicBezTo>
                <a:cubicBezTo>
                  <a:pt x="15753" y="44138"/>
                  <a:pt x="16396" y="42780"/>
                  <a:pt x="17015" y="41435"/>
                </a:cubicBezTo>
                <a:close/>
                <a:moveTo>
                  <a:pt x="28232" y="0"/>
                </a:moveTo>
                <a:cubicBezTo>
                  <a:pt x="27992" y="0"/>
                  <a:pt x="27748" y="117"/>
                  <a:pt x="27623" y="299"/>
                </a:cubicBezTo>
                <a:cubicBezTo>
                  <a:pt x="27433" y="192"/>
                  <a:pt x="27218" y="120"/>
                  <a:pt x="27016" y="97"/>
                </a:cubicBezTo>
                <a:cubicBezTo>
                  <a:pt x="26977" y="92"/>
                  <a:pt x="26937" y="90"/>
                  <a:pt x="26897" y="90"/>
                </a:cubicBezTo>
                <a:cubicBezTo>
                  <a:pt x="26728" y="90"/>
                  <a:pt x="26553" y="131"/>
                  <a:pt x="26409" y="227"/>
                </a:cubicBezTo>
                <a:cubicBezTo>
                  <a:pt x="26230" y="347"/>
                  <a:pt x="26111" y="549"/>
                  <a:pt x="26111" y="763"/>
                </a:cubicBezTo>
                <a:cubicBezTo>
                  <a:pt x="26010" y="742"/>
                  <a:pt x="25909" y="730"/>
                  <a:pt x="25810" y="730"/>
                </a:cubicBezTo>
                <a:cubicBezTo>
                  <a:pt x="25629" y="730"/>
                  <a:pt x="25455" y="770"/>
                  <a:pt x="25301" y="870"/>
                </a:cubicBezTo>
                <a:cubicBezTo>
                  <a:pt x="25063" y="1013"/>
                  <a:pt x="24873" y="1251"/>
                  <a:pt x="24813" y="1537"/>
                </a:cubicBezTo>
                <a:cubicBezTo>
                  <a:pt x="24635" y="1561"/>
                  <a:pt x="24480" y="1680"/>
                  <a:pt x="24432" y="1847"/>
                </a:cubicBezTo>
                <a:cubicBezTo>
                  <a:pt x="24397" y="1918"/>
                  <a:pt x="24385" y="2025"/>
                  <a:pt x="24337" y="2085"/>
                </a:cubicBezTo>
                <a:cubicBezTo>
                  <a:pt x="24266" y="2180"/>
                  <a:pt x="24147" y="2192"/>
                  <a:pt x="24039" y="2216"/>
                </a:cubicBezTo>
                <a:cubicBezTo>
                  <a:pt x="23742" y="2299"/>
                  <a:pt x="23492" y="2490"/>
                  <a:pt x="23337" y="2752"/>
                </a:cubicBezTo>
                <a:cubicBezTo>
                  <a:pt x="23194" y="3025"/>
                  <a:pt x="23146" y="3335"/>
                  <a:pt x="23230" y="3633"/>
                </a:cubicBezTo>
                <a:cubicBezTo>
                  <a:pt x="23039" y="3668"/>
                  <a:pt x="22873" y="3728"/>
                  <a:pt x="22730" y="3847"/>
                </a:cubicBezTo>
                <a:cubicBezTo>
                  <a:pt x="22575" y="3966"/>
                  <a:pt x="22492" y="4157"/>
                  <a:pt x="22539" y="4347"/>
                </a:cubicBezTo>
                <a:cubicBezTo>
                  <a:pt x="22372" y="4407"/>
                  <a:pt x="22277" y="4573"/>
                  <a:pt x="22253" y="4752"/>
                </a:cubicBezTo>
                <a:cubicBezTo>
                  <a:pt x="22230" y="4930"/>
                  <a:pt x="22206" y="5121"/>
                  <a:pt x="22075" y="5240"/>
                </a:cubicBezTo>
                <a:cubicBezTo>
                  <a:pt x="21932" y="5395"/>
                  <a:pt x="21670" y="5359"/>
                  <a:pt x="21491" y="5478"/>
                </a:cubicBezTo>
                <a:cubicBezTo>
                  <a:pt x="21372" y="5550"/>
                  <a:pt x="21289" y="5692"/>
                  <a:pt x="21241" y="5823"/>
                </a:cubicBezTo>
                <a:cubicBezTo>
                  <a:pt x="21158" y="6109"/>
                  <a:pt x="21194" y="6443"/>
                  <a:pt x="21372" y="6681"/>
                </a:cubicBezTo>
                <a:cubicBezTo>
                  <a:pt x="21170" y="6764"/>
                  <a:pt x="20956" y="6919"/>
                  <a:pt x="20884" y="7133"/>
                </a:cubicBezTo>
                <a:cubicBezTo>
                  <a:pt x="20789" y="7335"/>
                  <a:pt x="20813" y="7574"/>
                  <a:pt x="20908" y="7788"/>
                </a:cubicBezTo>
                <a:cubicBezTo>
                  <a:pt x="20634" y="7859"/>
                  <a:pt x="20408" y="8097"/>
                  <a:pt x="20360" y="8383"/>
                </a:cubicBezTo>
                <a:cubicBezTo>
                  <a:pt x="20313" y="8669"/>
                  <a:pt x="20444" y="8967"/>
                  <a:pt x="20682" y="9121"/>
                </a:cubicBezTo>
                <a:cubicBezTo>
                  <a:pt x="20503" y="9276"/>
                  <a:pt x="20384" y="9526"/>
                  <a:pt x="20384" y="9764"/>
                </a:cubicBezTo>
                <a:cubicBezTo>
                  <a:pt x="20384" y="10002"/>
                  <a:pt x="20479" y="10241"/>
                  <a:pt x="20658" y="10407"/>
                </a:cubicBezTo>
                <a:cubicBezTo>
                  <a:pt x="20741" y="10479"/>
                  <a:pt x="20837" y="10538"/>
                  <a:pt x="20872" y="10645"/>
                </a:cubicBezTo>
                <a:cubicBezTo>
                  <a:pt x="20884" y="10729"/>
                  <a:pt x="20848" y="10812"/>
                  <a:pt x="20825" y="10895"/>
                </a:cubicBezTo>
                <a:cubicBezTo>
                  <a:pt x="20753" y="11086"/>
                  <a:pt x="20706" y="11312"/>
                  <a:pt x="20753" y="11503"/>
                </a:cubicBezTo>
                <a:cubicBezTo>
                  <a:pt x="20789" y="11717"/>
                  <a:pt x="20944" y="11907"/>
                  <a:pt x="21146" y="11955"/>
                </a:cubicBezTo>
                <a:cubicBezTo>
                  <a:pt x="20968" y="12277"/>
                  <a:pt x="21110" y="12789"/>
                  <a:pt x="21432" y="12979"/>
                </a:cubicBezTo>
                <a:cubicBezTo>
                  <a:pt x="21539" y="13039"/>
                  <a:pt x="21658" y="13086"/>
                  <a:pt x="21718" y="13170"/>
                </a:cubicBezTo>
                <a:cubicBezTo>
                  <a:pt x="21789" y="13289"/>
                  <a:pt x="21730" y="13443"/>
                  <a:pt x="21718" y="13574"/>
                </a:cubicBezTo>
                <a:cubicBezTo>
                  <a:pt x="21658" y="13967"/>
                  <a:pt x="21837" y="14360"/>
                  <a:pt x="22158" y="14574"/>
                </a:cubicBezTo>
                <a:cubicBezTo>
                  <a:pt x="22158" y="15634"/>
                  <a:pt x="22325" y="16563"/>
                  <a:pt x="22063" y="18099"/>
                </a:cubicBezTo>
                <a:cubicBezTo>
                  <a:pt x="22015" y="18396"/>
                  <a:pt x="22134" y="18694"/>
                  <a:pt x="22384" y="18849"/>
                </a:cubicBezTo>
                <a:cubicBezTo>
                  <a:pt x="22506" y="18918"/>
                  <a:pt x="22632" y="18948"/>
                  <a:pt x="22759" y="18948"/>
                </a:cubicBezTo>
                <a:cubicBezTo>
                  <a:pt x="23067" y="18948"/>
                  <a:pt x="23378" y="18771"/>
                  <a:pt x="23623" y="18551"/>
                </a:cubicBezTo>
                <a:cubicBezTo>
                  <a:pt x="23944" y="19468"/>
                  <a:pt x="24111" y="20897"/>
                  <a:pt x="23623" y="21790"/>
                </a:cubicBezTo>
                <a:cubicBezTo>
                  <a:pt x="22253" y="22552"/>
                  <a:pt x="20551" y="22861"/>
                  <a:pt x="19098" y="23409"/>
                </a:cubicBezTo>
                <a:cubicBezTo>
                  <a:pt x="17622" y="23968"/>
                  <a:pt x="16169" y="24683"/>
                  <a:pt x="15133" y="25850"/>
                </a:cubicBezTo>
                <a:cubicBezTo>
                  <a:pt x="14991" y="26028"/>
                  <a:pt x="14836" y="26207"/>
                  <a:pt x="14717" y="26409"/>
                </a:cubicBezTo>
                <a:cubicBezTo>
                  <a:pt x="13848" y="27540"/>
                  <a:pt x="13157" y="29279"/>
                  <a:pt x="12788" y="30422"/>
                </a:cubicBezTo>
                <a:cubicBezTo>
                  <a:pt x="11240" y="35196"/>
                  <a:pt x="9704" y="39982"/>
                  <a:pt x="8156" y="44757"/>
                </a:cubicBezTo>
                <a:cubicBezTo>
                  <a:pt x="7894" y="45554"/>
                  <a:pt x="7633" y="46388"/>
                  <a:pt x="7668" y="47245"/>
                </a:cubicBezTo>
                <a:cubicBezTo>
                  <a:pt x="7728" y="48638"/>
                  <a:pt x="8621" y="49876"/>
                  <a:pt x="9561" y="50900"/>
                </a:cubicBezTo>
                <a:cubicBezTo>
                  <a:pt x="9823" y="51198"/>
                  <a:pt x="10097" y="51484"/>
                  <a:pt x="10371" y="51770"/>
                </a:cubicBezTo>
                <a:cubicBezTo>
                  <a:pt x="10300" y="51793"/>
                  <a:pt x="10216" y="51829"/>
                  <a:pt x="10133" y="51841"/>
                </a:cubicBezTo>
                <a:cubicBezTo>
                  <a:pt x="8275" y="52222"/>
                  <a:pt x="6251" y="52734"/>
                  <a:pt x="4620" y="53627"/>
                </a:cubicBezTo>
                <a:cubicBezTo>
                  <a:pt x="1489" y="55341"/>
                  <a:pt x="1" y="59425"/>
                  <a:pt x="953" y="62866"/>
                </a:cubicBezTo>
                <a:cubicBezTo>
                  <a:pt x="1179" y="63700"/>
                  <a:pt x="1548" y="64509"/>
                  <a:pt x="2060" y="65200"/>
                </a:cubicBezTo>
                <a:cubicBezTo>
                  <a:pt x="3168" y="66748"/>
                  <a:pt x="5001" y="67760"/>
                  <a:pt x="6906" y="67867"/>
                </a:cubicBezTo>
                <a:cubicBezTo>
                  <a:pt x="15783" y="68365"/>
                  <a:pt x="24916" y="69509"/>
                  <a:pt x="33896" y="69509"/>
                </a:cubicBezTo>
                <a:cubicBezTo>
                  <a:pt x="39502" y="69509"/>
                  <a:pt x="45049" y="69063"/>
                  <a:pt x="50436" y="67736"/>
                </a:cubicBezTo>
                <a:cubicBezTo>
                  <a:pt x="52638" y="67200"/>
                  <a:pt x="54591" y="65736"/>
                  <a:pt x="55758" y="63795"/>
                </a:cubicBezTo>
                <a:cubicBezTo>
                  <a:pt x="56841" y="61866"/>
                  <a:pt x="57234" y="56651"/>
                  <a:pt x="53281" y="54377"/>
                </a:cubicBezTo>
                <a:cubicBezTo>
                  <a:pt x="50983" y="53043"/>
                  <a:pt x="48411" y="52615"/>
                  <a:pt x="46245" y="51960"/>
                </a:cubicBezTo>
                <a:cubicBezTo>
                  <a:pt x="46578" y="51615"/>
                  <a:pt x="46899" y="51269"/>
                  <a:pt x="47209" y="50936"/>
                </a:cubicBezTo>
                <a:cubicBezTo>
                  <a:pt x="48161" y="49888"/>
                  <a:pt x="49042" y="48674"/>
                  <a:pt x="49102" y="47269"/>
                </a:cubicBezTo>
                <a:cubicBezTo>
                  <a:pt x="49150" y="46424"/>
                  <a:pt x="48876" y="45590"/>
                  <a:pt x="48614" y="44781"/>
                </a:cubicBezTo>
                <a:cubicBezTo>
                  <a:pt x="47066" y="40006"/>
                  <a:pt x="45530" y="35232"/>
                  <a:pt x="43982" y="30457"/>
                </a:cubicBezTo>
                <a:cubicBezTo>
                  <a:pt x="43363" y="28529"/>
                  <a:pt x="42506" y="26231"/>
                  <a:pt x="39863" y="24242"/>
                </a:cubicBezTo>
                <a:lnTo>
                  <a:pt x="39827" y="24219"/>
                </a:lnTo>
                <a:cubicBezTo>
                  <a:pt x="39803" y="24207"/>
                  <a:pt x="39791" y="24171"/>
                  <a:pt x="39756" y="24159"/>
                </a:cubicBezTo>
                <a:cubicBezTo>
                  <a:pt x="39577" y="24028"/>
                  <a:pt x="39410" y="23909"/>
                  <a:pt x="39220" y="23790"/>
                </a:cubicBezTo>
                <a:cubicBezTo>
                  <a:pt x="39220" y="23790"/>
                  <a:pt x="39208" y="23790"/>
                  <a:pt x="39208" y="23766"/>
                </a:cubicBezTo>
                <a:cubicBezTo>
                  <a:pt x="38422" y="23278"/>
                  <a:pt x="37553" y="22933"/>
                  <a:pt x="36648" y="22778"/>
                </a:cubicBezTo>
                <a:cubicBezTo>
                  <a:pt x="36184" y="22683"/>
                  <a:pt x="35719" y="22552"/>
                  <a:pt x="35303" y="22325"/>
                </a:cubicBezTo>
                <a:cubicBezTo>
                  <a:pt x="35017" y="22183"/>
                  <a:pt x="34719" y="21980"/>
                  <a:pt x="34469" y="21766"/>
                </a:cubicBezTo>
                <a:cubicBezTo>
                  <a:pt x="34142" y="21461"/>
                  <a:pt x="33725" y="21285"/>
                  <a:pt x="33292" y="21285"/>
                </a:cubicBezTo>
                <a:cubicBezTo>
                  <a:pt x="33252" y="21285"/>
                  <a:pt x="33212" y="21287"/>
                  <a:pt x="33171" y="21290"/>
                </a:cubicBezTo>
                <a:cubicBezTo>
                  <a:pt x="33088" y="21290"/>
                  <a:pt x="33017" y="21301"/>
                  <a:pt x="32921" y="21301"/>
                </a:cubicBezTo>
                <a:cubicBezTo>
                  <a:pt x="32862" y="20706"/>
                  <a:pt x="33017" y="19527"/>
                  <a:pt x="33255" y="18980"/>
                </a:cubicBezTo>
                <a:cubicBezTo>
                  <a:pt x="33441" y="19186"/>
                  <a:pt x="33706" y="19288"/>
                  <a:pt x="33951" y="19288"/>
                </a:cubicBezTo>
                <a:cubicBezTo>
                  <a:pt x="34144" y="19288"/>
                  <a:pt x="34325" y="19225"/>
                  <a:pt x="34445" y="19099"/>
                </a:cubicBezTo>
                <a:cubicBezTo>
                  <a:pt x="34695" y="18813"/>
                  <a:pt x="34684" y="18396"/>
                  <a:pt x="34648" y="18015"/>
                </a:cubicBezTo>
                <a:cubicBezTo>
                  <a:pt x="34576" y="17003"/>
                  <a:pt x="34445" y="16182"/>
                  <a:pt x="34529" y="15170"/>
                </a:cubicBezTo>
                <a:cubicBezTo>
                  <a:pt x="34767" y="15063"/>
                  <a:pt x="34957" y="14860"/>
                  <a:pt x="35041" y="14598"/>
                </a:cubicBezTo>
                <a:cubicBezTo>
                  <a:pt x="35112" y="14348"/>
                  <a:pt x="35053" y="14051"/>
                  <a:pt x="34886" y="13824"/>
                </a:cubicBezTo>
                <a:cubicBezTo>
                  <a:pt x="35112" y="13801"/>
                  <a:pt x="35303" y="13646"/>
                  <a:pt x="35410" y="13443"/>
                </a:cubicBezTo>
                <a:cubicBezTo>
                  <a:pt x="35493" y="13229"/>
                  <a:pt x="35481" y="12991"/>
                  <a:pt x="35350" y="12800"/>
                </a:cubicBezTo>
                <a:cubicBezTo>
                  <a:pt x="35315" y="12777"/>
                  <a:pt x="35303" y="12741"/>
                  <a:pt x="35291" y="12693"/>
                </a:cubicBezTo>
                <a:cubicBezTo>
                  <a:pt x="35279" y="12622"/>
                  <a:pt x="35350" y="12562"/>
                  <a:pt x="35398" y="12515"/>
                </a:cubicBezTo>
                <a:cubicBezTo>
                  <a:pt x="35434" y="12479"/>
                  <a:pt x="35517" y="12396"/>
                  <a:pt x="35469" y="12336"/>
                </a:cubicBezTo>
                <a:cubicBezTo>
                  <a:pt x="35731" y="12253"/>
                  <a:pt x="35958" y="12015"/>
                  <a:pt x="36029" y="11741"/>
                </a:cubicBezTo>
                <a:cubicBezTo>
                  <a:pt x="36088" y="11467"/>
                  <a:pt x="36005" y="11145"/>
                  <a:pt x="35791" y="10955"/>
                </a:cubicBezTo>
                <a:cubicBezTo>
                  <a:pt x="36065" y="10729"/>
                  <a:pt x="36196" y="10348"/>
                  <a:pt x="36124" y="10002"/>
                </a:cubicBezTo>
                <a:cubicBezTo>
                  <a:pt x="36088" y="9883"/>
                  <a:pt x="36029" y="9752"/>
                  <a:pt x="36088" y="9633"/>
                </a:cubicBezTo>
                <a:cubicBezTo>
                  <a:pt x="36136" y="9538"/>
                  <a:pt x="36231" y="9479"/>
                  <a:pt x="36291" y="9395"/>
                </a:cubicBezTo>
                <a:cubicBezTo>
                  <a:pt x="36410" y="9264"/>
                  <a:pt x="36434" y="9038"/>
                  <a:pt x="36374" y="8871"/>
                </a:cubicBezTo>
                <a:cubicBezTo>
                  <a:pt x="36303" y="8693"/>
                  <a:pt x="36148" y="8562"/>
                  <a:pt x="35958" y="8550"/>
                </a:cubicBezTo>
                <a:cubicBezTo>
                  <a:pt x="36231" y="8252"/>
                  <a:pt x="36231" y="7752"/>
                  <a:pt x="35993" y="7455"/>
                </a:cubicBezTo>
                <a:cubicBezTo>
                  <a:pt x="35898" y="7359"/>
                  <a:pt x="35779" y="7264"/>
                  <a:pt x="35767" y="7133"/>
                </a:cubicBezTo>
                <a:cubicBezTo>
                  <a:pt x="35755" y="7038"/>
                  <a:pt x="35791" y="6954"/>
                  <a:pt x="35815" y="6859"/>
                </a:cubicBezTo>
                <a:cubicBezTo>
                  <a:pt x="35850" y="6621"/>
                  <a:pt x="35660" y="6359"/>
                  <a:pt x="35422" y="6288"/>
                </a:cubicBezTo>
                <a:cubicBezTo>
                  <a:pt x="35577" y="6109"/>
                  <a:pt x="35612" y="5871"/>
                  <a:pt x="35553" y="5645"/>
                </a:cubicBezTo>
                <a:cubicBezTo>
                  <a:pt x="35493" y="5419"/>
                  <a:pt x="35338" y="5240"/>
                  <a:pt x="35112" y="5157"/>
                </a:cubicBezTo>
                <a:cubicBezTo>
                  <a:pt x="34922" y="5073"/>
                  <a:pt x="34660" y="5073"/>
                  <a:pt x="34564" y="4895"/>
                </a:cubicBezTo>
                <a:cubicBezTo>
                  <a:pt x="34505" y="4799"/>
                  <a:pt x="34505" y="4657"/>
                  <a:pt x="34469" y="4538"/>
                </a:cubicBezTo>
                <a:cubicBezTo>
                  <a:pt x="34410" y="4359"/>
                  <a:pt x="34231" y="4157"/>
                  <a:pt x="34041" y="4145"/>
                </a:cubicBezTo>
                <a:cubicBezTo>
                  <a:pt x="34100" y="3823"/>
                  <a:pt x="34005" y="3502"/>
                  <a:pt x="33802" y="3264"/>
                </a:cubicBezTo>
                <a:cubicBezTo>
                  <a:pt x="33605" y="3044"/>
                  <a:pt x="33316" y="2916"/>
                  <a:pt x="33030" y="2916"/>
                </a:cubicBezTo>
                <a:cubicBezTo>
                  <a:pt x="33005" y="2916"/>
                  <a:pt x="32981" y="2916"/>
                  <a:pt x="32957" y="2918"/>
                </a:cubicBezTo>
                <a:cubicBezTo>
                  <a:pt x="33148" y="2668"/>
                  <a:pt x="33148" y="2275"/>
                  <a:pt x="32969" y="2013"/>
                </a:cubicBezTo>
                <a:cubicBezTo>
                  <a:pt x="32823" y="1790"/>
                  <a:pt x="32559" y="1630"/>
                  <a:pt x="32299" y="1630"/>
                </a:cubicBezTo>
                <a:cubicBezTo>
                  <a:pt x="32240" y="1630"/>
                  <a:pt x="32181" y="1639"/>
                  <a:pt x="32124" y="1656"/>
                </a:cubicBezTo>
                <a:cubicBezTo>
                  <a:pt x="32148" y="1347"/>
                  <a:pt x="32005" y="1025"/>
                  <a:pt x="31767" y="847"/>
                </a:cubicBezTo>
                <a:cubicBezTo>
                  <a:pt x="31607" y="738"/>
                  <a:pt x="31421" y="682"/>
                  <a:pt x="31235" y="682"/>
                </a:cubicBezTo>
                <a:cubicBezTo>
                  <a:pt x="31116" y="682"/>
                  <a:pt x="30997" y="705"/>
                  <a:pt x="30885" y="751"/>
                </a:cubicBezTo>
                <a:cubicBezTo>
                  <a:pt x="30874" y="585"/>
                  <a:pt x="30766" y="430"/>
                  <a:pt x="30612" y="358"/>
                </a:cubicBezTo>
                <a:cubicBezTo>
                  <a:pt x="30543" y="324"/>
                  <a:pt x="30458" y="306"/>
                  <a:pt x="30373" y="306"/>
                </a:cubicBezTo>
                <a:cubicBezTo>
                  <a:pt x="30282" y="306"/>
                  <a:pt x="30191" y="327"/>
                  <a:pt x="30123" y="370"/>
                </a:cubicBezTo>
                <a:cubicBezTo>
                  <a:pt x="30100" y="216"/>
                  <a:pt x="29945" y="97"/>
                  <a:pt x="29778" y="49"/>
                </a:cubicBezTo>
                <a:cubicBezTo>
                  <a:pt x="29735" y="36"/>
                  <a:pt x="29690" y="30"/>
                  <a:pt x="29644" y="30"/>
                </a:cubicBezTo>
                <a:cubicBezTo>
                  <a:pt x="29525" y="30"/>
                  <a:pt x="29402" y="69"/>
                  <a:pt x="29290" y="120"/>
                </a:cubicBezTo>
                <a:cubicBezTo>
                  <a:pt x="29147" y="192"/>
                  <a:pt x="28980" y="311"/>
                  <a:pt x="28849" y="418"/>
                </a:cubicBezTo>
                <a:cubicBezTo>
                  <a:pt x="28742" y="192"/>
                  <a:pt x="28516" y="37"/>
                  <a:pt x="28266" y="1"/>
                </a:cubicBezTo>
                <a:cubicBezTo>
                  <a:pt x="28255" y="1"/>
                  <a:pt x="28243" y="0"/>
                  <a:pt x="28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6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9"/>
          <p:cNvSpPr txBox="1">
            <a:spLocks noGrp="1"/>
          </p:cNvSpPr>
          <p:nvPr>
            <p:ph type="subTitle" idx="1"/>
          </p:nvPr>
        </p:nvSpPr>
        <p:spPr>
          <a:xfrm>
            <a:off x="1472609" y="691782"/>
            <a:ext cx="6539023" cy="3759936"/>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ü"/>
            </a:pPr>
            <a:r>
              <a:rPr lang="es-ES" sz="1600" b="1" dirty="0">
                <a:solidFill>
                  <a:srgbClr val="FF0000"/>
                </a:solidFill>
              </a:rPr>
              <a:t>TU ESCLAVO DEL DESEO, FLOTA CON LA CORRIENTE. PEQUENA ARAÑA, PÉGATE A TU TELA. O SI NO, ABANDONA TUS PESARES EN EL CAMINO. (BUDA</a:t>
            </a:r>
            <a:r>
              <a:rPr lang="es-ES" sz="1600" dirty="0">
                <a:solidFill>
                  <a:srgbClr val="FF0000"/>
                </a:solidFill>
              </a:rPr>
              <a:t>). </a:t>
            </a:r>
            <a:r>
              <a:rPr lang="es-ES" sz="1600" dirty="0"/>
              <a:t>Puedes abandonarlo todo, riquezas, familia, amores, pero no puedes abandonar tus penas. Ya las llevas dentro de </a:t>
            </a:r>
            <a:r>
              <a:rPr lang="es-ES" sz="1600" dirty="0" err="1"/>
              <a:t>tí</a:t>
            </a:r>
            <a:r>
              <a:rPr lang="es-ES" sz="1600" dirty="0"/>
              <a:t>. Al final, tú eres tus penas. Te gusta sufrir? Por qué no te apegas a tu felicidad? </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b="1" dirty="0">
                <a:solidFill>
                  <a:srgbClr val="FF0000"/>
                </a:solidFill>
              </a:rPr>
              <a:t>PARA NO PERTURBAR TU SOSIEGO, NO RECHACES LO QUE TE DAN, NI TIENDAS LA MANO PARA TOMAR LO QUE DAN A OTROS. (BUDA). </a:t>
            </a:r>
            <a:r>
              <a:rPr lang="es-ES" sz="1600" dirty="0"/>
              <a:t>Crees que el mundo te debe algo, pero no te debe nada. Todo lo que has hecho lo has hecho por ti por tu Ego y por tu ignorancia. Nadie te pidió nada. No esperes agradecimientos.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1053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2E50B64-D148-4AFB-86D2-3A2F02B39899}"/>
              </a:ext>
            </a:extLst>
          </p:cNvPr>
          <p:cNvSpPr>
            <a:spLocks noGrp="1"/>
          </p:cNvSpPr>
          <p:nvPr>
            <p:ph type="subTitle" idx="1"/>
          </p:nvPr>
        </p:nvSpPr>
        <p:spPr>
          <a:xfrm>
            <a:off x="510363" y="417644"/>
            <a:ext cx="4412511" cy="4345742"/>
          </a:xfrm>
        </p:spPr>
        <p:txBody>
          <a:bodyPr/>
          <a:lstStyle/>
          <a:p>
            <a:pPr>
              <a:lnSpc>
                <a:spcPct val="150000"/>
              </a:lnSpc>
              <a:buFont typeface="Wingdings" panose="05000000000000000000" pitchFamily="2" charset="2"/>
              <a:buChar char="ü"/>
            </a:pPr>
            <a:r>
              <a:rPr lang="es-ES" b="1" dirty="0">
                <a:solidFill>
                  <a:srgbClr val="FF0000"/>
                </a:solidFill>
              </a:rPr>
              <a:t>AQUIETA TU MENTE. REFLEXIONA. OBSERVA. (BUDA</a:t>
            </a:r>
            <a:r>
              <a:rPr lang="es-ES" dirty="0">
                <a:solidFill>
                  <a:srgbClr val="FF0000"/>
                </a:solidFill>
              </a:rPr>
              <a:t>). </a:t>
            </a:r>
            <a:r>
              <a:rPr lang="es-ES" dirty="0">
                <a:solidFill>
                  <a:schemeClr val="tx1">
                    <a:lumMod val="50000"/>
                  </a:schemeClr>
                </a:solidFill>
              </a:rPr>
              <a:t>Lee estos </a:t>
            </a:r>
            <a:r>
              <a:rPr lang="es-ES" dirty="0" err="1">
                <a:solidFill>
                  <a:schemeClr val="tx1">
                    <a:lumMod val="50000"/>
                  </a:schemeClr>
                </a:solidFill>
              </a:rPr>
              <a:t>Sutras</a:t>
            </a:r>
            <a:r>
              <a:rPr lang="es-ES" dirty="0">
                <a:solidFill>
                  <a:schemeClr val="tx1">
                    <a:lumMod val="50000"/>
                  </a:schemeClr>
                </a:solidFill>
              </a:rPr>
              <a:t> y reflexiona. Mil flores se abrirán a tu paso: libertad, dicha, verdad, sabiduría, inocencia, pureza. Verás que la primavera serás tú. Mira tu vida desde afuera, como observador, no como protagonista. Quédate quieto, y sé testigo, un testigo consciente, que todo lo demás te llegará por la acción del Universo.</a:t>
            </a:r>
          </a:p>
          <a:p>
            <a:pPr marL="114300" indent="0">
              <a:lnSpc>
                <a:spcPct val="150000"/>
              </a:lnSpc>
            </a:pPr>
            <a:endParaRPr lang="es-ES" dirty="0">
              <a:solidFill>
                <a:schemeClr val="tx1">
                  <a:lumMod val="50000"/>
                </a:schemeClr>
              </a:solidFill>
            </a:endParaRPr>
          </a:p>
          <a:p>
            <a:pPr marL="285750" indent="-285750">
              <a:lnSpc>
                <a:spcPct val="150000"/>
              </a:lnSpc>
              <a:buFont typeface="Wingdings" panose="05000000000000000000" pitchFamily="2" charset="2"/>
              <a:buChar char="ü"/>
            </a:pPr>
            <a:r>
              <a:rPr lang="es-ES" b="1" dirty="0">
                <a:solidFill>
                  <a:srgbClr val="FF0000"/>
                </a:solidFill>
              </a:rPr>
              <a:t>TODO LO SIGNIFICATIVO ESTÁ CONTENIDO EN UNA SOLA PALABRA: SAMMASATI</a:t>
            </a:r>
            <a:r>
              <a:rPr lang="es-ES" dirty="0">
                <a:solidFill>
                  <a:srgbClr val="FF0000"/>
                </a:solidFill>
              </a:rPr>
              <a:t>. (BUDA). </a:t>
            </a:r>
            <a:endParaRPr lang="en-US" dirty="0">
              <a:solidFill>
                <a:srgbClr val="FF0000"/>
              </a:solidFill>
            </a:endParaRPr>
          </a:p>
          <a:p>
            <a:endParaRPr lang="es-CL" dirty="0"/>
          </a:p>
        </p:txBody>
      </p:sp>
      <p:pic>
        <p:nvPicPr>
          <p:cNvPr id="1026" name="Picture 2" descr="Reflexiones sobre el Budismo">
            <a:extLst>
              <a:ext uri="{FF2B5EF4-FFF2-40B4-BE49-F238E27FC236}">
                <a16:creationId xmlns:a16="http://schemas.microsoft.com/office/drawing/2014/main" id="{9E9C3898-ACAF-45D9-964E-03753A057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460" y="1075107"/>
            <a:ext cx="3344938" cy="24655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8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FC41F41E-A619-4DFF-8C0B-3E2A3E1B9184}"/>
              </a:ext>
            </a:extLst>
          </p:cNvPr>
          <p:cNvSpPr>
            <a:spLocks noGrp="1"/>
          </p:cNvSpPr>
          <p:nvPr>
            <p:ph type="subTitle" idx="1"/>
          </p:nvPr>
        </p:nvSpPr>
        <p:spPr/>
        <p:txBody>
          <a:bodyPr/>
          <a:lstStyle/>
          <a:p>
            <a:endParaRPr lang="es-CL"/>
          </a:p>
        </p:txBody>
      </p:sp>
      <p:pic>
        <p:nvPicPr>
          <p:cNvPr id="6" name="Imagen 5" descr="Logotipo&#10;&#10;Descripción generada automáticamente">
            <a:extLst>
              <a:ext uri="{FF2B5EF4-FFF2-40B4-BE49-F238E27FC236}">
                <a16:creationId xmlns:a16="http://schemas.microsoft.com/office/drawing/2014/main" id="{EDED4994-4281-4283-8A20-EC8F7C984CA7}"/>
              </a:ext>
            </a:extLst>
          </p:cNvPr>
          <p:cNvPicPr>
            <a:picLocks noChangeAspect="1"/>
          </p:cNvPicPr>
          <p:nvPr/>
        </p:nvPicPr>
        <p:blipFill>
          <a:blip r:embed="rId2"/>
          <a:stretch>
            <a:fillRect/>
          </a:stretch>
        </p:blipFill>
        <p:spPr>
          <a:xfrm>
            <a:off x="2418907" y="332533"/>
            <a:ext cx="4306186" cy="44784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427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a caricatura de una persona&#10;&#10;Descripción generada automáticamente con confianza media">
            <a:extLst>
              <a:ext uri="{FF2B5EF4-FFF2-40B4-BE49-F238E27FC236}">
                <a16:creationId xmlns:a16="http://schemas.microsoft.com/office/drawing/2014/main" id="{09EE4596-E912-48F5-AB99-6FFEA72F05CA}"/>
              </a:ext>
            </a:extLst>
          </p:cNvPr>
          <p:cNvPicPr>
            <a:picLocks noChangeAspect="1"/>
          </p:cNvPicPr>
          <p:nvPr/>
        </p:nvPicPr>
        <p:blipFill>
          <a:blip r:embed="rId2"/>
          <a:stretch>
            <a:fillRect/>
          </a:stretch>
        </p:blipFill>
        <p:spPr>
          <a:xfrm>
            <a:off x="1210281" y="308344"/>
            <a:ext cx="6551488" cy="42692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781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atrón de fondo&#10;&#10;Descripción generada automáticamente">
            <a:extLst>
              <a:ext uri="{FF2B5EF4-FFF2-40B4-BE49-F238E27FC236}">
                <a16:creationId xmlns:a16="http://schemas.microsoft.com/office/drawing/2014/main" id="{DC6FF736-25FD-4078-819F-EDDC47707785}"/>
              </a:ext>
            </a:extLst>
          </p:cNvPr>
          <p:cNvPicPr>
            <a:picLocks noChangeAspect="1"/>
          </p:cNvPicPr>
          <p:nvPr/>
        </p:nvPicPr>
        <p:blipFill>
          <a:blip r:embed="rId2"/>
          <a:stretch>
            <a:fillRect/>
          </a:stretch>
        </p:blipFill>
        <p:spPr>
          <a:xfrm>
            <a:off x="1609725" y="371475"/>
            <a:ext cx="5924550" cy="44005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143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6"/>
        <p:cNvGrpSpPr/>
        <p:nvPr/>
      </p:nvGrpSpPr>
      <p:grpSpPr>
        <a:xfrm>
          <a:off x="0" y="0"/>
          <a:ext cx="0" cy="0"/>
          <a:chOff x="0" y="0"/>
          <a:chExt cx="0" cy="0"/>
        </a:xfrm>
      </p:grpSpPr>
      <p:sp>
        <p:nvSpPr>
          <p:cNvPr id="488" name="Google Shape;488;p35"/>
          <p:cNvSpPr txBox="1">
            <a:spLocks noGrp="1"/>
          </p:cNvSpPr>
          <p:nvPr>
            <p:ph type="body" idx="1"/>
          </p:nvPr>
        </p:nvSpPr>
        <p:spPr>
          <a:xfrm>
            <a:off x="984300" y="727173"/>
            <a:ext cx="7351626" cy="2802836"/>
          </a:xfrm>
          <a:prstGeom prst="rect">
            <a:avLst/>
          </a:prstGeom>
        </p:spPr>
        <p:txBody>
          <a:bodyPr spcFirstLastPara="1" wrap="square" lIns="91425" tIns="91425" rIns="91425" bIns="91425" anchor="t" anchorCtr="0">
            <a:noAutofit/>
          </a:bodyPr>
          <a:lstStyle/>
          <a:p>
            <a:pPr>
              <a:lnSpc>
                <a:spcPct val="150000"/>
              </a:lnSpc>
            </a:pPr>
            <a:r>
              <a:rPr lang="es-ES" sz="2000" b="1" dirty="0">
                <a:solidFill>
                  <a:srgbClr val="FF0000"/>
                </a:solidFill>
              </a:rPr>
              <a:t>Buda no es un Dios. </a:t>
            </a:r>
            <a:r>
              <a:rPr lang="es-ES" sz="2000" dirty="0"/>
              <a:t>Fue sólo un hombre que recorrió su camino por la vida un camino y nos dejó una guía o mapa moral para que lo recorramos nosotros. </a:t>
            </a:r>
          </a:p>
          <a:p>
            <a:pPr>
              <a:lnSpc>
                <a:spcPct val="150000"/>
              </a:lnSpc>
            </a:pPr>
            <a:r>
              <a:rPr lang="es-ES" sz="2000" dirty="0"/>
              <a:t>Han habido millones de budas, muchos de ellos desconocidos para el mundo. Cualquiera que haya </a:t>
            </a:r>
            <a:r>
              <a:rPr lang="es-ES" sz="2000" b="1" i="1" dirty="0">
                <a:solidFill>
                  <a:srgbClr val="FF0000"/>
                </a:solidFill>
              </a:rPr>
              <a:t>despertado</a:t>
            </a:r>
            <a:r>
              <a:rPr lang="es-ES" sz="2000" dirty="0"/>
              <a:t> merece ser llamado Buda. Cualquiera que haya descubierto su propia vida y que haya renunciado a ser un sumiso y anulado a su Ego, ha elegido caminar y llegar a la Nirvana. </a:t>
            </a:r>
            <a:r>
              <a:rPr lang="es-ES" sz="2000" dirty="0" err="1"/>
              <a:t>Sammasati</a:t>
            </a:r>
            <a:r>
              <a:rPr lang="es-ES" sz="2000" dirty="0"/>
              <a:t>.</a:t>
            </a:r>
            <a:endParaRPr lang="en-US" sz="2000" dirty="0"/>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8"/>
          <p:cNvSpPr/>
          <p:nvPr/>
        </p:nvSpPr>
        <p:spPr>
          <a:xfrm rot="5400000">
            <a:off x="4704816" y="1050605"/>
            <a:ext cx="3660038" cy="3042279"/>
          </a:xfrm>
          <a:custGeom>
            <a:avLst/>
            <a:gdLst/>
            <a:ahLst/>
            <a:cxnLst/>
            <a:rect l="l" t="t" r="r" b="b"/>
            <a:pathLst>
              <a:path w="60509" h="33219" extrusionOk="0">
                <a:moveTo>
                  <a:pt x="15217" y="0"/>
                </a:moveTo>
                <a:cubicBezTo>
                  <a:pt x="13931" y="0"/>
                  <a:pt x="12895" y="1048"/>
                  <a:pt x="12895" y="2322"/>
                </a:cubicBezTo>
                <a:lnTo>
                  <a:pt x="11871" y="2322"/>
                </a:lnTo>
                <a:cubicBezTo>
                  <a:pt x="10990" y="2322"/>
                  <a:pt x="10276" y="3036"/>
                  <a:pt x="10276" y="3918"/>
                </a:cubicBezTo>
                <a:cubicBezTo>
                  <a:pt x="10276" y="3918"/>
                  <a:pt x="10036" y="3872"/>
                  <a:pt x="9696" y="3872"/>
                </a:cubicBezTo>
                <a:cubicBezTo>
                  <a:pt x="8863" y="3872"/>
                  <a:pt x="7430" y="4142"/>
                  <a:pt x="7430" y="6001"/>
                </a:cubicBezTo>
                <a:cubicBezTo>
                  <a:pt x="7430" y="6001"/>
                  <a:pt x="2727" y="6942"/>
                  <a:pt x="2942" y="11240"/>
                </a:cubicBezTo>
                <a:cubicBezTo>
                  <a:pt x="3144" y="15550"/>
                  <a:pt x="1" y="16955"/>
                  <a:pt x="1" y="16955"/>
                </a:cubicBezTo>
                <a:lnTo>
                  <a:pt x="25" y="16955"/>
                </a:lnTo>
                <a:cubicBezTo>
                  <a:pt x="25" y="16955"/>
                  <a:pt x="3180" y="18348"/>
                  <a:pt x="2954" y="22670"/>
                </a:cubicBezTo>
                <a:cubicBezTo>
                  <a:pt x="2739" y="26980"/>
                  <a:pt x="7442" y="27909"/>
                  <a:pt x="7442" y="27909"/>
                </a:cubicBezTo>
                <a:cubicBezTo>
                  <a:pt x="7442" y="29767"/>
                  <a:pt x="8875" y="30037"/>
                  <a:pt x="9708" y="30037"/>
                </a:cubicBezTo>
                <a:cubicBezTo>
                  <a:pt x="10048" y="30037"/>
                  <a:pt x="10288" y="29992"/>
                  <a:pt x="10288" y="29992"/>
                </a:cubicBezTo>
                <a:cubicBezTo>
                  <a:pt x="10288" y="30873"/>
                  <a:pt x="11002" y="31588"/>
                  <a:pt x="11883" y="31588"/>
                </a:cubicBezTo>
                <a:lnTo>
                  <a:pt x="12907" y="31588"/>
                </a:lnTo>
                <a:cubicBezTo>
                  <a:pt x="12907" y="32492"/>
                  <a:pt x="13633" y="33219"/>
                  <a:pt x="14550" y="33219"/>
                </a:cubicBezTo>
                <a:lnTo>
                  <a:pt x="45983" y="33219"/>
                </a:lnTo>
                <a:cubicBezTo>
                  <a:pt x="46888" y="33219"/>
                  <a:pt x="47614" y="32481"/>
                  <a:pt x="47614" y="31588"/>
                </a:cubicBezTo>
                <a:lnTo>
                  <a:pt x="48638" y="31588"/>
                </a:lnTo>
                <a:cubicBezTo>
                  <a:pt x="49519" y="31588"/>
                  <a:pt x="50233" y="30873"/>
                  <a:pt x="50233" y="29992"/>
                </a:cubicBezTo>
                <a:cubicBezTo>
                  <a:pt x="50233" y="29992"/>
                  <a:pt x="50473" y="30037"/>
                  <a:pt x="50814" y="30037"/>
                </a:cubicBezTo>
                <a:cubicBezTo>
                  <a:pt x="51646" y="30037"/>
                  <a:pt x="53079" y="29767"/>
                  <a:pt x="53079" y="27909"/>
                </a:cubicBezTo>
                <a:cubicBezTo>
                  <a:pt x="53079" y="27909"/>
                  <a:pt x="57782" y="26968"/>
                  <a:pt x="57568" y="22670"/>
                </a:cubicBezTo>
                <a:cubicBezTo>
                  <a:pt x="57365" y="18348"/>
                  <a:pt x="60508" y="16955"/>
                  <a:pt x="60508" y="16955"/>
                </a:cubicBezTo>
                <a:lnTo>
                  <a:pt x="60485" y="16955"/>
                </a:lnTo>
                <a:cubicBezTo>
                  <a:pt x="60485" y="16955"/>
                  <a:pt x="57329" y="15550"/>
                  <a:pt x="57556" y="11240"/>
                </a:cubicBezTo>
                <a:cubicBezTo>
                  <a:pt x="57758" y="6918"/>
                  <a:pt x="53067" y="6001"/>
                  <a:pt x="53067" y="6001"/>
                </a:cubicBezTo>
                <a:cubicBezTo>
                  <a:pt x="53067" y="4142"/>
                  <a:pt x="51634" y="3872"/>
                  <a:pt x="50802" y="3872"/>
                </a:cubicBezTo>
                <a:cubicBezTo>
                  <a:pt x="50461" y="3872"/>
                  <a:pt x="50221" y="3918"/>
                  <a:pt x="50221" y="3918"/>
                </a:cubicBezTo>
                <a:cubicBezTo>
                  <a:pt x="50221" y="3036"/>
                  <a:pt x="49507" y="2322"/>
                  <a:pt x="48626" y="2322"/>
                </a:cubicBezTo>
                <a:lnTo>
                  <a:pt x="47602" y="2322"/>
                </a:lnTo>
                <a:cubicBezTo>
                  <a:pt x="47602" y="1048"/>
                  <a:pt x="46554" y="0"/>
                  <a:pt x="45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txBox="1">
            <a:spLocks noGrp="1"/>
          </p:cNvSpPr>
          <p:nvPr>
            <p:ph type="subTitle" idx="1"/>
          </p:nvPr>
        </p:nvSpPr>
        <p:spPr>
          <a:xfrm>
            <a:off x="507619" y="408335"/>
            <a:ext cx="8094121" cy="3993430"/>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ü"/>
            </a:pPr>
            <a:r>
              <a:rPr lang="es-ES" sz="1600" b="1" dirty="0">
                <a:solidFill>
                  <a:srgbClr val="FF0000"/>
                </a:solidFill>
              </a:rPr>
              <a:t>EL TONTO  DUERME COMO SI YA ESTUVIERA MUERTO, PERO EL MAESTRO ESTÁ DESPIERTO Y VIVE PARA SIEMPRE. ÉL OBSERVA. TIENE CLARIDAD. (BUDA). </a:t>
            </a:r>
            <a:r>
              <a:rPr lang="es-ES" dirty="0">
                <a:solidFill>
                  <a:schemeClr val="tx1">
                    <a:lumMod val="50000"/>
                  </a:schemeClr>
                </a:solidFill>
              </a:rPr>
              <a:t>Todo está a nuestra vista o dentro de nuestro corazón; lo único que necesitamos es aprender a observar. Al observar, surge la claridad porque te vuelves más delicado, más concentrado, más enfocado. Sé sabio y observa, no hables, sólo observa y aprende. Él observa; tiene claridad. </a:t>
            </a:r>
          </a:p>
          <a:p>
            <a:pPr algn="just">
              <a:buFont typeface="Wingdings" panose="05000000000000000000" pitchFamily="2" charset="2"/>
              <a:buChar char="ü"/>
            </a:pPr>
            <a:endParaRPr lang="es-ES" dirty="0">
              <a:solidFill>
                <a:srgbClr val="FF0000"/>
              </a:solidFill>
            </a:endParaRPr>
          </a:p>
          <a:p>
            <a:pPr marL="285750" indent="-285750" algn="just">
              <a:buFont typeface="Wingdings" panose="05000000000000000000" pitchFamily="2" charset="2"/>
              <a:buChar char="ü"/>
            </a:pPr>
            <a:r>
              <a:rPr lang="es-ES" b="1" dirty="0">
                <a:solidFill>
                  <a:srgbClr val="FF0000"/>
                </a:solidFill>
              </a:rPr>
              <a:t>ATENTO ENTRE LOS DESPREOCUPADOS, DESPIERTO MIENTRAS OTROS DUERMEN, VELOZ COMO UN CABALLO DE CARRERA, DEJA A SUS COMPETIDORES ATRÁS (BUDA). </a:t>
            </a:r>
            <a:r>
              <a:rPr lang="es-ES" dirty="0">
                <a:solidFill>
                  <a:schemeClr val="tx1">
                    <a:lumMod val="50000"/>
                  </a:schemeClr>
                </a:solidFill>
              </a:rPr>
              <a:t>Un iluminado vive la realidad tal como es en su esencia, los demás sueñan. Aunque duerma, está despierto, alerta, atento. La llama es eterna en su interior. A medida que vas transitando el camino, verás que va haciendo en carne en ti este precepto y mirarás la realidad tal cual es y no en lo que parece. Te convertirás en un ser más objetivo, para ti y los que te rodean. Y sacarás ventaja de esta transformación en tu vida diaria.  Veloz como una carrera hípica</a:t>
            </a:r>
          </a:p>
          <a:p>
            <a:pPr algn="just">
              <a:buFont typeface="Wingdings" panose="05000000000000000000" pitchFamily="2" charset="2"/>
              <a:buChar char="ü"/>
            </a:pPr>
            <a:endParaRPr lang="es-ES" dirty="0">
              <a:solidFill>
                <a:schemeClr val="accent2"/>
              </a:solidFill>
            </a:endParaRPr>
          </a:p>
          <a:p>
            <a:pPr marL="285750" indent="-285750" algn="just">
              <a:buFont typeface="Wingdings" panose="05000000000000000000" pitchFamily="2" charset="2"/>
              <a:buChar char="ü"/>
            </a:pPr>
            <a:r>
              <a:rPr lang="es-ES" b="1" dirty="0">
                <a:solidFill>
                  <a:srgbClr val="FF0000"/>
                </a:solidFill>
              </a:rPr>
              <a:t>ASÍ COMO EL ARQUERO TALLA Y HACE SUS FLECHAS RECTAS, EL MAESTRO MANEJA SUS PENSAMIENTOS DESCARRIADOS. (BUDA). </a:t>
            </a:r>
            <a:r>
              <a:rPr lang="es-ES" dirty="0">
                <a:solidFill>
                  <a:schemeClr val="tx1">
                    <a:lumMod val="50000"/>
                  </a:schemeClr>
                </a:solidFill>
              </a:rPr>
              <a:t>¿Quién gobierna tu vida, tú o tus sueños? Los sueños son deseos expresados en lenguaje humano, pero no existen en la realidad. Si no te dominas, si no dominas tus propios pensamientos, ¿a quién pretendes dominar entonces? Debes aprender a soñar para poder delinear el futuro y vivir la vida tuya propia, pero nunca olvidar que los sueños, sueños son. Nada más. Es la realidad presente la que nos condiciona y la que vivimos. Pensamientos descarriados. </a:t>
            </a:r>
            <a:endParaRPr lang="en-US" dirty="0">
              <a:solidFill>
                <a:schemeClr val="tx1">
                  <a:lumMod val="50000"/>
                </a:schemeClr>
              </a:solidFill>
            </a:endParaRPr>
          </a:p>
          <a:p>
            <a:pPr marL="0" lvl="0" indent="0" algn="l" rtl="0">
              <a:spcBef>
                <a:spcPts val="0"/>
              </a:spcBef>
              <a:spcAft>
                <a:spcPts val="0"/>
              </a:spcAft>
              <a:buNone/>
            </a:pPr>
            <a:endParaRPr dirty="0"/>
          </a:p>
        </p:txBody>
      </p:sp>
      <p:sp>
        <p:nvSpPr>
          <p:cNvPr id="70" name="Google Shape;1963;p64">
            <a:extLst>
              <a:ext uri="{FF2B5EF4-FFF2-40B4-BE49-F238E27FC236}">
                <a16:creationId xmlns:a16="http://schemas.microsoft.com/office/drawing/2014/main" id="{02D5A5EE-ED0A-4B05-9FE5-7958C25D5221}"/>
              </a:ext>
            </a:extLst>
          </p:cNvPr>
          <p:cNvSpPr/>
          <p:nvPr/>
        </p:nvSpPr>
        <p:spPr>
          <a:xfrm>
            <a:off x="8400642" y="4477814"/>
            <a:ext cx="562605" cy="514701"/>
          </a:xfrm>
          <a:custGeom>
            <a:avLst/>
            <a:gdLst/>
            <a:ahLst/>
            <a:cxnLst/>
            <a:rect l="l" t="t" r="r" b="b"/>
            <a:pathLst>
              <a:path w="18111" h="18503" extrusionOk="0">
                <a:moveTo>
                  <a:pt x="8954" y="667"/>
                </a:moveTo>
                <a:lnTo>
                  <a:pt x="9205" y="798"/>
                </a:lnTo>
                <a:cubicBezTo>
                  <a:pt x="9431" y="905"/>
                  <a:pt x="9609" y="1084"/>
                  <a:pt x="9716" y="1310"/>
                </a:cubicBezTo>
                <a:cubicBezTo>
                  <a:pt x="9466" y="1263"/>
                  <a:pt x="9205" y="1239"/>
                  <a:pt x="8954" y="1239"/>
                </a:cubicBezTo>
                <a:cubicBezTo>
                  <a:pt x="8693" y="1239"/>
                  <a:pt x="8431" y="1263"/>
                  <a:pt x="8192" y="1310"/>
                </a:cubicBezTo>
                <a:cubicBezTo>
                  <a:pt x="8300" y="1084"/>
                  <a:pt x="8478" y="905"/>
                  <a:pt x="8704" y="798"/>
                </a:cubicBezTo>
                <a:lnTo>
                  <a:pt x="8954" y="667"/>
                </a:lnTo>
                <a:close/>
                <a:moveTo>
                  <a:pt x="8954" y="1834"/>
                </a:moveTo>
                <a:cubicBezTo>
                  <a:pt x="11193" y="1834"/>
                  <a:pt x="13015" y="3584"/>
                  <a:pt x="13122" y="5787"/>
                </a:cubicBezTo>
                <a:cubicBezTo>
                  <a:pt x="12526" y="5477"/>
                  <a:pt x="11371" y="5001"/>
                  <a:pt x="9847" y="4870"/>
                </a:cubicBezTo>
                <a:lnTo>
                  <a:pt x="8954" y="3739"/>
                </a:lnTo>
                <a:lnTo>
                  <a:pt x="8062" y="4870"/>
                </a:lnTo>
                <a:cubicBezTo>
                  <a:pt x="6538" y="5013"/>
                  <a:pt x="5395" y="5489"/>
                  <a:pt x="4787" y="5787"/>
                </a:cubicBezTo>
                <a:cubicBezTo>
                  <a:pt x="4906" y="3584"/>
                  <a:pt x="6728" y="1834"/>
                  <a:pt x="8954" y="1834"/>
                </a:cubicBezTo>
                <a:close/>
                <a:moveTo>
                  <a:pt x="8966" y="4692"/>
                </a:moveTo>
                <a:lnTo>
                  <a:pt x="9764" y="5680"/>
                </a:lnTo>
                <a:lnTo>
                  <a:pt x="8966" y="6477"/>
                </a:lnTo>
                <a:lnTo>
                  <a:pt x="8181" y="5680"/>
                </a:lnTo>
                <a:lnTo>
                  <a:pt x="8966" y="4692"/>
                </a:lnTo>
                <a:close/>
                <a:moveTo>
                  <a:pt x="7526" y="5525"/>
                </a:moveTo>
                <a:lnTo>
                  <a:pt x="7359" y="5715"/>
                </a:lnTo>
                <a:lnTo>
                  <a:pt x="8252" y="6608"/>
                </a:lnTo>
                <a:cubicBezTo>
                  <a:pt x="6633" y="6739"/>
                  <a:pt x="5418" y="7263"/>
                  <a:pt x="4787" y="7573"/>
                </a:cubicBezTo>
                <a:lnTo>
                  <a:pt x="4787" y="6454"/>
                </a:lnTo>
                <a:cubicBezTo>
                  <a:pt x="5133" y="6263"/>
                  <a:pt x="6133" y="5739"/>
                  <a:pt x="7526" y="5525"/>
                </a:cubicBezTo>
                <a:close/>
                <a:moveTo>
                  <a:pt x="10383" y="5537"/>
                </a:moveTo>
                <a:lnTo>
                  <a:pt x="10383" y="5537"/>
                </a:lnTo>
                <a:cubicBezTo>
                  <a:pt x="11788" y="5775"/>
                  <a:pt x="12776" y="6275"/>
                  <a:pt x="13122" y="6477"/>
                </a:cubicBezTo>
                <a:lnTo>
                  <a:pt x="13122" y="7585"/>
                </a:lnTo>
                <a:cubicBezTo>
                  <a:pt x="12503" y="7263"/>
                  <a:pt x="11264" y="6751"/>
                  <a:pt x="9645" y="6632"/>
                </a:cubicBezTo>
                <a:lnTo>
                  <a:pt x="10550" y="5727"/>
                </a:lnTo>
                <a:lnTo>
                  <a:pt x="10383" y="5537"/>
                </a:lnTo>
                <a:close/>
                <a:moveTo>
                  <a:pt x="13884" y="11216"/>
                </a:moveTo>
                <a:cubicBezTo>
                  <a:pt x="14134" y="11657"/>
                  <a:pt x="14288" y="12145"/>
                  <a:pt x="14312" y="12645"/>
                </a:cubicBezTo>
                <a:lnTo>
                  <a:pt x="13669" y="11800"/>
                </a:lnTo>
                <a:cubicBezTo>
                  <a:pt x="13765" y="11621"/>
                  <a:pt x="13836" y="11430"/>
                  <a:pt x="13884" y="11216"/>
                </a:cubicBezTo>
                <a:close/>
                <a:moveTo>
                  <a:pt x="5597" y="12490"/>
                </a:moveTo>
                <a:lnTo>
                  <a:pt x="5930" y="12740"/>
                </a:lnTo>
                <a:cubicBezTo>
                  <a:pt x="6168" y="12919"/>
                  <a:pt x="6454" y="13038"/>
                  <a:pt x="6752" y="13109"/>
                </a:cubicBezTo>
                <a:cubicBezTo>
                  <a:pt x="6788" y="13359"/>
                  <a:pt x="6859" y="13585"/>
                  <a:pt x="6942" y="13764"/>
                </a:cubicBezTo>
                <a:lnTo>
                  <a:pt x="6609" y="13764"/>
                </a:lnTo>
                <a:cubicBezTo>
                  <a:pt x="6442" y="13764"/>
                  <a:pt x="6287" y="13716"/>
                  <a:pt x="6133" y="13645"/>
                </a:cubicBezTo>
                <a:cubicBezTo>
                  <a:pt x="5716" y="13443"/>
                  <a:pt x="5490" y="12978"/>
                  <a:pt x="5597" y="12514"/>
                </a:cubicBezTo>
                <a:lnTo>
                  <a:pt x="5597" y="12490"/>
                </a:lnTo>
                <a:close/>
                <a:moveTo>
                  <a:pt x="12348" y="12490"/>
                </a:moveTo>
                <a:lnTo>
                  <a:pt x="12348" y="12514"/>
                </a:lnTo>
                <a:cubicBezTo>
                  <a:pt x="12455" y="12978"/>
                  <a:pt x="12229" y="13443"/>
                  <a:pt x="11800" y="13645"/>
                </a:cubicBezTo>
                <a:cubicBezTo>
                  <a:pt x="11645" y="13716"/>
                  <a:pt x="11491" y="13764"/>
                  <a:pt x="11336" y="13764"/>
                </a:cubicBezTo>
                <a:lnTo>
                  <a:pt x="10990" y="13764"/>
                </a:lnTo>
                <a:cubicBezTo>
                  <a:pt x="11074" y="13585"/>
                  <a:pt x="11133" y="13359"/>
                  <a:pt x="11193" y="13109"/>
                </a:cubicBezTo>
                <a:cubicBezTo>
                  <a:pt x="11491" y="13050"/>
                  <a:pt x="11764" y="12931"/>
                  <a:pt x="12002" y="12740"/>
                </a:cubicBezTo>
                <a:lnTo>
                  <a:pt x="12348" y="12490"/>
                </a:lnTo>
                <a:close/>
                <a:moveTo>
                  <a:pt x="15074" y="7811"/>
                </a:moveTo>
                <a:cubicBezTo>
                  <a:pt x="15729" y="7811"/>
                  <a:pt x="16348" y="8097"/>
                  <a:pt x="16765" y="8597"/>
                </a:cubicBezTo>
                <a:cubicBezTo>
                  <a:pt x="17336" y="9228"/>
                  <a:pt x="17467" y="10133"/>
                  <a:pt x="17122" y="10918"/>
                </a:cubicBezTo>
                <a:lnTo>
                  <a:pt x="16813" y="11657"/>
                </a:lnTo>
                <a:lnTo>
                  <a:pt x="16848" y="11752"/>
                </a:lnTo>
                <a:cubicBezTo>
                  <a:pt x="17158" y="12871"/>
                  <a:pt x="16944" y="14050"/>
                  <a:pt x="16277" y="14967"/>
                </a:cubicBezTo>
                <a:cubicBezTo>
                  <a:pt x="15967" y="14288"/>
                  <a:pt x="15455" y="13705"/>
                  <a:pt x="14789" y="13324"/>
                </a:cubicBezTo>
                <a:cubicBezTo>
                  <a:pt x="14729" y="13216"/>
                  <a:pt x="14658" y="13109"/>
                  <a:pt x="14586" y="13002"/>
                </a:cubicBezTo>
                <a:lnTo>
                  <a:pt x="14479" y="12871"/>
                </a:lnTo>
                <a:lnTo>
                  <a:pt x="14920" y="12871"/>
                </a:lnTo>
                <a:cubicBezTo>
                  <a:pt x="14920" y="12038"/>
                  <a:pt x="14646" y="11204"/>
                  <a:pt x="14146" y="10549"/>
                </a:cubicBezTo>
                <a:lnTo>
                  <a:pt x="14015" y="10371"/>
                </a:lnTo>
                <a:cubicBezTo>
                  <a:pt x="14015" y="10311"/>
                  <a:pt x="14027" y="10252"/>
                  <a:pt x="14027" y="10180"/>
                </a:cubicBezTo>
                <a:cubicBezTo>
                  <a:pt x="14027" y="9990"/>
                  <a:pt x="14015" y="9787"/>
                  <a:pt x="14003" y="9609"/>
                </a:cubicBezTo>
                <a:lnTo>
                  <a:pt x="14003" y="9609"/>
                </a:lnTo>
                <a:cubicBezTo>
                  <a:pt x="14372" y="9668"/>
                  <a:pt x="14729" y="9823"/>
                  <a:pt x="15015" y="10085"/>
                </a:cubicBezTo>
                <a:lnTo>
                  <a:pt x="15408" y="9645"/>
                </a:lnTo>
                <a:cubicBezTo>
                  <a:pt x="14991" y="9275"/>
                  <a:pt x="14479" y="9049"/>
                  <a:pt x="13907" y="9002"/>
                </a:cubicBezTo>
                <a:cubicBezTo>
                  <a:pt x="13872" y="8775"/>
                  <a:pt x="13800" y="8561"/>
                  <a:pt x="13729" y="8359"/>
                </a:cubicBezTo>
                <a:lnTo>
                  <a:pt x="13729" y="7811"/>
                </a:lnTo>
                <a:close/>
                <a:moveTo>
                  <a:pt x="4180" y="7799"/>
                </a:moveTo>
                <a:lnTo>
                  <a:pt x="4180" y="8347"/>
                </a:lnTo>
                <a:cubicBezTo>
                  <a:pt x="4109" y="8561"/>
                  <a:pt x="4049" y="8763"/>
                  <a:pt x="4001" y="9002"/>
                </a:cubicBezTo>
                <a:cubicBezTo>
                  <a:pt x="3049" y="9073"/>
                  <a:pt x="2216" y="9656"/>
                  <a:pt x="1858" y="10561"/>
                </a:cubicBezTo>
                <a:lnTo>
                  <a:pt x="1811" y="10668"/>
                </a:lnTo>
                <a:lnTo>
                  <a:pt x="2358" y="10895"/>
                </a:lnTo>
                <a:lnTo>
                  <a:pt x="2406" y="10788"/>
                </a:lnTo>
                <a:cubicBezTo>
                  <a:pt x="2656" y="10145"/>
                  <a:pt x="3239" y="9704"/>
                  <a:pt x="3906" y="9609"/>
                </a:cubicBezTo>
                <a:lnTo>
                  <a:pt x="3906" y="9609"/>
                </a:lnTo>
                <a:cubicBezTo>
                  <a:pt x="3894" y="9811"/>
                  <a:pt x="3882" y="9990"/>
                  <a:pt x="3882" y="10192"/>
                </a:cubicBezTo>
                <a:cubicBezTo>
                  <a:pt x="3882" y="10252"/>
                  <a:pt x="3882" y="10311"/>
                  <a:pt x="3894" y="10383"/>
                </a:cubicBezTo>
                <a:lnTo>
                  <a:pt x="3763" y="10549"/>
                </a:lnTo>
                <a:cubicBezTo>
                  <a:pt x="3501" y="10883"/>
                  <a:pt x="3311" y="11252"/>
                  <a:pt x="3192" y="11633"/>
                </a:cubicBezTo>
                <a:lnTo>
                  <a:pt x="3763" y="11823"/>
                </a:lnTo>
                <a:cubicBezTo>
                  <a:pt x="3835" y="11621"/>
                  <a:pt x="3918" y="11430"/>
                  <a:pt x="4025" y="11228"/>
                </a:cubicBezTo>
                <a:cubicBezTo>
                  <a:pt x="4097" y="11526"/>
                  <a:pt x="4216" y="11823"/>
                  <a:pt x="4371" y="12109"/>
                </a:cubicBezTo>
                <a:lnTo>
                  <a:pt x="3704" y="13014"/>
                </a:lnTo>
                <a:cubicBezTo>
                  <a:pt x="3168" y="13728"/>
                  <a:pt x="2930" y="14609"/>
                  <a:pt x="3013" y="15479"/>
                </a:cubicBezTo>
                <a:cubicBezTo>
                  <a:pt x="2899" y="15530"/>
                  <a:pt x="2775" y="15555"/>
                  <a:pt x="2650" y="15555"/>
                </a:cubicBezTo>
                <a:cubicBezTo>
                  <a:pt x="2398" y="15555"/>
                  <a:pt x="2145" y="15452"/>
                  <a:pt x="1977" y="15252"/>
                </a:cubicBezTo>
                <a:lnTo>
                  <a:pt x="1942" y="15217"/>
                </a:lnTo>
                <a:cubicBezTo>
                  <a:pt x="1120" y="14264"/>
                  <a:pt x="846" y="12978"/>
                  <a:pt x="1180" y="11752"/>
                </a:cubicBezTo>
                <a:lnTo>
                  <a:pt x="1215" y="11645"/>
                </a:lnTo>
                <a:lnTo>
                  <a:pt x="906" y="10918"/>
                </a:lnTo>
                <a:cubicBezTo>
                  <a:pt x="561" y="10133"/>
                  <a:pt x="692" y="9228"/>
                  <a:pt x="1263" y="8585"/>
                </a:cubicBezTo>
                <a:cubicBezTo>
                  <a:pt x="1692" y="8097"/>
                  <a:pt x="2299" y="7799"/>
                  <a:pt x="2954" y="7799"/>
                </a:cubicBezTo>
                <a:close/>
                <a:moveTo>
                  <a:pt x="5633" y="14062"/>
                </a:moveTo>
                <a:lnTo>
                  <a:pt x="5859" y="14193"/>
                </a:lnTo>
                <a:cubicBezTo>
                  <a:pt x="6097" y="14312"/>
                  <a:pt x="6335" y="14371"/>
                  <a:pt x="6585" y="14371"/>
                </a:cubicBezTo>
                <a:lnTo>
                  <a:pt x="7347" y="14371"/>
                </a:lnTo>
                <a:cubicBezTo>
                  <a:pt x="7395" y="14407"/>
                  <a:pt x="7430" y="14455"/>
                  <a:pt x="7466" y="14478"/>
                </a:cubicBezTo>
                <a:lnTo>
                  <a:pt x="7466" y="16145"/>
                </a:lnTo>
                <a:cubicBezTo>
                  <a:pt x="7466" y="16312"/>
                  <a:pt x="7335" y="16443"/>
                  <a:pt x="7169" y="16443"/>
                </a:cubicBezTo>
                <a:cubicBezTo>
                  <a:pt x="7002" y="16443"/>
                  <a:pt x="6871" y="16312"/>
                  <a:pt x="6871" y="16145"/>
                </a:cubicBezTo>
                <a:lnTo>
                  <a:pt x="6871" y="15967"/>
                </a:lnTo>
                <a:cubicBezTo>
                  <a:pt x="6871" y="15407"/>
                  <a:pt x="6407" y="14955"/>
                  <a:pt x="5859" y="14955"/>
                </a:cubicBezTo>
                <a:lnTo>
                  <a:pt x="5835" y="14955"/>
                </a:lnTo>
                <a:cubicBezTo>
                  <a:pt x="5668" y="14955"/>
                  <a:pt x="5537" y="15002"/>
                  <a:pt x="5395" y="15062"/>
                </a:cubicBezTo>
                <a:cubicBezTo>
                  <a:pt x="5383" y="14764"/>
                  <a:pt x="5430" y="14478"/>
                  <a:pt x="5561" y="14217"/>
                </a:cubicBezTo>
                <a:lnTo>
                  <a:pt x="5633" y="14062"/>
                </a:lnTo>
                <a:close/>
                <a:moveTo>
                  <a:pt x="12514" y="13812"/>
                </a:moveTo>
                <a:lnTo>
                  <a:pt x="12717" y="14193"/>
                </a:lnTo>
                <a:cubicBezTo>
                  <a:pt x="12955" y="14669"/>
                  <a:pt x="12955" y="15240"/>
                  <a:pt x="12717" y="15705"/>
                </a:cubicBezTo>
                <a:cubicBezTo>
                  <a:pt x="12479" y="16181"/>
                  <a:pt x="12014" y="16514"/>
                  <a:pt x="11491" y="16610"/>
                </a:cubicBezTo>
                <a:lnTo>
                  <a:pt x="10907" y="16693"/>
                </a:lnTo>
                <a:cubicBezTo>
                  <a:pt x="10788" y="16717"/>
                  <a:pt x="10645" y="16729"/>
                  <a:pt x="10514" y="16729"/>
                </a:cubicBezTo>
                <a:lnTo>
                  <a:pt x="10407" y="16729"/>
                </a:lnTo>
                <a:cubicBezTo>
                  <a:pt x="10431" y="16622"/>
                  <a:pt x="10443" y="16538"/>
                  <a:pt x="10443" y="16431"/>
                </a:cubicBezTo>
                <a:lnTo>
                  <a:pt x="10443" y="14467"/>
                </a:lnTo>
                <a:cubicBezTo>
                  <a:pt x="10478" y="14431"/>
                  <a:pt x="10514" y="14395"/>
                  <a:pt x="10550" y="14347"/>
                </a:cubicBezTo>
                <a:lnTo>
                  <a:pt x="11300" y="14347"/>
                </a:lnTo>
                <a:cubicBezTo>
                  <a:pt x="11562" y="14347"/>
                  <a:pt x="11812" y="14288"/>
                  <a:pt x="12050" y="14169"/>
                </a:cubicBezTo>
                <a:cubicBezTo>
                  <a:pt x="12229" y="14074"/>
                  <a:pt x="12383" y="13955"/>
                  <a:pt x="12514" y="13812"/>
                </a:cubicBezTo>
                <a:close/>
                <a:moveTo>
                  <a:pt x="13396" y="12383"/>
                </a:moveTo>
                <a:lnTo>
                  <a:pt x="14110" y="13335"/>
                </a:lnTo>
                <a:cubicBezTo>
                  <a:pt x="14610" y="14002"/>
                  <a:pt x="14800" y="14871"/>
                  <a:pt x="14610" y="15705"/>
                </a:cubicBezTo>
                <a:cubicBezTo>
                  <a:pt x="14443" y="16431"/>
                  <a:pt x="14015" y="17074"/>
                  <a:pt x="13396" y="17491"/>
                </a:cubicBezTo>
                <a:lnTo>
                  <a:pt x="12741" y="17919"/>
                </a:lnTo>
                <a:lnTo>
                  <a:pt x="9800" y="17919"/>
                </a:lnTo>
                <a:cubicBezTo>
                  <a:pt x="10002" y="17765"/>
                  <a:pt x="10145" y="17562"/>
                  <a:pt x="10252" y="17336"/>
                </a:cubicBezTo>
                <a:lnTo>
                  <a:pt x="10538" y="17336"/>
                </a:lnTo>
                <a:cubicBezTo>
                  <a:pt x="10693" y="17336"/>
                  <a:pt x="10859" y="17324"/>
                  <a:pt x="11014" y="17288"/>
                </a:cubicBezTo>
                <a:lnTo>
                  <a:pt x="11586" y="17205"/>
                </a:lnTo>
                <a:cubicBezTo>
                  <a:pt x="12300" y="17086"/>
                  <a:pt x="12931" y="16622"/>
                  <a:pt x="13253" y="15967"/>
                </a:cubicBezTo>
                <a:cubicBezTo>
                  <a:pt x="13574" y="15324"/>
                  <a:pt x="13574" y="14574"/>
                  <a:pt x="13253" y="13931"/>
                </a:cubicBezTo>
                <a:lnTo>
                  <a:pt x="12895" y="13204"/>
                </a:lnTo>
                <a:lnTo>
                  <a:pt x="12943" y="13026"/>
                </a:lnTo>
                <a:cubicBezTo>
                  <a:pt x="13110" y="12812"/>
                  <a:pt x="13253" y="12609"/>
                  <a:pt x="13396" y="12383"/>
                </a:cubicBezTo>
                <a:close/>
                <a:moveTo>
                  <a:pt x="4692" y="12645"/>
                </a:moveTo>
                <a:cubicBezTo>
                  <a:pt x="4787" y="12788"/>
                  <a:pt x="4871" y="12907"/>
                  <a:pt x="4978" y="13038"/>
                </a:cubicBezTo>
                <a:cubicBezTo>
                  <a:pt x="5025" y="13228"/>
                  <a:pt x="5085" y="13407"/>
                  <a:pt x="5192" y="13585"/>
                </a:cubicBezTo>
                <a:lnTo>
                  <a:pt x="5014" y="13943"/>
                </a:lnTo>
                <a:cubicBezTo>
                  <a:pt x="4752" y="14455"/>
                  <a:pt x="4704" y="15050"/>
                  <a:pt x="4859" y="15598"/>
                </a:cubicBezTo>
                <a:cubicBezTo>
                  <a:pt x="4799" y="15729"/>
                  <a:pt x="4775" y="15860"/>
                  <a:pt x="4775" y="16014"/>
                </a:cubicBezTo>
                <a:lnTo>
                  <a:pt x="4775" y="16157"/>
                </a:lnTo>
                <a:cubicBezTo>
                  <a:pt x="4775" y="16864"/>
                  <a:pt x="5066" y="17500"/>
                  <a:pt x="5533" y="17929"/>
                </a:cubicBezTo>
                <a:lnTo>
                  <a:pt x="5533" y="17929"/>
                </a:lnTo>
                <a:lnTo>
                  <a:pt x="4871" y="17503"/>
                </a:lnTo>
                <a:cubicBezTo>
                  <a:pt x="4252" y="17086"/>
                  <a:pt x="3823" y="16455"/>
                  <a:pt x="3656" y="15717"/>
                </a:cubicBezTo>
                <a:cubicBezTo>
                  <a:pt x="3478" y="14895"/>
                  <a:pt x="3656" y="14038"/>
                  <a:pt x="4156" y="13347"/>
                </a:cubicBezTo>
                <a:lnTo>
                  <a:pt x="4692" y="12645"/>
                </a:lnTo>
                <a:close/>
                <a:moveTo>
                  <a:pt x="1930" y="15967"/>
                </a:moveTo>
                <a:cubicBezTo>
                  <a:pt x="2156" y="16086"/>
                  <a:pt x="2394" y="16145"/>
                  <a:pt x="2644" y="16145"/>
                </a:cubicBezTo>
                <a:cubicBezTo>
                  <a:pt x="2811" y="16145"/>
                  <a:pt x="2966" y="16122"/>
                  <a:pt x="3132" y="16062"/>
                </a:cubicBezTo>
                <a:cubicBezTo>
                  <a:pt x="3359" y="16812"/>
                  <a:pt x="3823" y="17467"/>
                  <a:pt x="4454" y="17931"/>
                </a:cubicBezTo>
                <a:lnTo>
                  <a:pt x="1299" y="17931"/>
                </a:lnTo>
                <a:lnTo>
                  <a:pt x="1930" y="15967"/>
                </a:lnTo>
                <a:close/>
                <a:moveTo>
                  <a:pt x="9062" y="7168"/>
                </a:moveTo>
                <a:cubicBezTo>
                  <a:pt x="11026" y="7204"/>
                  <a:pt x="12479" y="7882"/>
                  <a:pt x="13015" y="8180"/>
                </a:cubicBezTo>
                <a:lnTo>
                  <a:pt x="13110" y="8418"/>
                </a:lnTo>
                <a:cubicBezTo>
                  <a:pt x="13300" y="8906"/>
                  <a:pt x="13407" y="9502"/>
                  <a:pt x="13407" y="10168"/>
                </a:cubicBezTo>
                <a:cubicBezTo>
                  <a:pt x="13407" y="10811"/>
                  <a:pt x="13205" y="11466"/>
                  <a:pt x="12836" y="12085"/>
                </a:cubicBezTo>
                <a:lnTo>
                  <a:pt x="12705" y="11430"/>
                </a:lnTo>
                <a:lnTo>
                  <a:pt x="11621" y="12252"/>
                </a:lnTo>
                <a:cubicBezTo>
                  <a:pt x="11514" y="12335"/>
                  <a:pt x="11383" y="12395"/>
                  <a:pt x="11264" y="12442"/>
                </a:cubicBezTo>
                <a:cubicBezTo>
                  <a:pt x="11300" y="12038"/>
                  <a:pt x="11324" y="11633"/>
                  <a:pt x="11324" y="11359"/>
                </a:cubicBezTo>
                <a:lnTo>
                  <a:pt x="10729" y="11359"/>
                </a:lnTo>
                <a:cubicBezTo>
                  <a:pt x="10729" y="12252"/>
                  <a:pt x="10586" y="13169"/>
                  <a:pt x="10407" y="13514"/>
                </a:cubicBezTo>
                <a:cubicBezTo>
                  <a:pt x="10264" y="13788"/>
                  <a:pt x="9919" y="14133"/>
                  <a:pt x="9919" y="14133"/>
                </a:cubicBezTo>
                <a:lnTo>
                  <a:pt x="9836" y="14228"/>
                </a:lnTo>
                <a:lnTo>
                  <a:pt x="9836" y="16443"/>
                </a:lnTo>
                <a:cubicBezTo>
                  <a:pt x="9836" y="17265"/>
                  <a:pt x="9157" y="17931"/>
                  <a:pt x="8347" y="17931"/>
                </a:cubicBezTo>
                <a:lnTo>
                  <a:pt x="7061" y="17931"/>
                </a:lnTo>
                <a:cubicBezTo>
                  <a:pt x="6133" y="17931"/>
                  <a:pt x="5371" y="17134"/>
                  <a:pt x="5371" y="16145"/>
                </a:cubicBezTo>
                <a:lnTo>
                  <a:pt x="5371" y="16002"/>
                </a:lnTo>
                <a:cubicBezTo>
                  <a:pt x="5371" y="15741"/>
                  <a:pt x="5561" y="15550"/>
                  <a:pt x="5811" y="15550"/>
                </a:cubicBezTo>
                <a:lnTo>
                  <a:pt x="5847" y="15550"/>
                </a:lnTo>
                <a:cubicBezTo>
                  <a:pt x="6061" y="15550"/>
                  <a:pt x="6264" y="15741"/>
                  <a:pt x="6264" y="15967"/>
                </a:cubicBezTo>
                <a:lnTo>
                  <a:pt x="6264" y="16145"/>
                </a:lnTo>
                <a:cubicBezTo>
                  <a:pt x="6264" y="16633"/>
                  <a:pt x="6657" y="17038"/>
                  <a:pt x="7157" y="17038"/>
                </a:cubicBezTo>
                <a:cubicBezTo>
                  <a:pt x="7645" y="17038"/>
                  <a:pt x="8050" y="16633"/>
                  <a:pt x="8050" y="16145"/>
                </a:cubicBezTo>
                <a:lnTo>
                  <a:pt x="8050" y="14228"/>
                </a:lnTo>
                <a:lnTo>
                  <a:pt x="7954" y="14133"/>
                </a:lnTo>
                <a:cubicBezTo>
                  <a:pt x="7871" y="14050"/>
                  <a:pt x="7597" y="13752"/>
                  <a:pt x="7466" y="13514"/>
                </a:cubicBezTo>
                <a:cubicBezTo>
                  <a:pt x="7288" y="13181"/>
                  <a:pt x="7157" y="12252"/>
                  <a:pt x="7157" y="11359"/>
                </a:cubicBezTo>
                <a:lnTo>
                  <a:pt x="6561" y="11359"/>
                </a:lnTo>
                <a:cubicBezTo>
                  <a:pt x="6561" y="11633"/>
                  <a:pt x="6573" y="12038"/>
                  <a:pt x="6621" y="12442"/>
                </a:cubicBezTo>
                <a:cubicBezTo>
                  <a:pt x="6490" y="12395"/>
                  <a:pt x="6371" y="12323"/>
                  <a:pt x="6264" y="12252"/>
                </a:cubicBezTo>
                <a:lnTo>
                  <a:pt x="5180" y="11430"/>
                </a:lnTo>
                <a:lnTo>
                  <a:pt x="5037" y="12085"/>
                </a:lnTo>
                <a:cubicBezTo>
                  <a:pt x="4668" y="11466"/>
                  <a:pt x="4478" y="10811"/>
                  <a:pt x="4478" y="10168"/>
                </a:cubicBezTo>
                <a:cubicBezTo>
                  <a:pt x="4478" y="9514"/>
                  <a:pt x="4585" y="8930"/>
                  <a:pt x="4775" y="8418"/>
                </a:cubicBezTo>
                <a:lnTo>
                  <a:pt x="4859" y="8180"/>
                </a:lnTo>
                <a:cubicBezTo>
                  <a:pt x="5395" y="7882"/>
                  <a:pt x="6859" y="7204"/>
                  <a:pt x="8824" y="7168"/>
                </a:cubicBezTo>
                <a:lnTo>
                  <a:pt x="8943" y="7287"/>
                </a:lnTo>
                <a:lnTo>
                  <a:pt x="9062" y="7168"/>
                </a:lnTo>
                <a:close/>
                <a:moveTo>
                  <a:pt x="15205" y="14419"/>
                </a:moveTo>
                <a:lnTo>
                  <a:pt x="15205" y="14419"/>
                </a:lnTo>
                <a:cubicBezTo>
                  <a:pt x="15503" y="14752"/>
                  <a:pt x="15729" y="15133"/>
                  <a:pt x="15860" y="15562"/>
                </a:cubicBezTo>
                <a:lnTo>
                  <a:pt x="16610" y="17931"/>
                </a:lnTo>
                <a:lnTo>
                  <a:pt x="13812" y="17931"/>
                </a:lnTo>
                <a:cubicBezTo>
                  <a:pt x="14503" y="17431"/>
                  <a:pt x="15003" y="16693"/>
                  <a:pt x="15193" y="15848"/>
                </a:cubicBezTo>
                <a:cubicBezTo>
                  <a:pt x="15301" y="15371"/>
                  <a:pt x="15301" y="14883"/>
                  <a:pt x="15205" y="14419"/>
                </a:cubicBezTo>
                <a:close/>
                <a:moveTo>
                  <a:pt x="5537" y="17932"/>
                </a:moveTo>
                <a:cubicBezTo>
                  <a:pt x="5541" y="17936"/>
                  <a:pt x="5545" y="17940"/>
                  <a:pt x="5549" y="17943"/>
                </a:cubicBezTo>
                <a:lnTo>
                  <a:pt x="5537" y="17943"/>
                </a:lnTo>
                <a:lnTo>
                  <a:pt x="5537" y="17932"/>
                </a:lnTo>
                <a:close/>
                <a:moveTo>
                  <a:pt x="8990" y="0"/>
                </a:moveTo>
                <a:lnTo>
                  <a:pt x="8466" y="262"/>
                </a:lnTo>
                <a:cubicBezTo>
                  <a:pt x="7990" y="501"/>
                  <a:pt x="7645" y="953"/>
                  <a:pt x="7538" y="1453"/>
                </a:cubicBezTo>
                <a:cubicBezTo>
                  <a:pt x="5621" y="2072"/>
                  <a:pt x="4228" y="3882"/>
                  <a:pt x="4228" y="6013"/>
                </a:cubicBezTo>
                <a:lnTo>
                  <a:pt x="4228" y="6311"/>
                </a:lnTo>
                <a:lnTo>
                  <a:pt x="4228" y="7204"/>
                </a:lnTo>
                <a:lnTo>
                  <a:pt x="3037" y="7204"/>
                </a:lnTo>
                <a:lnTo>
                  <a:pt x="3037" y="6620"/>
                </a:lnTo>
                <a:lnTo>
                  <a:pt x="2025" y="6216"/>
                </a:lnTo>
                <a:cubicBezTo>
                  <a:pt x="1632" y="6073"/>
                  <a:pt x="1442" y="5620"/>
                  <a:pt x="1608" y="5239"/>
                </a:cubicBezTo>
                <a:cubicBezTo>
                  <a:pt x="1680" y="5049"/>
                  <a:pt x="1823" y="4894"/>
                  <a:pt x="2001" y="4823"/>
                </a:cubicBezTo>
                <a:cubicBezTo>
                  <a:pt x="2101" y="4783"/>
                  <a:pt x="2211" y="4758"/>
                  <a:pt x="2320" y="4758"/>
                </a:cubicBezTo>
                <a:cubicBezTo>
                  <a:pt x="2407" y="4758"/>
                  <a:pt x="2494" y="4774"/>
                  <a:pt x="2573" y="4811"/>
                </a:cubicBezTo>
                <a:lnTo>
                  <a:pt x="3120" y="5025"/>
                </a:lnTo>
                <a:cubicBezTo>
                  <a:pt x="3156" y="4834"/>
                  <a:pt x="3192" y="4620"/>
                  <a:pt x="3251" y="4430"/>
                </a:cubicBezTo>
                <a:lnTo>
                  <a:pt x="2799" y="4251"/>
                </a:lnTo>
                <a:cubicBezTo>
                  <a:pt x="2406" y="4108"/>
                  <a:pt x="2216" y="3656"/>
                  <a:pt x="2382" y="3275"/>
                </a:cubicBezTo>
                <a:cubicBezTo>
                  <a:pt x="2454" y="3072"/>
                  <a:pt x="2597" y="2929"/>
                  <a:pt x="2775" y="2858"/>
                </a:cubicBezTo>
                <a:cubicBezTo>
                  <a:pt x="2875" y="2812"/>
                  <a:pt x="2985" y="2787"/>
                  <a:pt x="3095" y="2787"/>
                </a:cubicBezTo>
                <a:cubicBezTo>
                  <a:pt x="3182" y="2787"/>
                  <a:pt x="3268" y="2803"/>
                  <a:pt x="3347" y="2834"/>
                </a:cubicBezTo>
                <a:lnTo>
                  <a:pt x="3609" y="2941"/>
                </a:lnTo>
                <a:lnTo>
                  <a:pt x="3632" y="2941"/>
                </a:lnTo>
                <a:lnTo>
                  <a:pt x="3847" y="3037"/>
                </a:lnTo>
                <a:cubicBezTo>
                  <a:pt x="3954" y="2858"/>
                  <a:pt x="4061" y="2691"/>
                  <a:pt x="4180" y="2525"/>
                </a:cubicBezTo>
                <a:lnTo>
                  <a:pt x="3835" y="2394"/>
                </a:lnTo>
                <a:cubicBezTo>
                  <a:pt x="3454" y="2251"/>
                  <a:pt x="3275" y="1798"/>
                  <a:pt x="3418" y="1417"/>
                </a:cubicBezTo>
                <a:cubicBezTo>
                  <a:pt x="3490" y="1215"/>
                  <a:pt x="3644" y="1072"/>
                  <a:pt x="3823" y="1001"/>
                </a:cubicBezTo>
                <a:cubicBezTo>
                  <a:pt x="3922" y="954"/>
                  <a:pt x="4029" y="930"/>
                  <a:pt x="4135" y="930"/>
                </a:cubicBezTo>
                <a:cubicBezTo>
                  <a:pt x="4220" y="930"/>
                  <a:pt x="4303" y="945"/>
                  <a:pt x="4382" y="977"/>
                </a:cubicBezTo>
                <a:lnTo>
                  <a:pt x="5299" y="1334"/>
                </a:lnTo>
                <a:cubicBezTo>
                  <a:pt x="5478" y="1191"/>
                  <a:pt x="5680" y="1060"/>
                  <a:pt x="5871" y="917"/>
                </a:cubicBezTo>
                <a:lnTo>
                  <a:pt x="4597" y="417"/>
                </a:lnTo>
                <a:cubicBezTo>
                  <a:pt x="4434" y="353"/>
                  <a:pt x="4262" y="320"/>
                  <a:pt x="4092" y="320"/>
                </a:cubicBezTo>
                <a:cubicBezTo>
                  <a:pt x="3914" y="320"/>
                  <a:pt x="3737" y="356"/>
                  <a:pt x="3573" y="429"/>
                </a:cubicBezTo>
                <a:cubicBezTo>
                  <a:pt x="3239" y="584"/>
                  <a:pt x="2989" y="846"/>
                  <a:pt x="2858" y="1179"/>
                </a:cubicBezTo>
                <a:cubicBezTo>
                  <a:pt x="2716" y="1513"/>
                  <a:pt x="2739" y="1870"/>
                  <a:pt x="2870" y="2191"/>
                </a:cubicBezTo>
                <a:cubicBezTo>
                  <a:pt x="2751" y="2203"/>
                  <a:pt x="2644" y="2227"/>
                  <a:pt x="2525" y="2286"/>
                </a:cubicBezTo>
                <a:cubicBezTo>
                  <a:pt x="2204" y="2441"/>
                  <a:pt x="1942" y="2703"/>
                  <a:pt x="1811" y="3037"/>
                </a:cubicBezTo>
                <a:cubicBezTo>
                  <a:pt x="1668" y="3441"/>
                  <a:pt x="1704" y="3858"/>
                  <a:pt x="1906" y="4191"/>
                </a:cubicBezTo>
                <a:lnTo>
                  <a:pt x="1763" y="4239"/>
                </a:lnTo>
                <a:cubicBezTo>
                  <a:pt x="1442" y="4394"/>
                  <a:pt x="1192" y="4656"/>
                  <a:pt x="1049" y="4989"/>
                </a:cubicBezTo>
                <a:cubicBezTo>
                  <a:pt x="787" y="5680"/>
                  <a:pt x="1132" y="6477"/>
                  <a:pt x="1811" y="6739"/>
                </a:cubicBezTo>
                <a:lnTo>
                  <a:pt x="2894" y="7168"/>
                </a:lnTo>
                <a:cubicBezTo>
                  <a:pt x="2108" y="7204"/>
                  <a:pt x="1382" y="7561"/>
                  <a:pt x="870" y="8156"/>
                </a:cubicBezTo>
                <a:cubicBezTo>
                  <a:pt x="156" y="8990"/>
                  <a:pt x="1" y="10121"/>
                  <a:pt x="430" y="11109"/>
                </a:cubicBezTo>
                <a:lnTo>
                  <a:pt x="656" y="11657"/>
                </a:lnTo>
                <a:cubicBezTo>
                  <a:pt x="311" y="12990"/>
                  <a:pt x="620" y="14419"/>
                  <a:pt x="1501" y="15490"/>
                </a:cubicBezTo>
                <a:lnTo>
                  <a:pt x="561" y="18503"/>
                </a:lnTo>
                <a:lnTo>
                  <a:pt x="17503" y="18503"/>
                </a:lnTo>
                <a:lnTo>
                  <a:pt x="16586" y="15574"/>
                </a:lnTo>
                <a:lnTo>
                  <a:pt x="16610" y="15598"/>
                </a:lnTo>
                <a:lnTo>
                  <a:pt x="16634" y="15562"/>
                </a:lnTo>
                <a:cubicBezTo>
                  <a:pt x="17563" y="14478"/>
                  <a:pt x="17896" y="13038"/>
                  <a:pt x="17539" y="11657"/>
                </a:cubicBezTo>
                <a:lnTo>
                  <a:pt x="17777" y="11109"/>
                </a:lnTo>
                <a:cubicBezTo>
                  <a:pt x="18110" y="10145"/>
                  <a:pt x="17932" y="9013"/>
                  <a:pt x="17229" y="8180"/>
                </a:cubicBezTo>
                <a:cubicBezTo>
                  <a:pt x="16694" y="7561"/>
                  <a:pt x="15920" y="7204"/>
                  <a:pt x="15098" y="7192"/>
                </a:cubicBezTo>
                <a:lnTo>
                  <a:pt x="16170" y="6775"/>
                </a:lnTo>
                <a:cubicBezTo>
                  <a:pt x="16860" y="6501"/>
                  <a:pt x="17206" y="5715"/>
                  <a:pt x="16932" y="5013"/>
                </a:cubicBezTo>
                <a:cubicBezTo>
                  <a:pt x="16801" y="4668"/>
                  <a:pt x="16551" y="4406"/>
                  <a:pt x="16217" y="4275"/>
                </a:cubicBezTo>
                <a:lnTo>
                  <a:pt x="16086" y="4227"/>
                </a:lnTo>
                <a:cubicBezTo>
                  <a:pt x="16277" y="3882"/>
                  <a:pt x="16324" y="3453"/>
                  <a:pt x="16170" y="3060"/>
                </a:cubicBezTo>
                <a:cubicBezTo>
                  <a:pt x="16039" y="2727"/>
                  <a:pt x="15789" y="2453"/>
                  <a:pt x="15455" y="2322"/>
                </a:cubicBezTo>
                <a:cubicBezTo>
                  <a:pt x="15360" y="2275"/>
                  <a:pt x="15241" y="2251"/>
                  <a:pt x="15122" y="2215"/>
                </a:cubicBezTo>
                <a:cubicBezTo>
                  <a:pt x="15253" y="1905"/>
                  <a:pt x="15253" y="1548"/>
                  <a:pt x="15134" y="1203"/>
                </a:cubicBezTo>
                <a:cubicBezTo>
                  <a:pt x="14991" y="858"/>
                  <a:pt x="14741" y="596"/>
                  <a:pt x="14419" y="465"/>
                </a:cubicBezTo>
                <a:cubicBezTo>
                  <a:pt x="14246" y="384"/>
                  <a:pt x="14062" y="346"/>
                  <a:pt x="13880" y="346"/>
                </a:cubicBezTo>
                <a:cubicBezTo>
                  <a:pt x="13711" y="346"/>
                  <a:pt x="13543" y="378"/>
                  <a:pt x="13384" y="441"/>
                </a:cubicBezTo>
                <a:lnTo>
                  <a:pt x="12110" y="953"/>
                </a:lnTo>
                <a:cubicBezTo>
                  <a:pt x="12324" y="1072"/>
                  <a:pt x="12514" y="1215"/>
                  <a:pt x="12693" y="1370"/>
                </a:cubicBezTo>
                <a:lnTo>
                  <a:pt x="13598" y="1013"/>
                </a:lnTo>
                <a:cubicBezTo>
                  <a:pt x="13684" y="978"/>
                  <a:pt x="13775" y="960"/>
                  <a:pt x="13868" y="960"/>
                </a:cubicBezTo>
                <a:cubicBezTo>
                  <a:pt x="13968" y="960"/>
                  <a:pt x="14070" y="981"/>
                  <a:pt x="14169" y="1024"/>
                </a:cubicBezTo>
                <a:cubicBezTo>
                  <a:pt x="14348" y="1096"/>
                  <a:pt x="14491" y="1251"/>
                  <a:pt x="14562" y="1441"/>
                </a:cubicBezTo>
                <a:cubicBezTo>
                  <a:pt x="14717" y="1834"/>
                  <a:pt x="14539" y="2263"/>
                  <a:pt x="14146" y="2429"/>
                </a:cubicBezTo>
                <a:lnTo>
                  <a:pt x="13812" y="2560"/>
                </a:lnTo>
                <a:cubicBezTo>
                  <a:pt x="13931" y="2727"/>
                  <a:pt x="14027" y="2882"/>
                  <a:pt x="14134" y="3060"/>
                </a:cubicBezTo>
                <a:lnTo>
                  <a:pt x="14360" y="2977"/>
                </a:lnTo>
                <a:lnTo>
                  <a:pt x="14372" y="2977"/>
                </a:lnTo>
                <a:lnTo>
                  <a:pt x="14646" y="2870"/>
                </a:lnTo>
                <a:cubicBezTo>
                  <a:pt x="14732" y="2836"/>
                  <a:pt x="14823" y="2818"/>
                  <a:pt x="14914" y="2818"/>
                </a:cubicBezTo>
                <a:cubicBezTo>
                  <a:pt x="15013" y="2818"/>
                  <a:pt x="15113" y="2839"/>
                  <a:pt x="15205" y="2882"/>
                </a:cubicBezTo>
                <a:cubicBezTo>
                  <a:pt x="15384" y="2965"/>
                  <a:pt x="15539" y="3108"/>
                  <a:pt x="15610" y="3299"/>
                </a:cubicBezTo>
                <a:cubicBezTo>
                  <a:pt x="15753" y="3691"/>
                  <a:pt x="15562" y="4132"/>
                  <a:pt x="15170" y="4287"/>
                </a:cubicBezTo>
                <a:lnTo>
                  <a:pt x="14717" y="4465"/>
                </a:lnTo>
                <a:cubicBezTo>
                  <a:pt x="14777" y="4656"/>
                  <a:pt x="14800" y="4846"/>
                  <a:pt x="14848" y="5061"/>
                </a:cubicBezTo>
                <a:lnTo>
                  <a:pt x="15396" y="4834"/>
                </a:lnTo>
                <a:cubicBezTo>
                  <a:pt x="15482" y="4800"/>
                  <a:pt x="15576" y="4782"/>
                  <a:pt x="15670" y="4782"/>
                </a:cubicBezTo>
                <a:cubicBezTo>
                  <a:pt x="15772" y="4782"/>
                  <a:pt x="15875" y="4803"/>
                  <a:pt x="15967" y="4846"/>
                </a:cubicBezTo>
                <a:cubicBezTo>
                  <a:pt x="16146" y="4930"/>
                  <a:pt x="16289" y="5073"/>
                  <a:pt x="16372" y="5263"/>
                </a:cubicBezTo>
                <a:cubicBezTo>
                  <a:pt x="16515" y="5656"/>
                  <a:pt x="16324" y="6096"/>
                  <a:pt x="15955" y="6251"/>
                </a:cubicBezTo>
                <a:lnTo>
                  <a:pt x="14943" y="6656"/>
                </a:lnTo>
                <a:lnTo>
                  <a:pt x="14943" y="7228"/>
                </a:lnTo>
                <a:lnTo>
                  <a:pt x="13753" y="7228"/>
                </a:lnTo>
                <a:lnTo>
                  <a:pt x="13753" y="6858"/>
                </a:lnTo>
                <a:lnTo>
                  <a:pt x="13753" y="6311"/>
                </a:lnTo>
                <a:lnTo>
                  <a:pt x="13753" y="6013"/>
                </a:lnTo>
                <a:cubicBezTo>
                  <a:pt x="13753" y="3882"/>
                  <a:pt x="12348" y="2084"/>
                  <a:pt x="10431" y="1453"/>
                </a:cubicBezTo>
                <a:cubicBezTo>
                  <a:pt x="10324" y="953"/>
                  <a:pt x="9978" y="501"/>
                  <a:pt x="9502" y="262"/>
                </a:cubicBezTo>
                <a:lnTo>
                  <a:pt x="8990" y="0"/>
                </a:lnTo>
                <a:close/>
              </a:path>
            </a:pathLst>
          </a:custGeom>
          <a:solidFill>
            <a:srgbClr val="44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26;p57">
            <a:extLst>
              <a:ext uri="{FF2B5EF4-FFF2-40B4-BE49-F238E27FC236}">
                <a16:creationId xmlns:a16="http://schemas.microsoft.com/office/drawing/2014/main" id="{96830970-67F4-40B0-B004-26BE0F3D467B}"/>
              </a:ext>
            </a:extLst>
          </p:cNvPr>
          <p:cNvSpPr/>
          <p:nvPr/>
        </p:nvSpPr>
        <p:spPr>
          <a:xfrm>
            <a:off x="7687340" y="189365"/>
            <a:ext cx="1456660" cy="1764368"/>
          </a:xfrm>
          <a:custGeom>
            <a:avLst/>
            <a:gdLst/>
            <a:ahLst/>
            <a:cxnLst/>
            <a:rect l="l" t="t" r="r" b="b"/>
            <a:pathLst>
              <a:path w="57234" h="69509" extrusionOk="0">
                <a:moveTo>
                  <a:pt x="17015" y="41435"/>
                </a:moveTo>
                <a:cubicBezTo>
                  <a:pt x="16729" y="43388"/>
                  <a:pt x="16848" y="45459"/>
                  <a:pt x="17027" y="47412"/>
                </a:cubicBezTo>
                <a:cubicBezTo>
                  <a:pt x="16538" y="46971"/>
                  <a:pt x="15979" y="46638"/>
                  <a:pt x="15360" y="46412"/>
                </a:cubicBezTo>
                <a:cubicBezTo>
                  <a:pt x="15205" y="46352"/>
                  <a:pt x="15003" y="46281"/>
                  <a:pt x="14943" y="46114"/>
                </a:cubicBezTo>
                <a:cubicBezTo>
                  <a:pt x="14872" y="45924"/>
                  <a:pt x="15038" y="45662"/>
                  <a:pt x="15122" y="45471"/>
                </a:cubicBezTo>
                <a:cubicBezTo>
                  <a:pt x="15753" y="44138"/>
                  <a:pt x="16396" y="42780"/>
                  <a:pt x="17015" y="41435"/>
                </a:cubicBezTo>
                <a:close/>
                <a:moveTo>
                  <a:pt x="28232" y="0"/>
                </a:moveTo>
                <a:cubicBezTo>
                  <a:pt x="27992" y="0"/>
                  <a:pt x="27748" y="117"/>
                  <a:pt x="27623" y="299"/>
                </a:cubicBezTo>
                <a:cubicBezTo>
                  <a:pt x="27433" y="192"/>
                  <a:pt x="27218" y="120"/>
                  <a:pt x="27016" y="97"/>
                </a:cubicBezTo>
                <a:cubicBezTo>
                  <a:pt x="26977" y="92"/>
                  <a:pt x="26937" y="90"/>
                  <a:pt x="26897" y="90"/>
                </a:cubicBezTo>
                <a:cubicBezTo>
                  <a:pt x="26728" y="90"/>
                  <a:pt x="26553" y="131"/>
                  <a:pt x="26409" y="227"/>
                </a:cubicBezTo>
                <a:cubicBezTo>
                  <a:pt x="26230" y="347"/>
                  <a:pt x="26111" y="549"/>
                  <a:pt x="26111" y="763"/>
                </a:cubicBezTo>
                <a:cubicBezTo>
                  <a:pt x="26010" y="742"/>
                  <a:pt x="25909" y="730"/>
                  <a:pt x="25810" y="730"/>
                </a:cubicBezTo>
                <a:cubicBezTo>
                  <a:pt x="25629" y="730"/>
                  <a:pt x="25455" y="770"/>
                  <a:pt x="25301" y="870"/>
                </a:cubicBezTo>
                <a:cubicBezTo>
                  <a:pt x="25063" y="1013"/>
                  <a:pt x="24873" y="1251"/>
                  <a:pt x="24813" y="1537"/>
                </a:cubicBezTo>
                <a:cubicBezTo>
                  <a:pt x="24635" y="1561"/>
                  <a:pt x="24480" y="1680"/>
                  <a:pt x="24432" y="1847"/>
                </a:cubicBezTo>
                <a:cubicBezTo>
                  <a:pt x="24397" y="1918"/>
                  <a:pt x="24385" y="2025"/>
                  <a:pt x="24337" y="2085"/>
                </a:cubicBezTo>
                <a:cubicBezTo>
                  <a:pt x="24266" y="2180"/>
                  <a:pt x="24147" y="2192"/>
                  <a:pt x="24039" y="2216"/>
                </a:cubicBezTo>
                <a:cubicBezTo>
                  <a:pt x="23742" y="2299"/>
                  <a:pt x="23492" y="2490"/>
                  <a:pt x="23337" y="2752"/>
                </a:cubicBezTo>
                <a:cubicBezTo>
                  <a:pt x="23194" y="3025"/>
                  <a:pt x="23146" y="3335"/>
                  <a:pt x="23230" y="3633"/>
                </a:cubicBezTo>
                <a:cubicBezTo>
                  <a:pt x="23039" y="3668"/>
                  <a:pt x="22873" y="3728"/>
                  <a:pt x="22730" y="3847"/>
                </a:cubicBezTo>
                <a:cubicBezTo>
                  <a:pt x="22575" y="3966"/>
                  <a:pt x="22492" y="4157"/>
                  <a:pt x="22539" y="4347"/>
                </a:cubicBezTo>
                <a:cubicBezTo>
                  <a:pt x="22372" y="4407"/>
                  <a:pt x="22277" y="4573"/>
                  <a:pt x="22253" y="4752"/>
                </a:cubicBezTo>
                <a:cubicBezTo>
                  <a:pt x="22230" y="4930"/>
                  <a:pt x="22206" y="5121"/>
                  <a:pt x="22075" y="5240"/>
                </a:cubicBezTo>
                <a:cubicBezTo>
                  <a:pt x="21932" y="5395"/>
                  <a:pt x="21670" y="5359"/>
                  <a:pt x="21491" y="5478"/>
                </a:cubicBezTo>
                <a:cubicBezTo>
                  <a:pt x="21372" y="5550"/>
                  <a:pt x="21289" y="5692"/>
                  <a:pt x="21241" y="5823"/>
                </a:cubicBezTo>
                <a:cubicBezTo>
                  <a:pt x="21158" y="6109"/>
                  <a:pt x="21194" y="6443"/>
                  <a:pt x="21372" y="6681"/>
                </a:cubicBezTo>
                <a:cubicBezTo>
                  <a:pt x="21170" y="6764"/>
                  <a:pt x="20956" y="6919"/>
                  <a:pt x="20884" y="7133"/>
                </a:cubicBezTo>
                <a:cubicBezTo>
                  <a:pt x="20789" y="7335"/>
                  <a:pt x="20813" y="7574"/>
                  <a:pt x="20908" y="7788"/>
                </a:cubicBezTo>
                <a:cubicBezTo>
                  <a:pt x="20634" y="7859"/>
                  <a:pt x="20408" y="8097"/>
                  <a:pt x="20360" y="8383"/>
                </a:cubicBezTo>
                <a:cubicBezTo>
                  <a:pt x="20313" y="8669"/>
                  <a:pt x="20444" y="8967"/>
                  <a:pt x="20682" y="9121"/>
                </a:cubicBezTo>
                <a:cubicBezTo>
                  <a:pt x="20503" y="9276"/>
                  <a:pt x="20384" y="9526"/>
                  <a:pt x="20384" y="9764"/>
                </a:cubicBezTo>
                <a:cubicBezTo>
                  <a:pt x="20384" y="10002"/>
                  <a:pt x="20479" y="10241"/>
                  <a:pt x="20658" y="10407"/>
                </a:cubicBezTo>
                <a:cubicBezTo>
                  <a:pt x="20741" y="10479"/>
                  <a:pt x="20837" y="10538"/>
                  <a:pt x="20872" y="10645"/>
                </a:cubicBezTo>
                <a:cubicBezTo>
                  <a:pt x="20884" y="10729"/>
                  <a:pt x="20848" y="10812"/>
                  <a:pt x="20825" y="10895"/>
                </a:cubicBezTo>
                <a:cubicBezTo>
                  <a:pt x="20753" y="11086"/>
                  <a:pt x="20706" y="11312"/>
                  <a:pt x="20753" y="11503"/>
                </a:cubicBezTo>
                <a:cubicBezTo>
                  <a:pt x="20789" y="11717"/>
                  <a:pt x="20944" y="11907"/>
                  <a:pt x="21146" y="11955"/>
                </a:cubicBezTo>
                <a:cubicBezTo>
                  <a:pt x="20968" y="12277"/>
                  <a:pt x="21110" y="12789"/>
                  <a:pt x="21432" y="12979"/>
                </a:cubicBezTo>
                <a:cubicBezTo>
                  <a:pt x="21539" y="13039"/>
                  <a:pt x="21658" y="13086"/>
                  <a:pt x="21718" y="13170"/>
                </a:cubicBezTo>
                <a:cubicBezTo>
                  <a:pt x="21789" y="13289"/>
                  <a:pt x="21730" y="13443"/>
                  <a:pt x="21718" y="13574"/>
                </a:cubicBezTo>
                <a:cubicBezTo>
                  <a:pt x="21658" y="13967"/>
                  <a:pt x="21837" y="14360"/>
                  <a:pt x="22158" y="14574"/>
                </a:cubicBezTo>
                <a:cubicBezTo>
                  <a:pt x="22158" y="15634"/>
                  <a:pt x="22325" y="16563"/>
                  <a:pt x="22063" y="18099"/>
                </a:cubicBezTo>
                <a:cubicBezTo>
                  <a:pt x="22015" y="18396"/>
                  <a:pt x="22134" y="18694"/>
                  <a:pt x="22384" y="18849"/>
                </a:cubicBezTo>
                <a:cubicBezTo>
                  <a:pt x="22506" y="18918"/>
                  <a:pt x="22632" y="18948"/>
                  <a:pt x="22759" y="18948"/>
                </a:cubicBezTo>
                <a:cubicBezTo>
                  <a:pt x="23067" y="18948"/>
                  <a:pt x="23378" y="18771"/>
                  <a:pt x="23623" y="18551"/>
                </a:cubicBezTo>
                <a:cubicBezTo>
                  <a:pt x="23944" y="19468"/>
                  <a:pt x="24111" y="20897"/>
                  <a:pt x="23623" y="21790"/>
                </a:cubicBezTo>
                <a:cubicBezTo>
                  <a:pt x="22253" y="22552"/>
                  <a:pt x="20551" y="22861"/>
                  <a:pt x="19098" y="23409"/>
                </a:cubicBezTo>
                <a:cubicBezTo>
                  <a:pt x="17622" y="23968"/>
                  <a:pt x="16169" y="24683"/>
                  <a:pt x="15133" y="25850"/>
                </a:cubicBezTo>
                <a:cubicBezTo>
                  <a:pt x="14991" y="26028"/>
                  <a:pt x="14836" y="26207"/>
                  <a:pt x="14717" y="26409"/>
                </a:cubicBezTo>
                <a:cubicBezTo>
                  <a:pt x="13848" y="27540"/>
                  <a:pt x="13157" y="29279"/>
                  <a:pt x="12788" y="30422"/>
                </a:cubicBezTo>
                <a:cubicBezTo>
                  <a:pt x="11240" y="35196"/>
                  <a:pt x="9704" y="39982"/>
                  <a:pt x="8156" y="44757"/>
                </a:cubicBezTo>
                <a:cubicBezTo>
                  <a:pt x="7894" y="45554"/>
                  <a:pt x="7633" y="46388"/>
                  <a:pt x="7668" y="47245"/>
                </a:cubicBezTo>
                <a:cubicBezTo>
                  <a:pt x="7728" y="48638"/>
                  <a:pt x="8621" y="49876"/>
                  <a:pt x="9561" y="50900"/>
                </a:cubicBezTo>
                <a:cubicBezTo>
                  <a:pt x="9823" y="51198"/>
                  <a:pt x="10097" y="51484"/>
                  <a:pt x="10371" y="51770"/>
                </a:cubicBezTo>
                <a:cubicBezTo>
                  <a:pt x="10300" y="51793"/>
                  <a:pt x="10216" y="51829"/>
                  <a:pt x="10133" y="51841"/>
                </a:cubicBezTo>
                <a:cubicBezTo>
                  <a:pt x="8275" y="52222"/>
                  <a:pt x="6251" y="52734"/>
                  <a:pt x="4620" y="53627"/>
                </a:cubicBezTo>
                <a:cubicBezTo>
                  <a:pt x="1489" y="55341"/>
                  <a:pt x="1" y="59425"/>
                  <a:pt x="953" y="62866"/>
                </a:cubicBezTo>
                <a:cubicBezTo>
                  <a:pt x="1179" y="63700"/>
                  <a:pt x="1548" y="64509"/>
                  <a:pt x="2060" y="65200"/>
                </a:cubicBezTo>
                <a:cubicBezTo>
                  <a:pt x="3168" y="66748"/>
                  <a:pt x="5001" y="67760"/>
                  <a:pt x="6906" y="67867"/>
                </a:cubicBezTo>
                <a:cubicBezTo>
                  <a:pt x="15783" y="68365"/>
                  <a:pt x="24916" y="69509"/>
                  <a:pt x="33896" y="69509"/>
                </a:cubicBezTo>
                <a:cubicBezTo>
                  <a:pt x="39502" y="69509"/>
                  <a:pt x="45049" y="69063"/>
                  <a:pt x="50436" y="67736"/>
                </a:cubicBezTo>
                <a:cubicBezTo>
                  <a:pt x="52638" y="67200"/>
                  <a:pt x="54591" y="65736"/>
                  <a:pt x="55758" y="63795"/>
                </a:cubicBezTo>
                <a:cubicBezTo>
                  <a:pt x="56841" y="61866"/>
                  <a:pt x="57234" y="56651"/>
                  <a:pt x="53281" y="54377"/>
                </a:cubicBezTo>
                <a:cubicBezTo>
                  <a:pt x="50983" y="53043"/>
                  <a:pt x="48411" y="52615"/>
                  <a:pt x="46245" y="51960"/>
                </a:cubicBezTo>
                <a:cubicBezTo>
                  <a:pt x="46578" y="51615"/>
                  <a:pt x="46899" y="51269"/>
                  <a:pt x="47209" y="50936"/>
                </a:cubicBezTo>
                <a:cubicBezTo>
                  <a:pt x="48161" y="49888"/>
                  <a:pt x="49042" y="48674"/>
                  <a:pt x="49102" y="47269"/>
                </a:cubicBezTo>
                <a:cubicBezTo>
                  <a:pt x="49150" y="46424"/>
                  <a:pt x="48876" y="45590"/>
                  <a:pt x="48614" y="44781"/>
                </a:cubicBezTo>
                <a:cubicBezTo>
                  <a:pt x="47066" y="40006"/>
                  <a:pt x="45530" y="35232"/>
                  <a:pt x="43982" y="30457"/>
                </a:cubicBezTo>
                <a:cubicBezTo>
                  <a:pt x="43363" y="28529"/>
                  <a:pt x="42506" y="26231"/>
                  <a:pt x="39863" y="24242"/>
                </a:cubicBezTo>
                <a:lnTo>
                  <a:pt x="39827" y="24219"/>
                </a:lnTo>
                <a:cubicBezTo>
                  <a:pt x="39803" y="24207"/>
                  <a:pt x="39791" y="24171"/>
                  <a:pt x="39756" y="24159"/>
                </a:cubicBezTo>
                <a:cubicBezTo>
                  <a:pt x="39577" y="24028"/>
                  <a:pt x="39410" y="23909"/>
                  <a:pt x="39220" y="23790"/>
                </a:cubicBezTo>
                <a:cubicBezTo>
                  <a:pt x="39220" y="23790"/>
                  <a:pt x="39208" y="23790"/>
                  <a:pt x="39208" y="23766"/>
                </a:cubicBezTo>
                <a:cubicBezTo>
                  <a:pt x="38422" y="23278"/>
                  <a:pt x="37553" y="22933"/>
                  <a:pt x="36648" y="22778"/>
                </a:cubicBezTo>
                <a:cubicBezTo>
                  <a:pt x="36184" y="22683"/>
                  <a:pt x="35719" y="22552"/>
                  <a:pt x="35303" y="22325"/>
                </a:cubicBezTo>
                <a:cubicBezTo>
                  <a:pt x="35017" y="22183"/>
                  <a:pt x="34719" y="21980"/>
                  <a:pt x="34469" y="21766"/>
                </a:cubicBezTo>
                <a:cubicBezTo>
                  <a:pt x="34142" y="21461"/>
                  <a:pt x="33725" y="21285"/>
                  <a:pt x="33292" y="21285"/>
                </a:cubicBezTo>
                <a:cubicBezTo>
                  <a:pt x="33252" y="21285"/>
                  <a:pt x="33212" y="21287"/>
                  <a:pt x="33171" y="21290"/>
                </a:cubicBezTo>
                <a:cubicBezTo>
                  <a:pt x="33088" y="21290"/>
                  <a:pt x="33017" y="21301"/>
                  <a:pt x="32921" y="21301"/>
                </a:cubicBezTo>
                <a:cubicBezTo>
                  <a:pt x="32862" y="20706"/>
                  <a:pt x="33017" y="19527"/>
                  <a:pt x="33255" y="18980"/>
                </a:cubicBezTo>
                <a:cubicBezTo>
                  <a:pt x="33441" y="19186"/>
                  <a:pt x="33706" y="19288"/>
                  <a:pt x="33951" y="19288"/>
                </a:cubicBezTo>
                <a:cubicBezTo>
                  <a:pt x="34144" y="19288"/>
                  <a:pt x="34325" y="19225"/>
                  <a:pt x="34445" y="19099"/>
                </a:cubicBezTo>
                <a:cubicBezTo>
                  <a:pt x="34695" y="18813"/>
                  <a:pt x="34684" y="18396"/>
                  <a:pt x="34648" y="18015"/>
                </a:cubicBezTo>
                <a:cubicBezTo>
                  <a:pt x="34576" y="17003"/>
                  <a:pt x="34445" y="16182"/>
                  <a:pt x="34529" y="15170"/>
                </a:cubicBezTo>
                <a:cubicBezTo>
                  <a:pt x="34767" y="15063"/>
                  <a:pt x="34957" y="14860"/>
                  <a:pt x="35041" y="14598"/>
                </a:cubicBezTo>
                <a:cubicBezTo>
                  <a:pt x="35112" y="14348"/>
                  <a:pt x="35053" y="14051"/>
                  <a:pt x="34886" y="13824"/>
                </a:cubicBezTo>
                <a:cubicBezTo>
                  <a:pt x="35112" y="13801"/>
                  <a:pt x="35303" y="13646"/>
                  <a:pt x="35410" y="13443"/>
                </a:cubicBezTo>
                <a:cubicBezTo>
                  <a:pt x="35493" y="13229"/>
                  <a:pt x="35481" y="12991"/>
                  <a:pt x="35350" y="12800"/>
                </a:cubicBezTo>
                <a:cubicBezTo>
                  <a:pt x="35315" y="12777"/>
                  <a:pt x="35303" y="12741"/>
                  <a:pt x="35291" y="12693"/>
                </a:cubicBezTo>
                <a:cubicBezTo>
                  <a:pt x="35279" y="12622"/>
                  <a:pt x="35350" y="12562"/>
                  <a:pt x="35398" y="12515"/>
                </a:cubicBezTo>
                <a:cubicBezTo>
                  <a:pt x="35434" y="12479"/>
                  <a:pt x="35517" y="12396"/>
                  <a:pt x="35469" y="12336"/>
                </a:cubicBezTo>
                <a:cubicBezTo>
                  <a:pt x="35731" y="12253"/>
                  <a:pt x="35958" y="12015"/>
                  <a:pt x="36029" y="11741"/>
                </a:cubicBezTo>
                <a:cubicBezTo>
                  <a:pt x="36088" y="11467"/>
                  <a:pt x="36005" y="11145"/>
                  <a:pt x="35791" y="10955"/>
                </a:cubicBezTo>
                <a:cubicBezTo>
                  <a:pt x="36065" y="10729"/>
                  <a:pt x="36196" y="10348"/>
                  <a:pt x="36124" y="10002"/>
                </a:cubicBezTo>
                <a:cubicBezTo>
                  <a:pt x="36088" y="9883"/>
                  <a:pt x="36029" y="9752"/>
                  <a:pt x="36088" y="9633"/>
                </a:cubicBezTo>
                <a:cubicBezTo>
                  <a:pt x="36136" y="9538"/>
                  <a:pt x="36231" y="9479"/>
                  <a:pt x="36291" y="9395"/>
                </a:cubicBezTo>
                <a:cubicBezTo>
                  <a:pt x="36410" y="9264"/>
                  <a:pt x="36434" y="9038"/>
                  <a:pt x="36374" y="8871"/>
                </a:cubicBezTo>
                <a:cubicBezTo>
                  <a:pt x="36303" y="8693"/>
                  <a:pt x="36148" y="8562"/>
                  <a:pt x="35958" y="8550"/>
                </a:cubicBezTo>
                <a:cubicBezTo>
                  <a:pt x="36231" y="8252"/>
                  <a:pt x="36231" y="7752"/>
                  <a:pt x="35993" y="7455"/>
                </a:cubicBezTo>
                <a:cubicBezTo>
                  <a:pt x="35898" y="7359"/>
                  <a:pt x="35779" y="7264"/>
                  <a:pt x="35767" y="7133"/>
                </a:cubicBezTo>
                <a:cubicBezTo>
                  <a:pt x="35755" y="7038"/>
                  <a:pt x="35791" y="6954"/>
                  <a:pt x="35815" y="6859"/>
                </a:cubicBezTo>
                <a:cubicBezTo>
                  <a:pt x="35850" y="6621"/>
                  <a:pt x="35660" y="6359"/>
                  <a:pt x="35422" y="6288"/>
                </a:cubicBezTo>
                <a:cubicBezTo>
                  <a:pt x="35577" y="6109"/>
                  <a:pt x="35612" y="5871"/>
                  <a:pt x="35553" y="5645"/>
                </a:cubicBezTo>
                <a:cubicBezTo>
                  <a:pt x="35493" y="5419"/>
                  <a:pt x="35338" y="5240"/>
                  <a:pt x="35112" y="5157"/>
                </a:cubicBezTo>
                <a:cubicBezTo>
                  <a:pt x="34922" y="5073"/>
                  <a:pt x="34660" y="5073"/>
                  <a:pt x="34564" y="4895"/>
                </a:cubicBezTo>
                <a:cubicBezTo>
                  <a:pt x="34505" y="4799"/>
                  <a:pt x="34505" y="4657"/>
                  <a:pt x="34469" y="4538"/>
                </a:cubicBezTo>
                <a:cubicBezTo>
                  <a:pt x="34410" y="4359"/>
                  <a:pt x="34231" y="4157"/>
                  <a:pt x="34041" y="4145"/>
                </a:cubicBezTo>
                <a:cubicBezTo>
                  <a:pt x="34100" y="3823"/>
                  <a:pt x="34005" y="3502"/>
                  <a:pt x="33802" y="3264"/>
                </a:cubicBezTo>
                <a:cubicBezTo>
                  <a:pt x="33605" y="3044"/>
                  <a:pt x="33316" y="2916"/>
                  <a:pt x="33030" y="2916"/>
                </a:cubicBezTo>
                <a:cubicBezTo>
                  <a:pt x="33005" y="2916"/>
                  <a:pt x="32981" y="2916"/>
                  <a:pt x="32957" y="2918"/>
                </a:cubicBezTo>
                <a:cubicBezTo>
                  <a:pt x="33148" y="2668"/>
                  <a:pt x="33148" y="2275"/>
                  <a:pt x="32969" y="2013"/>
                </a:cubicBezTo>
                <a:cubicBezTo>
                  <a:pt x="32823" y="1790"/>
                  <a:pt x="32559" y="1630"/>
                  <a:pt x="32299" y="1630"/>
                </a:cubicBezTo>
                <a:cubicBezTo>
                  <a:pt x="32240" y="1630"/>
                  <a:pt x="32181" y="1639"/>
                  <a:pt x="32124" y="1656"/>
                </a:cubicBezTo>
                <a:cubicBezTo>
                  <a:pt x="32148" y="1347"/>
                  <a:pt x="32005" y="1025"/>
                  <a:pt x="31767" y="847"/>
                </a:cubicBezTo>
                <a:cubicBezTo>
                  <a:pt x="31607" y="738"/>
                  <a:pt x="31421" y="682"/>
                  <a:pt x="31235" y="682"/>
                </a:cubicBezTo>
                <a:cubicBezTo>
                  <a:pt x="31116" y="682"/>
                  <a:pt x="30997" y="705"/>
                  <a:pt x="30885" y="751"/>
                </a:cubicBezTo>
                <a:cubicBezTo>
                  <a:pt x="30874" y="585"/>
                  <a:pt x="30766" y="430"/>
                  <a:pt x="30612" y="358"/>
                </a:cubicBezTo>
                <a:cubicBezTo>
                  <a:pt x="30543" y="324"/>
                  <a:pt x="30458" y="306"/>
                  <a:pt x="30373" y="306"/>
                </a:cubicBezTo>
                <a:cubicBezTo>
                  <a:pt x="30282" y="306"/>
                  <a:pt x="30191" y="327"/>
                  <a:pt x="30123" y="370"/>
                </a:cubicBezTo>
                <a:cubicBezTo>
                  <a:pt x="30100" y="216"/>
                  <a:pt x="29945" y="97"/>
                  <a:pt x="29778" y="49"/>
                </a:cubicBezTo>
                <a:cubicBezTo>
                  <a:pt x="29735" y="36"/>
                  <a:pt x="29690" y="30"/>
                  <a:pt x="29644" y="30"/>
                </a:cubicBezTo>
                <a:cubicBezTo>
                  <a:pt x="29525" y="30"/>
                  <a:pt x="29402" y="69"/>
                  <a:pt x="29290" y="120"/>
                </a:cubicBezTo>
                <a:cubicBezTo>
                  <a:pt x="29147" y="192"/>
                  <a:pt x="28980" y="311"/>
                  <a:pt x="28849" y="418"/>
                </a:cubicBezTo>
                <a:cubicBezTo>
                  <a:pt x="28742" y="192"/>
                  <a:pt x="28516" y="37"/>
                  <a:pt x="28266" y="1"/>
                </a:cubicBezTo>
                <a:cubicBezTo>
                  <a:pt x="28255" y="1"/>
                  <a:pt x="28243" y="0"/>
                  <a:pt x="28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ítulo 3">
            <a:extLst>
              <a:ext uri="{FF2B5EF4-FFF2-40B4-BE49-F238E27FC236}">
                <a16:creationId xmlns:a16="http://schemas.microsoft.com/office/drawing/2014/main" id="{AE7AA139-7A5E-4E2D-B092-5E6C546F0667}"/>
              </a:ext>
            </a:extLst>
          </p:cNvPr>
          <p:cNvSpPr>
            <a:spLocks noGrp="1"/>
          </p:cNvSpPr>
          <p:nvPr>
            <p:ph type="subTitle" idx="1"/>
          </p:nvPr>
        </p:nvSpPr>
        <p:spPr>
          <a:xfrm>
            <a:off x="212651" y="337421"/>
            <a:ext cx="7836196" cy="3949680"/>
          </a:xfrm>
        </p:spPr>
        <p:txBody>
          <a:bodyPr/>
          <a:lstStyle/>
          <a:p>
            <a:pPr marL="171450" indent="-171450">
              <a:lnSpc>
                <a:spcPts val="1680"/>
              </a:lnSpc>
              <a:buFont typeface="Wingdings" panose="05000000000000000000" pitchFamily="2" charset="2"/>
              <a:buChar char="ü"/>
            </a:pPr>
            <a:r>
              <a:rPr lang="es-ES" sz="1400" b="1" dirty="0">
                <a:solidFill>
                  <a:srgbClr val="FF0000"/>
                </a:solidFill>
              </a:rPr>
              <a:t>EN ESTE MUNDO EL ODIO NUNCA HA DISIPADO AL ODIO. SÓLO EL AMOR DISIPA AL ODIO. ESTA ES LA LEY, ANCESTRAL E INAGOTABLE. (BUDA). </a:t>
            </a:r>
          </a:p>
          <a:p>
            <a:pPr marL="114300" indent="0">
              <a:lnSpc>
                <a:spcPts val="1680"/>
              </a:lnSpc>
            </a:pPr>
            <a:r>
              <a:rPr lang="es-ES" sz="1400" dirty="0">
                <a:solidFill>
                  <a:schemeClr val="tx1">
                    <a:lumMod val="50000"/>
                  </a:schemeClr>
                </a:solidFill>
              </a:rPr>
              <a:t>La luz disipa la oscuridad, y la oscuridad que es el odio. ¿Cómo ganar la luz? A través de la meditación. Desapégate de los resultados que generan odio. Gana el silencio, así entrará la luz en </a:t>
            </a:r>
            <a:r>
              <a:rPr lang="es-ES" sz="1400" dirty="0" err="1">
                <a:solidFill>
                  <a:schemeClr val="tx1">
                    <a:lumMod val="50000"/>
                  </a:schemeClr>
                </a:solidFill>
              </a:rPr>
              <a:t>tí</a:t>
            </a:r>
            <a:r>
              <a:rPr lang="es-ES" sz="1400" dirty="0">
                <a:solidFill>
                  <a:schemeClr val="tx1">
                    <a:lumMod val="50000"/>
                  </a:schemeClr>
                </a:solidFill>
              </a:rPr>
              <a:t> y el odio te será indiferente. Estamos muy acostumbrados a odiar en nuestra vida producto de nuestro ego. Busquemos el origen de nuestro odio, y encontraremos la paz. La gran sorpresa será descubrir que no odiamos a los demás sino a nosotros mismos. Sólo el amor disipa el odio. </a:t>
            </a:r>
          </a:p>
          <a:p>
            <a:pPr marL="114300" indent="0">
              <a:lnSpc>
                <a:spcPts val="1680"/>
              </a:lnSpc>
            </a:pPr>
            <a:endParaRPr lang="es-ES" sz="1400" dirty="0">
              <a:solidFill>
                <a:schemeClr val="tx1">
                  <a:lumMod val="50000"/>
                </a:schemeClr>
              </a:solidFill>
            </a:endParaRPr>
          </a:p>
          <a:p>
            <a:pPr marL="171450" indent="-171450">
              <a:lnSpc>
                <a:spcPts val="1680"/>
              </a:lnSpc>
              <a:buFont typeface="Wingdings" panose="05000000000000000000" pitchFamily="2" charset="2"/>
              <a:buChar char="ü"/>
            </a:pPr>
            <a:r>
              <a:rPr lang="es-ES" sz="1400" b="1" dirty="0">
                <a:solidFill>
                  <a:srgbClr val="00B0F0"/>
                </a:solidFill>
              </a:rPr>
              <a:t> </a:t>
            </a:r>
            <a:r>
              <a:rPr lang="es-ES" sz="1400" b="1" dirty="0">
                <a:solidFill>
                  <a:srgbClr val="FF0000"/>
                </a:solidFill>
              </a:rPr>
              <a:t>TÚ TAMBIÉN PASARÁS A MEJOR VIDA. ¿CÓMO PUEDES PASARTE LA VIDA PELEANDO? (BUDA</a:t>
            </a:r>
            <a:r>
              <a:rPr lang="es-ES" sz="1400" dirty="0">
                <a:solidFill>
                  <a:srgbClr val="FF0000"/>
                </a:solidFill>
              </a:rPr>
              <a:t>). </a:t>
            </a:r>
          </a:p>
          <a:p>
            <a:pPr marL="114300" indent="0">
              <a:lnSpc>
                <a:spcPts val="1680"/>
              </a:lnSpc>
            </a:pPr>
            <a:r>
              <a:rPr lang="es-ES" sz="1400" dirty="0">
                <a:solidFill>
                  <a:schemeClr val="tx1">
                    <a:lumMod val="50000"/>
                  </a:schemeClr>
                </a:solidFill>
              </a:rPr>
              <a:t>La vida es muy corta como para gastarla inútilmente peleando. Mejor usa tu tiempo y tu energía en meditar para ganar la felicidad. Transfórmate en luz entrando en el silencio de la mente. En la muerte todos nos nivelamos; ¿para qué pelear entonces? ¿qué ganamos con desperdiciar de este modo nuestras energías? </a:t>
            </a:r>
          </a:p>
          <a:p>
            <a:pPr marL="114300" indent="0">
              <a:lnSpc>
                <a:spcPts val="1680"/>
              </a:lnSpc>
            </a:pPr>
            <a:endParaRPr lang="es-ES" sz="1400" dirty="0">
              <a:solidFill>
                <a:schemeClr val="tx1">
                  <a:lumMod val="50000"/>
                </a:schemeClr>
              </a:solidFill>
            </a:endParaRPr>
          </a:p>
          <a:p>
            <a:pPr marL="171450" indent="-171450">
              <a:lnSpc>
                <a:spcPts val="1680"/>
              </a:lnSpc>
              <a:buFont typeface="Wingdings" panose="05000000000000000000" pitchFamily="2" charset="2"/>
              <a:buChar char="ü"/>
            </a:pPr>
            <a:r>
              <a:rPr lang="es-ES" sz="1400" b="1" dirty="0">
                <a:solidFill>
                  <a:srgbClr val="FF0000"/>
                </a:solidFill>
              </a:rPr>
              <a:t>UNA MENTE MÁS ALLÁ DE LOS JUICIOS OBSERVA Y COMPRENDE. (BUDA</a:t>
            </a:r>
            <a:r>
              <a:rPr lang="es-ES" sz="1400" dirty="0">
                <a:solidFill>
                  <a:srgbClr val="FF0000"/>
                </a:solidFill>
              </a:rPr>
              <a:t>). </a:t>
            </a:r>
            <a:r>
              <a:rPr lang="es-ES" sz="1400" dirty="0">
                <a:solidFill>
                  <a:schemeClr val="tx1">
                    <a:lumMod val="50000"/>
                  </a:schemeClr>
                </a:solidFill>
              </a:rPr>
              <a:t>No entres en consideraciones de qué esta bien y qué esta mal, porque si lo analizas estarás dividido. te convertirás en un hipócrita. Elije una actitud de atención consciente, simplemente observa ambas opciones pero no elijas. Simplemente observa. </a:t>
            </a:r>
          </a:p>
          <a:p>
            <a:pPr marL="0" indent="0">
              <a:lnSpc>
                <a:spcPts val="1680"/>
              </a:lnSpc>
            </a:pPr>
            <a:endParaRPr lang="es-ES" sz="1400" dirty="0">
              <a:solidFill>
                <a:schemeClr val="tx1">
                  <a:lumMod val="50000"/>
                </a:schemeClr>
              </a:solidFill>
            </a:endParaRPr>
          </a:p>
          <a:p>
            <a:pPr marL="171450" indent="-171450">
              <a:lnSpc>
                <a:spcPts val="1680"/>
              </a:lnSpc>
              <a:buFont typeface="Wingdings" panose="05000000000000000000" pitchFamily="2" charset="2"/>
              <a:buChar char="ü"/>
            </a:pPr>
            <a:r>
              <a:rPr lang="es-ES" sz="1400" b="1" dirty="0">
                <a:solidFill>
                  <a:srgbClr val="FF0000"/>
                </a:solidFill>
              </a:rPr>
              <a:t>EL TONTO  QUE RECONOCE SERLO ES MUY SABIO. EL TONTO  QUE SE CREE UN SABIO ES SIN DUDA UN TONTO . (BUDA). </a:t>
            </a:r>
            <a:r>
              <a:rPr lang="es-ES" sz="1400" dirty="0">
                <a:solidFill>
                  <a:schemeClr val="tx1">
                    <a:lumMod val="50000"/>
                  </a:schemeClr>
                </a:solidFill>
              </a:rPr>
              <a:t>Al tonto sólo le interesa una cosa: su ego. A menos que tengas algo que puedas llevarte más allá de la muerte, no tienes nada en absoluto; tus manos están vacías</a:t>
            </a:r>
            <a:r>
              <a:rPr lang="es-ES" dirty="0">
                <a:solidFill>
                  <a:schemeClr val="tx1">
                    <a:lumMod val="50000"/>
                  </a:schemeClr>
                </a:solidFill>
              </a:rPr>
              <a:t>. </a:t>
            </a:r>
            <a:endParaRPr lang="en-US" dirty="0">
              <a:solidFill>
                <a:schemeClr val="tx1">
                  <a:lumMod val="50000"/>
                </a:schemeClr>
              </a:solidFill>
            </a:endParaRPr>
          </a:p>
          <a:p>
            <a:endParaRPr lang="es-CL" dirty="0"/>
          </a:p>
        </p:txBody>
      </p:sp>
    </p:spTree>
    <p:extLst>
      <p:ext uri="{BB962C8B-B14F-4D97-AF65-F5344CB8AC3E}">
        <p14:creationId xmlns:p14="http://schemas.microsoft.com/office/powerpoint/2010/main" val="210885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66535AE-F8BE-4AFB-AFBD-F7C64A8DE5B0}"/>
              </a:ext>
            </a:extLst>
          </p:cNvPr>
          <p:cNvSpPr>
            <a:spLocks noGrp="1"/>
          </p:cNvSpPr>
          <p:nvPr>
            <p:ph type="subTitle" idx="1"/>
          </p:nvPr>
        </p:nvSpPr>
        <p:spPr>
          <a:xfrm>
            <a:off x="1508847" y="882502"/>
            <a:ext cx="6359246" cy="4944139"/>
          </a:xfrm>
        </p:spPr>
        <p:txBody>
          <a:bodyPr/>
          <a:lstStyle/>
          <a:p>
            <a:pPr marL="285750" indent="-285750" algn="just">
              <a:buFont typeface="Wingdings" panose="05000000000000000000" pitchFamily="2" charset="2"/>
              <a:buChar char="ü"/>
            </a:pPr>
            <a:r>
              <a:rPr lang="es-ES" sz="1400" b="1" dirty="0">
                <a:solidFill>
                  <a:srgbClr val="FF0000"/>
                </a:solidFill>
              </a:rPr>
              <a:t>EL VIENTO NO PUEDE AGITAR UNA MONTANA. EL ELOGIO NI LA CULPA MUEVEN AL HOMBRE SABIO. (BUDA</a:t>
            </a:r>
            <a:r>
              <a:rPr lang="es-ES" sz="1400" dirty="0">
                <a:solidFill>
                  <a:srgbClr val="FF0000"/>
                </a:solidFill>
              </a:rPr>
              <a:t>). </a:t>
            </a:r>
            <a:r>
              <a:rPr lang="es-ES" sz="1400" dirty="0">
                <a:solidFill>
                  <a:schemeClr val="tx1">
                    <a:lumMod val="50000"/>
                  </a:schemeClr>
                </a:solidFill>
              </a:rPr>
              <a:t>Ser sabio no consiste en tener conocimientos. Ser sabio significa realizar algo con tu consciencia. La sabiduría es experiencia,  vivir el presente, el aquí y ahora, a plenitud, escapando del futuro inexistente. El futuro es una trampa de la mente. Pensar en el futuro nos hace evadirnos de la realidad. </a:t>
            </a:r>
          </a:p>
          <a:p>
            <a:pPr marL="0" indent="0" algn="just"/>
            <a:endParaRPr lang="es-ES" sz="1400" dirty="0">
              <a:solidFill>
                <a:schemeClr val="tx1">
                  <a:lumMod val="50000"/>
                </a:schemeClr>
              </a:solidFill>
            </a:endParaRPr>
          </a:p>
          <a:p>
            <a:pPr marL="285750" indent="-285750" algn="just">
              <a:buFont typeface="Wingdings" panose="05000000000000000000" pitchFamily="2" charset="2"/>
              <a:buChar char="ü"/>
            </a:pPr>
            <a:r>
              <a:rPr lang="es-ES" sz="1400" b="1" dirty="0">
                <a:solidFill>
                  <a:srgbClr val="FF0000"/>
                </a:solidFill>
              </a:rPr>
              <a:t>EL SILENCIO NO PUEDE HACER DE UN TONTO UN MAESTRO. (BUDA). </a:t>
            </a:r>
            <a:r>
              <a:rPr lang="es-ES" sz="1400" dirty="0">
                <a:solidFill>
                  <a:schemeClr val="tx1">
                    <a:lumMod val="50000"/>
                  </a:schemeClr>
                </a:solidFill>
              </a:rPr>
              <a:t>Aunque debes permanecer en silencio, no es el silencio el que te dará sabiduría sino la consciencia. El silencio solamente te permitirá observar mejor, ser un mejor testigo. Pero no te dará conocimiento. Sólo el llegar a niveles superiores de consciencia te hará un Maestro y enriquecerá tu vida. </a:t>
            </a:r>
          </a:p>
          <a:p>
            <a:pPr marL="0" indent="0" algn="just"/>
            <a:endParaRPr lang="es-ES" sz="1400" dirty="0">
              <a:solidFill>
                <a:schemeClr val="tx1">
                  <a:lumMod val="50000"/>
                </a:schemeClr>
              </a:solidFill>
            </a:endParaRPr>
          </a:p>
          <a:p>
            <a:pPr marL="285750" indent="-285750" algn="just">
              <a:buFont typeface="Wingdings" panose="05000000000000000000" pitchFamily="2" charset="2"/>
              <a:buChar char="ü"/>
            </a:pPr>
            <a:r>
              <a:rPr lang="es-ES" sz="1400" b="1" dirty="0">
                <a:solidFill>
                  <a:srgbClr val="FF0000"/>
                </a:solidFill>
              </a:rPr>
              <a:t>MIRA HACIA ADENTRO: COMO ASCIENDE Y DESCIENDE. QUE FELICIDAD! QUE GRATO SER LIBRE! (BUDA).  </a:t>
            </a:r>
            <a:r>
              <a:rPr lang="es-ES" sz="1400" dirty="0">
                <a:solidFill>
                  <a:schemeClr val="tx1">
                    <a:lumMod val="50000"/>
                  </a:schemeClr>
                </a:solidFill>
              </a:rPr>
              <a:t>La libertad viene mediante la Meditación. Al meditar desciendes a las profundidades de tu Yo, y desde ahí vuelves con un nivel más alto de consciencia. Meditando te vas haciendo libre. Mientras más Medites, más grata será tu vida y más disfrutarás de tu libertad. </a:t>
            </a:r>
            <a:endParaRPr lang="en-US" sz="1400" dirty="0">
              <a:solidFill>
                <a:schemeClr val="tx1">
                  <a:lumMod val="50000"/>
                </a:schemeClr>
              </a:solidFill>
            </a:endParaRPr>
          </a:p>
          <a:p>
            <a:endParaRPr lang="es-CL" dirty="0"/>
          </a:p>
        </p:txBody>
      </p:sp>
    </p:spTree>
    <p:extLst>
      <p:ext uri="{BB962C8B-B14F-4D97-AF65-F5344CB8AC3E}">
        <p14:creationId xmlns:p14="http://schemas.microsoft.com/office/powerpoint/2010/main" val="403317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2" name="Google Shape;1072;p51"/>
          <p:cNvSpPr txBox="1">
            <a:spLocks noGrp="1"/>
          </p:cNvSpPr>
          <p:nvPr>
            <p:ph type="subTitle" idx="1"/>
          </p:nvPr>
        </p:nvSpPr>
        <p:spPr>
          <a:xfrm>
            <a:off x="3551274" y="186384"/>
            <a:ext cx="5313178" cy="4957116"/>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ü"/>
            </a:pPr>
            <a:r>
              <a:rPr lang="es-ES" b="1" dirty="0">
                <a:solidFill>
                  <a:srgbClr val="FF0000"/>
                </a:solidFill>
              </a:rPr>
              <a:t>FELICIDAD O TRISTEZA; CUALQUIERA QUE TE ACONTEZCA, SIGUE TU CAMINO INTACTO, DESAPEGADO. (BUDA). </a:t>
            </a:r>
          </a:p>
          <a:p>
            <a:pPr marL="114300" indent="0" algn="just"/>
            <a:r>
              <a:rPr lang="es-ES" dirty="0">
                <a:solidFill>
                  <a:schemeClr val="tx1">
                    <a:lumMod val="50000"/>
                  </a:schemeClr>
                </a:solidFill>
              </a:rPr>
              <a:t>Observa la vida como si le estuviera sucediendo a otra persona. El sabio muere y sigue observando su cuerpo muerto; si puedes hacerlo, has ido más allá de la muerte. Desapegado… </a:t>
            </a:r>
          </a:p>
          <a:p>
            <a:pPr marL="114300" indent="0" algn="just"/>
            <a:endParaRPr lang="es-ES" dirty="0">
              <a:solidFill>
                <a:srgbClr val="FF0000"/>
              </a:solidFill>
            </a:endParaRPr>
          </a:p>
          <a:p>
            <a:pPr marL="285750" indent="-285750" algn="just">
              <a:buFont typeface="Wingdings" panose="05000000000000000000" pitchFamily="2" charset="2"/>
              <a:buChar char="ü"/>
            </a:pPr>
            <a:r>
              <a:rPr lang="es-ES" b="1" dirty="0">
                <a:solidFill>
                  <a:srgbClr val="FF0000"/>
                </a:solidFill>
              </a:rPr>
              <a:t>AÚN ESTANDO EN UN BOSQUE VACÍO ÉL ENCUENTRA DISFRUTE PORQUE NO DESEA NADA. (BUDA). </a:t>
            </a:r>
          </a:p>
          <a:p>
            <a:pPr marL="114300" indent="0" algn="just"/>
            <a:r>
              <a:rPr lang="es-ES" dirty="0">
                <a:solidFill>
                  <a:schemeClr val="tx1">
                    <a:lumMod val="50000"/>
                  </a:schemeClr>
                </a:solidFill>
              </a:rPr>
              <a:t>Debes perseguir la libertad, ese estado de conciencia libre de todo deseo, no encadenado a ningún deseo, no presa de ninguna avaricia. Debes llegar al estado de no-mente, esa vaciedad positiva, libre, espaciosa, ilimitada. Si llegas a ella, disfrutarás. Vaciar tu mente es equivalente a ir vaciando una habitación: mientras más muebles saques, más espaciosa te parecerá. </a:t>
            </a:r>
          </a:p>
          <a:p>
            <a:pPr marL="114300" indent="0" algn="just"/>
            <a:endParaRPr lang="es-ES" dirty="0">
              <a:solidFill>
                <a:schemeClr val="tx1">
                  <a:lumMod val="50000"/>
                </a:schemeClr>
              </a:solidFill>
            </a:endParaRPr>
          </a:p>
          <a:p>
            <a:pPr marL="285750" indent="-285750" algn="just">
              <a:buFont typeface="Wingdings" panose="05000000000000000000" pitchFamily="2" charset="2"/>
              <a:buChar char="ü"/>
            </a:pPr>
            <a:r>
              <a:rPr lang="es-ES" b="1" dirty="0">
                <a:solidFill>
                  <a:srgbClr val="FF0000"/>
                </a:solidFill>
              </a:rPr>
              <a:t>MEJOR QUE MIL PALABRAS HUECAS ES UNA PALABRA QUE APORTA PAZ. (BUDA</a:t>
            </a:r>
            <a:r>
              <a:rPr lang="es-ES" dirty="0">
                <a:solidFill>
                  <a:srgbClr val="FF0000"/>
                </a:solidFill>
              </a:rPr>
              <a:t>). </a:t>
            </a:r>
            <a:r>
              <a:rPr lang="es-ES" dirty="0">
                <a:solidFill>
                  <a:schemeClr val="tx1">
                    <a:lumMod val="50000"/>
                  </a:schemeClr>
                </a:solidFill>
              </a:rPr>
              <a:t>Debes luchar en contra de tu mente; está más interesada en el conocimiento que en la sabiduría. El amor y todo lo bello no </a:t>
            </a:r>
            <a:r>
              <a:rPr lang="es-ES" dirty="0">
                <a:solidFill>
                  <a:schemeClr val="bg2">
                    <a:lumMod val="50000"/>
                  </a:schemeClr>
                </a:solidFill>
              </a:rPr>
              <a:t>necesita información, necesita observación y consciencia. </a:t>
            </a:r>
          </a:p>
          <a:p>
            <a:pPr marL="0" lvl="0" indent="0" algn="l" rtl="0">
              <a:spcBef>
                <a:spcPts val="0"/>
              </a:spcBef>
              <a:spcAft>
                <a:spcPts val="0"/>
              </a:spcAft>
              <a:buNone/>
            </a:pPr>
            <a:endParaRPr dirty="0"/>
          </a:p>
        </p:txBody>
      </p:sp>
      <p:pic>
        <p:nvPicPr>
          <p:cNvPr id="1030" name="Picture 6" descr="Simbolos Religiosos Budistas">
            <a:extLst>
              <a:ext uri="{FF2B5EF4-FFF2-40B4-BE49-F238E27FC236}">
                <a16:creationId xmlns:a16="http://schemas.microsoft.com/office/drawing/2014/main" id="{9DD76396-E2AF-43ED-83F2-8B7EF9E4E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48" y="1158949"/>
            <a:ext cx="3069708" cy="2253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9"/>
          <p:cNvSpPr txBox="1">
            <a:spLocks noGrp="1"/>
          </p:cNvSpPr>
          <p:nvPr>
            <p:ph type="subTitle" idx="1"/>
          </p:nvPr>
        </p:nvSpPr>
        <p:spPr>
          <a:xfrm>
            <a:off x="1616149" y="546246"/>
            <a:ext cx="5911702" cy="3164516"/>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ü"/>
            </a:pPr>
            <a:r>
              <a:rPr lang="es-ES" b="1" dirty="0">
                <a:solidFill>
                  <a:srgbClr val="FF0000"/>
                </a:solidFill>
              </a:rPr>
              <a:t>VIVE EN EL GOZO, EN PAZ, AÚN ENTRE LOS PREOCUPADOS. (BUDA</a:t>
            </a:r>
            <a:r>
              <a:rPr lang="es-ES" dirty="0">
                <a:solidFill>
                  <a:srgbClr val="FF0000"/>
                </a:solidFill>
              </a:rPr>
              <a:t>). </a:t>
            </a:r>
            <a:r>
              <a:rPr lang="es-ES" dirty="0"/>
              <a:t>Tu no puedes cambiar al mundo, por lo tanto no te empeñes en hacerlo. Vive tu vida propia, no la de los demás. Preocúpate de tu verdadera riqueza, la del espíritu. </a:t>
            </a:r>
          </a:p>
          <a:p>
            <a:pPr marL="285750" indent="-285750" algn="just">
              <a:buFont typeface="Wingdings" panose="05000000000000000000" pitchFamily="2" charset="2"/>
              <a:buChar char="ü"/>
            </a:pPr>
            <a:endParaRPr lang="es-ES" dirty="0">
              <a:solidFill>
                <a:srgbClr val="FF0000"/>
              </a:solidFill>
            </a:endParaRPr>
          </a:p>
          <a:p>
            <a:pPr marL="285750" indent="-285750" algn="just">
              <a:buFont typeface="Wingdings" panose="05000000000000000000" pitchFamily="2" charset="2"/>
              <a:buChar char="ü"/>
            </a:pPr>
            <a:r>
              <a:rPr lang="es-ES" b="1" dirty="0">
                <a:solidFill>
                  <a:srgbClr val="FF0000"/>
                </a:solidFill>
              </a:rPr>
              <a:t>LIBÉRATE DE LOS APEGOS. (BUDA)</a:t>
            </a:r>
            <a:r>
              <a:rPr lang="es-ES" dirty="0">
                <a:solidFill>
                  <a:srgbClr val="FF0000"/>
                </a:solidFill>
              </a:rPr>
              <a:t>.  </a:t>
            </a:r>
            <a:r>
              <a:rPr lang="es-ES" dirty="0"/>
              <a:t>Si no te aferras a nada, ¿cómo puedes ser infeliz? No te aferres a las cosas o a las personas porque ellas cambian, y muchas veces lo hacen en direcciones distintas a las que esperabas. Entrega amor por el amor mismo, por lo que te beneficia. No por la recompensa que pudiera traer esa entrega. No te apegues a nada, ni tampoco te conviertas en un vago simplemente, vive tu propia vida. Se sabio en tu vivir. Libertad.</a:t>
            </a:r>
          </a:p>
          <a:p>
            <a:pPr marL="285750" indent="-285750" algn="just">
              <a:buFont typeface="Wingdings" panose="05000000000000000000" pitchFamily="2" charset="2"/>
              <a:buChar char="ü"/>
            </a:pPr>
            <a:endParaRPr lang="es-ES" dirty="0">
              <a:solidFill>
                <a:srgbClr val="FF0000"/>
              </a:solidFill>
            </a:endParaRPr>
          </a:p>
          <a:p>
            <a:pPr marL="285750" indent="-285750" algn="just">
              <a:buFont typeface="Wingdings" panose="05000000000000000000" pitchFamily="2" charset="2"/>
              <a:buChar char="ü"/>
            </a:pPr>
            <a:r>
              <a:rPr lang="es-ES" b="1" dirty="0">
                <a:solidFill>
                  <a:srgbClr val="FF0000"/>
                </a:solidFill>
              </a:rPr>
              <a:t>CON AMABILIDAD SUPERA LA IRA. CON GENEROSIDAD SUPERA LA MEZQUINDAD. CON LA VERDAD SUPERA LA DECEPCIÓN. (BUDA). </a:t>
            </a:r>
            <a:r>
              <a:rPr lang="es-ES" dirty="0"/>
              <a:t>Transforma lo negativo en positivo. La sociedad te prepara para lo negativo, te reprime, te empuja por los caminos de la represión. Una persona inteligente no le sirve a la sociedad, ya que lo que necesita son personas obedientes, no inteligentes. Vive tu vida inteligentemente. Superación.</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819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5E22C5AE-19DA-40FB-B3CA-F8C42512AB87}"/>
              </a:ext>
            </a:extLst>
          </p:cNvPr>
          <p:cNvSpPr>
            <a:spLocks noGrp="1"/>
          </p:cNvSpPr>
          <p:nvPr>
            <p:ph type="subTitle" idx="1"/>
          </p:nvPr>
        </p:nvSpPr>
        <p:spPr>
          <a:xfrm>
            <a:off x="212038" y="96904"/>
            <a:ext cx="6114334" cy="2848315"/>
          </a:xfrm>
        </p:spPr>
        <p:txBody>
          <a:bodyPr/>
          <a:lstStyle/>
          <a:p>
            <a:pPr marL="285750" indent="-285750" algn="just">
              <a:buFont typeface="Wingdings" panose="05000000000000000000" pitchFamily="2" charset="2"/>
              <a:buChar char="ü"/>
            </a:pPr>
            <a:r>
              <a:rPr lang="es-ES" sz="1300" dirty="0">
                <a:solidFill>
                  <a:srgbClr val="FF0000"/>
                </a:solidFill>
              </a:rPr>
              <a:t> </a:t>
            </a:r>
            <a:r>
              <a:rPr lang="es-ES" sz="1300" b="1" dirty="0">
                <a:solidFill>
                  <a:srgbClr val="FF0000"/>
                </a:solidFill>
              </a:rPr>
              <a:t>LOS SABIOS NO DAÑAN A NADIE, SON MAESTROS DE SUS CUERPOS Y SE DIRIGEN A TODO EL MUNDO SIN LÍMITES, VAN MÁS ALLÁ DE LA PENA. (BUDA). </a:t>
            </a:r>
            <a:r>
              <a:rPr lang="es-ES" sz="1300" dirty="0">
                <a:solidFill>
                  <a:schemeClr val="tx1">
                    <a:lumMod val="50000"/>
                  </a:schemeClr>
                </a:solidFill>
              </a:rPr>
              <a:t>Sabio no es el que sabe mucho sino el que comprende y entiende mucho. No es el instruido sino el consciente. Transfórmate en sabio. Cuando vivas tu vida, usa la sabiduría no la erudición. Que sea el corazón el que te guíe, no la mente.</a:t>
            </a:r>
          </a:p>
          <a:p>
            <a:pPr marL="285750" indent="-285750" algn="just">
              <a:buFont typeface="Wingdings" panose="05000000000000000000" pitchFamily="2" charset="2"/>
              <a:buChar char="ü"/>
            </a:pPr>
            <a:endParaRPr lang="es-ES" sz="1300" dirty="0">
              <a:solidFill>
                <a:srgbClr val="FF0000"/>
              </a:solidFill>
            </a:endParaRPr>
          </a:p>
          <a:p>
            <a:pPr marL="285750" indent="-285750" algn="just">
              <a:buFont typeface="Wingdings" panose="05000000000000000000" pitchFamily="2" charset="2"/>
              <a:buChar char="ü"/>
            </a:pPr>
            <a:r>
              <a:rPr lang="es-ES" sz="1300" b="1" dirty="0">
                <a:solidFill>
                  <a:srgbClr val="FF0000"/>
                </a:solidFill>
              </a:rPr>
              <a:t>ERES COMO LA HOJA AMARILLA. LOS MENSAJEROS DE LA MUERTE ESTÁN CERCA. VAS A REALIZAR UN LARGO VIAJE. ¿QUÉ LLEVARÁS CONTIGO? (BUDA). </a:t>
            </a:r>
            <a:r>
              <a:rPr lang="es-ES" sz="1300" dirty="0">
                <a:solidFill>
                  <a:schemeClr val="tx1">
                    <a:lumMod val="50000"/>
                  </a:schemeClr>
                </a:solidFill>
              </a:rPr>
              <a:t>En la terminología de Buda, la hoja amarilla representa la muerte. Las únicas cosas importantes de la vida son el nacimiento y la muerte. El primero ya pasó, así que ¿para qué pensar en eso? La muerte está por llegar, en cualquier momento. No avisa. ¿Qué has hecho entre esos dos acontecimientos? ¿Perdiste el tiempo cabalgando en el ego y cayendo en las trampas de la mente? ¿Te has preparado para el acontecimiento más importante de tu vida, el único que es tuyo propio, el único que vas a interpretar tal cual tú eres? </a:t>
            </a:r>
          </a:p>
          <a:p>
            <a:pPr marL="285750" indent="-285750" algn="just">
              <a:buFont typeface="Wingdings" panose="05000000000000000000" pitchFamily="2" charset="2"/>
              <a:buChar char="ü"/>
            </a:pPr>
            <a:endParaRPr lang="es-ES" sz="1300" dirty="0"/>
          </a:p>
          <a:p>
            <a:pPr marL="285750" indent="-285750" algn="just">
              <a:buFont typeface="Wingdings" panose="05000000000000000000" pitchFamily="2" charset="2"/>
              <a:buChar char="ü"/>
            </a:pPr>
            <a:r>
              <a:rPr lang="es-ES" sz="1300" dirty="0"/>
              <a:t> </a:t>
            </a:r>
            <a:r>
              <a:rPr lang="es-ES" sz="1300" b="1" dirty="0">
                <a:solidFill>
                  <a:srgbClr val="FF0000"/>
                </a:solidFill>
              </a:rPr>
              <a:t>NO TE ENTRETENGAS CON AQUELLOS QUE TIENEN UN HOGAR NI TAMPOCO CON LOS DESCARRIADOS. NO QUIERAS NADA, VIAJA EN SOLITARIO. (BUDA).  </a:t>
            </a:r>
            <a:r>
              <a:rPr lang="es-ES" sz="1300" dirty="0">
                <a:solidFill>
                  <a:schemeClr val="tx1">
                    <a:lumMod val="50000"/>
                  </a:schemeClr>
                </a:solidFill>
              </a:rPr>
              <a:t>La vida es insegura por naturaleza propia, por lo tanto es de simple lógica: aquellos que quieren estar más vivos, tienen que vivir en la inseguridad. Cuanto mayor sea tu inseguridad, mayor será tu vitalidad; cuanto mayor sea la falacia que conocemos como seguridad, menor será tu vitalidad. Y para vivir la inseguridad y dominarla hay que vivir en la soledad; hay que aprender a vivir con uno mismo. Viaja en solitario </a:t>
            </a:r>
            <a:endParaRPr lang="en-US" sz="1300" dirty="0">
              <a:solidFill>
                <a:schemeClr val="tx1">
                  <a:lumMod val="50000"/>
                </a:schemeClr>
              </a:solidFill>
            </a:endParaRPr>
          </a:p>
          <a:p>
            <a:endParaRPr lang="es-CL" dirty="0"/>
          </a:p>
        </p:txBody>
      </p:sp>
      <p:pic>
        <p:nvPicPr>
          <p:cNvPr id="2050" name="Picture 2" descr="Nudo infinito - Wikipedia, la enciclopedia libre">
            <a:extLst>
              <a:ext uri="{FF2B5EF4-FFF2-40B4-BE49-F238E27FC236}">
                <a16:creationId xmlns:a16="http://schemas.microsoft.com/office/drawing/2014/main" id="{34275BD0-9CF1-44FA-B102-57171C83A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320" y="1118966"/>
            <a:ext cx="1943100" cy="2352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81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39"/>
          <p:cNvSpPr txBox="1">
            <a:spLocks noGrp="1"/>
          </p:cNvSpPr>
          <p:nvPr>
            <p:ph type="subTitle" idx="1"/>
          </p:nvPr>
        </p:nvSpPr>
        <p:spPr>
          <a:xfrm>
            <a:off x="1645388" y="429292"/>
            <a:ext cx="5853224" cy="3653610"/>
          </a:xfrm>
          <a:prstGeom prst="rect">
            <a:avLst/>
          </a:prstGeom>
        </p:spPr>
        <p:txBody>
          <a:bodyPr spcFirstLastPara="1" wrap="square" lIns="91425" tIns="91425" rIns="91425" bIns="91425" anchor="t" anchorCtr="0">
            <a:noAutofit/>
          </a:bodyPr>
          <a:lstStyle/>
          <a:p>
            <a:pPr marL="0" indent="0" algn="just">
              <a:buNone/>
            </a:pPr>
            <a:r>
              <a:rPr lang="es-ES" sz="1300" b="1" dirty="0">
                <a:solidFill>
                  <a:srgbClr val="FF0000"/>
                </a:solidFill>
              </a:rPr>
              <a:t>VIVE EN EL AMOR. HAZ TU TRABAJO. PON FIN A TUS PESARES. (BUDA</a:t>
            </a:r>
            <a:r>
              <a:rPr lang="es-ES" sz="1300" dirty="0">
                <a:solidFill>
                  <a:srgbClr val="FF0000"/>
                </a:solidFill>
              </a:rPr>
              <a:t>). </a:t>
            </a:r>
            <a:r>
              <a:rPr lang="es-ES" sz="1300" dirty="0"/>
              <a:t>El universo te creó para que seas creador. Te asignó la tarea de ser y hacer cada vez mejor. Ese es tu trabajo, y a </a:t>
            </a:r>
            <a:r>
              <a:rPr lang="es-ES" sz="1300" dirty="0" err="1"/>
              <a:t>tí</a:t>
            </a:r>
            <a:r>
              <a:rPr lang="es-ES" sz="1300" dirty="0"/>
              <a:t> te corresponde elegirlo: pintarás, levantarás casas y puentes, dirigirás legiones, tú debes elegir lo que seas tu mismo. Pero nada se logra si esa elección no se hace en un ambiente de amor, de negación del ego. Debes hacer tu trabajo en la soledad, rodeado de la belleza del silencio, sin pesares ni sufrimientos.</a:t>
            </a:r>
          </a:p>
          <a:p>
            <a:pPr marL="0" indent="0" algn="just">
              <a:buNone/>
            </a:pPr>
            <a:endParaRPr lang="es-ES" sz="1300" dirty="0">
              <a:solidFill>
                <a:srgbClr val="FF0000"/>
              </a:solidFill>
            </a:endParaRPr>
          </a:p>
          <a:p>
            <a:pPr marL="0" indent="0" algn="just">
              <a:buNone/>
            </a:pPr>
            <a:r>
              <a:rPr lang="es-ES" sz="1300" dirty="0">
                <a:solidFill>
                  <a:srgbClr val="FF0000"/>
                </a:solidFill>
              </a:rPr>
              <a:t> </a:t>
            </a:r>
            <a:r>
              <a:rPr lang="es-ES" sz="1300" b="1" dirty="0">
                <a:solidFill>
                  <a:srgbClr val="FF0000"/>
                </a:solidFill>
              </a:rPr>
              <a:t>EL CAMINO NO ESTÁ  EN EL CIELO. EL CAMINO ESTÁ EN EL CORAZÓN. (BUDA). </a:t>
            </a:r>
            <a:r>
              <a:rPr lang="es-ES" sz="1300" dirty="0"/>
              <a:t>No busques fuera de </a:t>
            </a:r>
            <a:r>
              <a:rPr lang="es-ES" sz="1300" dirty="0" err="1"/>
              <a:t>tí</a:t>
            </a:r>
            <a:r>
              <a:rPr lang="es-ES" sz="1300" dirty="0"/>
              <a:t>. No sigas a los que dicen ser el camino. Sigue tu propia consciencia, busca tu propio Yo, y se tu mismo. Todo va y todo viene, todo llega y todo pasa. La vida es un flujo siempre cambiante; la consciencia es lo único inamovible, eterno. Busca tu propia consciencia y ganarás la libertad. Todo está dentro de </a:t>
            </a:r>
            <a:r>
              <a:rPr lang="es-ES" sz="1300" dirty="0" err="1"/>
              <a:t>tí</a:t>
            </a:r>
            <a:r>
              <a:rPr lang="es-ES" sz="1300" dirty="0"/>
              <a:t>. </a:t>
            </a:r>
            <a:endParaRPr lang="es-ES" sz="1300" dirty="0">
              <a:solidFill>
                <a:srgbClr val="00B0F0"/>
              </a:solidFill>
            </a:endParaRPr>
          </a:p>
          <a:p>
            <a:pPr marL="0" indent="0" algn="just">
              <a:buNone/>
            </a:pPr>
            <a:endParaRPr lang="es-ES" sz="1300" dirty="0">
              <a:solidFill>
                <a:srgbClr val="FF0000"/>
              </a:solidFill>
            </a:endParaRPr>
          </a:p>
          <a:p>
            <a:pPr marL="0" indent="0" algn="just">
              <a:buNone/>
            </a:pPr>
            <a:r>
              <a:rPr lang="es-ES" sz="1300" b="1" dirty="0">
                <a:solidFill>
                  <a:srgbClr val="FF0000"/>
                </a:solidFill>
              </a:rPr>
              <a:t>TODO SURGE Y DESAPARECE. PERO QUIEN DESPIERTA, LO HACE PARA SIEMPRE. (BUDA). </a:t>
            </a:r>
            <a:r>
              <a:rPr lang="es-ES" sz="1300" dirty="0"/>
              <a:t>Tienes 2 maneras de vivir: cayendo o creciendo. Caer es fácil porque te ayuda la gravedad, la sociedad, la multitud, los que te acondicionan. Para caer basta con dejarse estar, dejarse dirigir, ser obediente. Pero crecer es difícil. Para crecer hay que desobedecer, hay que vencer el ego, vencerse a uno mismo, evolucionar. Hay que ser un solitario, un individualista. El ser humano es el único que desarrolló una consciencia; todos la tenemos pero pocos la buscan y encuentran. Si emprendes el camino y logras conocerte y vivir tu propia vida, vivirás para siempre. </a:t>
            </a:r>
            <a:endParaRPr lang="en-US" sz="13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5530192"/>
      </p:ext>
    </p:extLst>
  </p:cSld>
  <p:clrMapOvr>
    <a:masterClrMapping/>
  </p:clrMapOvr>
</p:sld>
</file>

<file path=ppt/theme/theme1.xml><?xml version="1.0" encoding="utf-8"?>
<a:theme xmlns:a="http://schemas.openxmlformats.org/drawingml/2006/main" name="Traditions of Buddhism by Slidesgo">
  <a:themeElements>
    <a:clrScheme name="Simple Light">
      <a:dk1>
        <a:srgbClr val="444242"/>
      </a:dk1>
      <a:lt1>
        <a:srgbClr val="FFFFFF"/>
      </a:lt1>
      <a:dk2>
        <a:srgbClr val="39178A"/>
      </a:dk2>
      <a:lt2>
        <a:srgbClr val="816AB4"/>
      </a:lt2>
      <a:accent1>
        <a:srgbClr val="AE2D67"/>
      </a:accent1>
      <a:accent2>
        <a:srgbClr val="BE5785"/>
      </a:accent2>
      <a:accent3>
        <a:srgbClr val="EBAE3E"/>
      </a:accent3>
      <a:accent4>
        <a:srgbClr val="EFBE65"/>
      </a:accent4>
      <a:accent5>
        <a:srgbClr val="F9ECDB"/>
      </a:accent5>
      <a:accent6>
        <a:srgbClr val="111111"/>
      </a:accent6>
      <a:hlink>
        <a:srgbClr val="F9EC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3675</Words>
  <Application>Microsoft Office PowerPoint</Application>
  <PresentationFormat>Presentación en pantalla (16:9)</PresentationFormat>
  <Paragraphs>81</Paragraphs>
  <Slides>19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Fondamento</vt:lpstr>
      <vt:lpstr>Roboto Condensed</vt:lpstr>
      <vt:lpstr>Wingdings</vt:lpstr>
      <vt:lpstr>Roboto Condensed Light</vt:lpstr>
      <vt:lpstr>Livvic</vt:lpstr>
      <vt:lpstr>Arial</vt:lpstr>
      <vt:lpstr>Traditions of Buddhism by Slidesgo</vt:lpstr>
      <vt:lpstr>LOS SUTRAS. 53 sutras   SIDHARTA GAUTAMA BUDA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SUTRAS. 53 sutras   SIDHARTA GAUTAMA BUDA</dc:title>
  <dc:creator>Rocio Monserrat Ramirez Perez</dc:creator>
  <cp:lastModifiedBy>Waleska Moyano</cp:lastModifiedBy>
  <cp:revision>18</cp:revision>
  <dcterms:modified xsi:type="dcterms:W3CDTF">2021-05-25T16:15:14Z</dcterms:modified>
</cp:coreProperties>
</file>